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2.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3.xml" ContentType="application/vnd.openxmlformats-officedocument.theme+xml"/>
  <Override PartName="/ppt/slideLayouts/slideLayout103.xml" ContentType="application/vnd.openxmlformats-officedocument.presentationml.slideLayout+xml"/>
  <Override PartName="/ppt/theme/theme4.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5.xml" ContentType="application/vnd.openxmlformats-officedocument.theme+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821" r:id="rId1"/>
    <p:sldMasterId id="2147483822" r:id="rId2"/>
    <p:sldMasterId id="2147483823" r:id="rId3"/>
    <p:sldMasterId id="2147483824" r:id="rId4"/>
    <p:sldMasterId id="2147483826" r:id="rId5"/>
    <p:sldMasterId id="2147483827" r:id="rId6"/>
  </p:sldMasterIdLst>
  <p:notesMasterIdLst>
    <p:notesMasterId r:id="rId28"/>
  </p:notesMasterIdLst>
  <p:sldIdLst>
    <p:sldId id="256" r:id="rId7"/>
    <p:sldId id="257" r:id="rId8"/>
    <p:sldId id="258" r:id="rId9"/>
    <p:sldId id="259" r:id="rId10"/>
    <p:sldId id="260" r:id="rId11"/>
    <p:sldId id="261" r:id="rId12"/>
    <p:sldId id="262" r:id="rId13"/>
    <p:sldId id="263" r:id="rId14"/>
    <p:sldId id="302" r:id="rId15"/>
    <p:sldId id="266" r:id="rId16"/>
    <p:sldId id="267" r:id="rId17"/>
    <p:sldId id="291" r:id="rId18"/>
    <p:sldId id="292" r:id="rId19"/>
    <p:sldId id="293" r:id="rId20"/>
    <p:sldId id="270" r:id="rId21"/>
    <p:sldId id="274" r:id="rId22"/>
    <p:sldId id="289" r:id="rId23"/>
    <p:sldId id="290" r:id="rId24"/>
    <p:sldId id="303" r:id="rId25"/>
    <p:sldId id="264" r:id="rId26"/>
    <p:sldId id="265" r:id="rId27"/>
  </p:sldIdLst>
  <p:sldSz cx="12192000" cy="6858000"/>
  <p:notesSz cx="6858000" cy="9144000"/>
  <p:embeddedFontLst>
    <p:embeddedFont>
      <p:font typeface="Malgun Gothic" panose="020B0503020000020004" pitchFamily="50" charset="-127"/>
      <p:regular r:id="rId29"/>
      <p:bold r:id="rId30"/>
    </p:embeddedFont>
    <p:embeddedFont>
      <p:font typeface="Calibri" panose="020F0502020204030204" pitchFamily="34" charset="0"/>
      <p:regular r:id="rId31"/>
      <p:bold r:id="rId32"/>
      <p:italic r:id="rId33"/>
      <p:boldItalic r:id="rId34"/>
    </p:embeddedFont>
    <p:embeddedFont>
      <p:font typeface="Helvetica Neue" panose="020B0600000101010101" charset="0"/>
      <p:regular r:id="rId35"/>
      <p:bold r:id="rId36"/>
      <p:italic r:id="rId37"/>
      <p:boldItalic r:id="rId38"/>
    </p:embeddedFont>
    <p:embeddedFont>
      <p:font typeface="Libre Franklin" panose="00000500000000000000" charset="0"/>
      <p:regular r:id="rId39"/>
      <p:bold r:id="rId40"/>
      <p:italic r:id="rId41"/>
      <p:boldItalic r:id="rId42"/>
    </p:embeddedFont>
    <p:embeddedFont>
      <p:font typeface="Libre Franklin Black" panose="00000A00000000000000" charset="0"/>
      <p:regular r:id="rId43"/>
      <p:bold r:id="rId44"/>
      <p:italic r:id="rId45"/>
      <p:boldItalic r:id="rId46"/>
    </p:embeddedFont>
    <p:embeddedFont>
      <p:font typeface="Montserrat" panose="020B0600000101010101" charset="0"/>
      <p:bold r:id="rId47"/>
      <p:italic r:id="rId48"/>
      <p:boldItalic r:id="rId49"/>
    </p:embeddedFont>
    <p:embeddedFont>
      <p:font typeface="Open Sans" panose="020B0600000101010101" charset="0"/>
      <p:regular r:id="rId50"/>
      <p:bold r:id="rId51"/>
      <p:italic r:id="rId52"/>
      <p:boldItalic r:id="rId53"/>
    </p:embeddedFont>
    <p:embeddedFont>
      <p:font typeface="Short Stack" panose="020B0600000101010101" charset="0"/>
      <p:regular r:id="rId5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snapToGrid="0">
      <p:cViewPr varScale="1">
        <p:scale>
          <a:sx n="73" d="100"/>
          <a:sy n="73" d="100"/>
        </p:scale>
        <p:origin x="970" y="6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font" Target="fonts/font11.fntdata"/><Relationship Id="rId21" Type="http://schemas.openxmlformats.org/officeDocument/2006/relationships/slide" Target="slides/slide15.xml"/><Relationship Id="rId34" Type="http://schemas.openxmlformats.org/officeDocument/2006/relationships/font" Target="fonts/font6.fntdata"/><Relationship Id="rId42" Type="http://schemas.openxmlformats.org/officeDocument/2006/relationships/font" Target="fonts/font14.fntdata"/><Relationship Id="rId47" Type="http://schemas.openxmlformats.org/officeDocument/2006/relationships/font" Target="fonts/font19.fntdata"/><Relationship Id="rId50" Type="http://schemas.openxmlformats.org/officeDocument/2006/relationships/font" Target="fonts/font22.fntdata"/><Relationship Id="rId55" Type="http://schemas.openxmlformats.org/officeDocument/2006/relationships/presProps" Target="presProp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font" Target="fonts/font1.fntdata"/><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font" Target="fonts/font12.fntdata"/><Relationship Id="rId45" Type="http://schemas.openxmlformats.org/officeDocument/2006/relationships/font" Target="fonts/font17.fntdata"/><Relationship Id="rId53" Type="http://schemas.openxmlformats.org/officeDocument/2006/relationships/font" Target="fonts/font25.fntdata"/><Relationship Id="rId58" Type="http://schemas.openxmlformats.org/officeDocument/2006/relationships/tableStyles" Target="tableStyles.xml"/><Relationship Id="rId5" Type="http://schemas.openxmlformats.org/officeDocument/2006/relationships/slideMaster" Target="slideMasters/slideMaster5.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font" Target="fonts/font15.fntdata"/><Relationship Id="rId48" Type="http://schemas.openxmlformats.org/officeDocument/2006/relationships/font" Target="fonts/font20.fntdata"/><Relationship Id="rId56" Type="http://schemas.openxmlformats.org/officeDocument/2006/relationships/viewProps" Target="viewProps.xml"/><Relationship Id="rId8" Type="http://schemas.openxmlformats.org/officeDocument/2006/relationships/slide" Target="slides/slide2.xml"/><Relationship Id="rId51" Type="http://schemas.openxmlformats.org/officeDocument/2006/relationships/font" Target="fonts/font23.fntdata"/><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font" Target="fonts/font5.fntdata"/><Relationship Id="rId38" Type="http://schemas.openxmlformats.org/officeDocument/2006/relationships/font" Target="fonts/font10.fntdata"/><Relationship Id="rId46" Type="http://schemas.openxmlformats.org/officeDocument/2006/relationships/font" Target="fonts/font18.fntdata"/><Relationship Id="rId20" Type="http://schemas.openxmlformats.org/officeDocument/2006/relationships/slide" Target="slides/slide14.xml"/><Relationship Id="rId41" Type="http://schemas.openxmlformats.org/officeDocument/2006/relationships/font" Target="fonts/font13.fntdata"/><Relationship Id="rId54" Type="http://schemas.openxmlformats.org/officeDocument/2006/relationships/font" Target="fonts/font26.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notesMaster" Target="notesMasters/notesMaster1.xml"/><Relationship Id="rId36" Type="http://schemas.openxmlformats.org/officeDocument/2006/relationships/font" Target="fonts/font8.fntdata"/><Relationship Id="rId49" Type="http://schemas.openxmlformats.org/officeDocument/2006/relationships/font" Target="fonts/font21.fntdata"/><Relationship Id="rId57" Type="http://schemas.openxmlformats.org/officeDocument/2006/relationships/theme" Target="theme/theme1.xml"/><Relationship Id="rId10" Type="http://schemas.openxmlformats.org/officeDocument/2006/relationships/slide" Target="slides/slide4.xml"/><Relationship Id="rId31" Type="http://schemas.openxmlformats.org/officeDocument/2006/relationships/font" Target="fonts/font3.fntdata"/><Relationship Id="rId44" Type="http://schemas.openxmlformats.org/officeDocument/2006/relationships/font" Target="fonts/font16.fntdata"/><Relationship Id="rId52" Type="http://schemas.openxmlformats.org/officeDocument/2006/relationships/font" Target="fonts/font24.fntdata"/></Relationships>
</file>

<file path=ppt/notesMasters/_rels/notesMaster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6858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39433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pic>
        <p:nvPicPr>
          <p:cNvPr id="9" name="Google Shape;9;n"/>
          <p:cNvPicPr preferRelativeResize="0"/>
          <p:nvPr/>
        </p:nvPicPr>
        <p:blipFill rotWithShape="1">
          <a:blip r:embed="rId2">
            <a:alphaModFix/>
          </a:blip>
          <a:srcRect/>
          <a:stretch/>
        </p:blipFill>
        <p:spPr>
          <a:xfrm>
            <a:off x="2905127" y="8844454"/>
            <a:ext cx="1047748" cy="140306"/>
          </a:xfrm>
          <a:prstGeom prst="rect">
            <a:avLst/>
          </a:prstGeom>
          <a:noFill/>
          <a:ln>
            <a:noFill/>
          </a:ln>
        </p:spPr>
      </p:pic>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0"/>
        <p:cNvGrpSpPr/>
        <p:nvPr/>
      </p:nvGrpSpPr>
      <p:grpSpPr>
        <a:xfrm>
          <a:off x="0" y="0"/>
          <a:ext cx="0" cy="0"/>
          <a:chOff x="0" y="0"/>
          <a:chExt cx="0" cy="0"/>
        </a:xfrm>
      </p:grpSpPr>
      <p:sp>
        <p:nvSpPr>
          <p:cNvPr id="1891" name="Google Shape;1891;g8ddcae76a4_1_1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92" name="Google Shape;1892;g8ddcae76a4_1_16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i="0" u="none" strike="noStrike">
                <a:solidFill>
                  <a:schemeClr val="dk1"/>
                </a:solidFill>
                <a:latin typeface="Arial"/>
                <a:ea typeface="Arial"/>
                <a:cs typeface="Arial"/>
                <a:sym typeface="Arial"/>
              </a:rPr>
              <a:t>Key Takeaways</a:t>
            </a:r>
            <a:endParaRPr b="0"/>
          </a:p>
          <a:p>
            <a:pPr marL="0" lvl="0" indent="0" algn="l" rtl="0">
              <a:spcBef>
                <a:spcPts val="360"/>
              </a:spcBef>
              <a:spcAft>
                <a:spcPts val="0"/>
              </a:spcAft>
              <a:buNone/>
            </a:pPr>
            <a:r>
              <a:rPr lang="en-US" sz="1200" b="0" i="0" u="none" strike="noStrike">
                <a:solidFill>
                  <a:schemeClr val="dk1"/>
                </a:solidFill>
                <a:latin typeface="Arial"/>
                <a:ea typeface="Arial"/>
                <a:cs typeface="Arial"/>
                <a:sym typeface="Arial"/>
              </a:rPr>
              <a:t>-Welcome and Thank You</a:t>
            </a:r>
            <a:endParaRPr b="0"/>
          </a:p>
          <a:p>
            <a:pPr marL="0" lvl="0" indent="0" algn="l" rtl="0">
              <a:spcBef>
                <a:spcPts val="360"/>
              </a:spcBef>
              <a:spcAft>
                <a:spcPts val="0"/>
              </a:spcAft>
              <a:buNone/>
            </a:pPr>
            <a:r>
              <a:rPr lang="en-US" sz="1200" b="0" i="0" u="none" strike="noStrike">
                <a:solidFill>
                  <a:schemeClr val="dk1"/>
                </a:solidFill>
                <a:latin typeface="Arial"/>
                <a:ea typeface="Arial"/>
                <a:cs typeface="Arial"/>
                <a:sym typeface="Arial"/>
              </a:rPr>
              <a:t>-Introduce the theme of business outcomes</a:t>
            </a:r>
            <a:endParaRPr b="0"/>
          </a:p>
          <a:p>
            <a:pPr marL="0" lvl="0" indent="0" algn="l" rtl="0">
              <a:spcBef>
                <a:spcPts val="360"/>
              </a:spcBef>
              <a:spcAft>
                <a:spcPts val="0"/>
              </a:spcAft>
              <a:buNone/>
            </a:pPr>
            <a:r>
              <a:rPr lang="en-US" sz="1200" b="0" i="0" u="none" strike="noStrike">
                <a:solidFill>
                  <a:schemeClr val="dk1"/>
                </a:solidFill>
                <a:latin typeface="Arial"/>
                <a:ea typeface="Arial"/>
                <a:cs typeface="Arial"/>
                <a:sym typeface="Arial"/>
              </a:rPr>
              <a:t>-We are here to help you drive business outcomes</a:t>
            </a:r>
            <a:endParaRPr b="0"/>
          </a:p>
          <a:p>
            <a:pPr marL="0" lvl="0" indent="0" algn="l" rtl="0">
              <a:spcBef>
                <a:spcPts val="360"/>
              </a:spcBef>
              <a:spcAft>
                <a:spcPts val="0"/>
              </a:spcAft>
              <a:buNone/>
            </a:pPr>
            <a:br>
              <a:rPr lang="en-US" b="0"/>
            </a:br>
            <a:r>
              <a:rPr lang="en-US" sz="1200" b="1" i="0" u="none" strike="noStrike">
                <a:solidFill>
                  <a:schemeClr val="dk1"/>
                </a:solidFill>
                <a:latin typeface="Arial"/>
                <a:ea typeface="Arial"/>
                <a:cs typeface="Arial"/>
                <a:sym typeface="Arial"/>
              </a:rPr>
              <a:t>Talk Track</a:t>
            </a:r>
            <a:endParaRPr b="0"/>
          </a:p>
          <a:p>
            <a:pPr marL="0" lvl="0" indent="0" algn="l" rtl="0">
              <a:spcBef>
                <a:spcPts val="360"/>
              </a:spcBef>
              <a:spcAft>
                <a:spcPts val="0"/>
              </a:spcAft>
              <a:buNone/>
            </a:pPr>
            <a:r>
              <a:rPr lang="en-US" sz="1200" b="0" i="0" u="none" strike="noStrike">
                <a:solidFill>
                  <a:schemeClr val="dk1"/>
                </a:solidFill>
                <a:latin typeface="Arial"/>
                <a:ea typeface="Arial"/>
                <a:cs typeface="Arial"/>
                <a:sym typeface="Arial"/>
              </a:rPr>
              <a:t>Thank you so much for having me here today. My name is_____ and I’m here to share with you our vision for the future of data and get feedback from you on how we can help you make the most of one of your most precious resources.</a:t>
            </a:r>
            <a:endParaRPr b="0"/>
          </a:p>
          <a:p>
            <a:pPr marL="0" lvl="0" indent="0" algn="l" rtl="0">
              <a:spcBef>
                <a:spcPts val="360"/>
              </a:spcBef>
              <a:spcAft>
                <a:spcPts val="0"/>
              </a:spcAft>
              <a:buNone/>
            </a:pPr>
            <a:br>
              <a:rPr lang="en-US" b="0"/>
            </a:br>
            <a:r>
              <a:rPr lang="en-US" sz="1200" b="0" i="0" u="none" strike="noStrike">
                <a:solidFill>
                  <a:schemeClr val="dk1"/>
                </a:solidFill>
                <a:latin typeface="Arial"/>
                <a:ea typeface="Arial"/>
                <a:cs typeface="Arial"/>
                <a:sym typeface="Arial"/>
              </a:rPr>
              <a:t>At Splunk we have an overarching mission not just to help you see the data in your organization, but most importantly to turn it into business outcomes. Actionable outputs that are relevant, timely and can drive the growth of your business. That’s what turning data into doing is all about.</a:t>
            </a:r>
            <a:endParaRPr b="0"/>
          </a:p>
          <a:p>
            <a:pPr marL="0" lvl="0" indent="0" algn="l" rtl="0">
              <a:spcBef>
                <a:spcPts val="210"/>
              </a:spcBef>
              <a:spcAft>
                <a:spcPts val="0"/>
              </a:spcAft>
              <a:buNone/>
            </a:pPr>
            <a:br>
              <a:rPr lang="en-US" b="0"/>
            </a:br>
            <a:br>
              <a:rPr lang="en-US" b="0"/>
            </a:br>
            <a:br>
              <a:rPr lang="en-US" b="0"/>
            </a:br>
            <a:endParaRPr/>
          </a:p>
        </p:txBody>
      </p:sp>
      <p:sp>
        <p:nvSpPr>
          <p:cNvPr id="1893" name="Google Shape;1893;g8ddcae76a4_1_16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rPr>
              <a:t>1</a:t>
            </a:fld>
            <a:endParaRPr sz="1200" b="0" i="0" u="none" strike="noStrike" cap="none">
              <a:solidFill>
                <a:srgbClr val="00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8"/>
        <p:cNvGrpSpPr/>
        <p:nvPr/>
      </p:nvGrpSpPr>
      <p:grpSpPr>
        <a:xfrm>
          <a:off x="0" y="0"/>
          <a:ext cx="0" cy="0"/>
          <a:chOff x="0" y="0"/>
          <a:chExt cx="0" cy="0"/>
        </a:xfrm>
      </p:grpSpPr>
      <p:sp>
        <p:nvSpPr>
          <p:cNvPr id="1899" name="Google Shape;1899;g8ddcae76a4_1_1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00" name="Google Shape;1900;g8ddcae76a4_1_17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i="0" u="none" strike="noStrike">
                <a:solidFill>
                  <a:schemeClr val="dk1"/>
                </a:solidFill>
                <a:latin typeface="Libre Franklin"/>
                <a:ea typeface="Libre Franklin"/>
                <a:cs typeface="Libre Franklin"/>
                <a:sym typeface="Libre Franklin"/>
              </a:rPr>
              <a:t>Key Takeaways</a:t>
            </a:r>
            <a:endParaRPr b="0"/>
          </a:p>
          <a:p>
            <a:pPr marL="0" lvl="0" indent="0" algn="l" rtl="0">
              <a:spcBef>
                <a:spcPts val="360"/>
              </a:spcBef>
              <a:spcAft>
                <a:spcPts val="0"/>
              </a:spcAft>
              <a:buNone/>
            </a:pPr>
            <a:r>
              <a:rPr lang="en-US" sz="1200" b="0" i="0" u="none" strike="noStrike">
                <a:solidFill>
                  <a:schemeClr val="dk1"/>
                </a:solidFill>
                <a:latin typeface="Libre Franklin"/>
                <a:ea typeface="Libre Franklin"/>
                <a:cs typeface="Libre Franklin"/>
                <a:sym typeface="Libre Franklin"/>
              </a:rPr>
              <a:t>- You should base your purchasing decision on the most current available technology</a:t>
            </a:r>
            <a:endParaRPr b="0"/>
          </a:p>
          <a:p>
            <a:pPr marL="0" lvl="0" indent="0" algn="l" rtl="0">
              <a:spcBef>
                <a:spcPts val="360"/>
              </a:spcBef>
              <a:spcAft>
                <a:spcPts val="0"/>
              </a:spcAft>
              <a:buNone/>
            </a:pPr>
            <a:br>
              <a:rPr lang="en-US" b="0"/>
            </a:br>
            <a:r>
              <a:rPr lang="en-US" sz="1200" b="1" i="0" u="none" strike="noStrike">
                <a:solidFill>
                  <a:schemeClr val="dk1"/>
                </a:solidFill>
                <a:latin typeface="Libre Franklin"/>
                <a:ea typeface="Libre Franklin"/>
                <a:cs typeface="Libre Franklin"/>
                <a:sym typeface="Libre Franklin"/>
              </a:rPr>
              <a:t>Talk Track</a:t>
            </a:r>
            <a:endParaRPr b="0"/>
          </a:p>
          <a:p>
            <a:pPr marL="0" lvl="0" indent="0" algn="l" rtl="0">
              <a:spcBef>
                <a:spcPts val="360"/>
              </a:spcBef>
              <a:spcAft>
                <a:spcPts val="0"/>
              </a:spcAft>
              <a:buNone/>
            </a:pPr>
            <a:r>
              <a:rPr lang="en-US" sz="1200" b="0" i="0" u="none" strike="noStrike">
                <a:solidFill>
                  <a:schemeClr val="dk1"/>
                </a:solidFill>
                <a:latin typeface="Libre Franklin"/>
                <a:ea typeface="Libre Franklin"/>
                <a:cs typeface="Libre Franklin"/>
                <a:sym typeface="Libre Franklin"/>
              </a:rPr>
              <a:t>Before we begin, just wanted to quickly note that while we may talk about products are features that may become available in the future, you should base your purchasing decisions on the most current available technology.</a:t>
            </a:r>
            <a:endParaRPr b="0"/>
          </a:p>
          <a:p>
            <a:pPr marL="0" lvl="0" indent="0" algn="l" rtl="0">
              <a:spcBef>
                <a:spcPts val="210"/>
              </a:spcBef>
              <a:spcAft>
                <a:spcPts val="0"/>
              </a:spcAft>
              <a:buNone/>
            </a:pPr>
            <a:endParaRPr/>
          </a:p>
        </p:txBody>
      </p:sp>
      <p:sp>
        <p:nvSpPr>
          <p:cNvPr id="1901" name="Google Shape;1901;g8ddcae76a4_1_17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3"/>
        <p:cNvGrpSpPr/>
        <p:nvPr/>
      </p:nvGrpSpPr>
      <p:grpSpPr>
        <a:xfrm>
          <a:off x="0" y="0"/>
          <a:ext cx="0" cy="0"/>
          <a:chOff x="0" y="0"/>
          <a:chExt cx="0" cy="0"/>
        </a:xfrm>
      </p:grpSpPr>
      <p:sp>
        <p:nvSpPr>
          <p:cNvPr id="1904" name="Google Shape;1904;g8ddcae76a4_1_15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905" name="Google Shape;1905;g8ddcae76a4_1_157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360"/>
              </a:spcBef>
              <a:spcAft>
                <a:spcPts val="0"/>
              </a:spcAft>
              <a:buNone/>
            </a:pPr>
            <a:r>
              <a:rPr lang="en-US" sz="1200" b="0" i="0" u="none" strike="noStrike" cap="none">
                <a:solidFill>
                  <a:schemeClr val="dk1"/>
                </a:solidFill>
                <a:latin typeface="Arial"/>
                <a:ea typeface="Arial"/>
                <a:cs typeface="Arial"/>
                <a:sym typeface="Arial"/>
              </a:rPr>
              <a:t>We have accomplished a lot since our company’s founding in 2003. </a:t>
            </a:r>
            <a:endParaRPr/>
          </a:p>
          <a:p>
            <a:pPr marL="0" lvl="0" indent="0" algn="l" rtl="0">
              <a:spcBef>
                <a:spcPts val="360"/>
              </a:spcBef>
              <a:spcAft>
                <a:spcPts val="0"/>
              </a:spcAft>
              <a:buNone/>
            </a:pPr>
            <a:endParaRPr sz="1200" b="0" i="0" u="none" strike="noStrike" cap="none">
              <a:solidFill>
                <a:schemeClr val="dk1"/>
              </a:solidFill>
              <a:latin typeface="Arial"/>
              <a:ea typeface="Arial"/>
              <a:cs typeface="Arial"/>
              <a:sym typeface="Arial"/>
            </a:endParaRPr>
          </a:p>
          <a:p>
            <a:pPr marL="0" lvl="0" indent="0" algn="l" rtl="0">
              <a:spcBef>
                <a:spcPts val="360"/>
              </a:spcBef>
              <a:spcAft>
                <a:spcPts val="0"/>
              </a:spcAft>
              <a:buNone/>
            </a:pPr>
            <a:r>
              <a:rPr lang="en-US" sz="1200" b="0" i="0" u="none" strike="noStrike" cap="none">
                <a:solidFill>
                  <a:schemeClr val="dk1"/>
                </a:solidFill>
                <a:latin typeface="Arial"/>
                <a:ea typeface="Arial"/>
                <a:cs typeface="Arial"/>
                <a:sym typeface="Arial"/>
              </a:rPr>
              <a:t>We were the first big data company to go public. Today, we have customers in 110 countries. 89 of the Fortune 100 are our customers. </a:t>
            </a:r>
            <a:endParaRPr/>
          </a:p>
          <a:p>
            <a:pPr marL="0" lvl="0" indent="0" algn="l" rtl="0">
              <a:spcBef>
                <a:spcPts val="360"/>
              </a:spcBef>
              <a:spcAft>
                <a:spcPts val="0"/>
              </a:spcAft>
              <a:buNone/>
            </a:pPr>
            <a:endParaRPr sz="1200" b="0" i="0" u="none" strike="noStrike" cap="none">
              <a:solidFill>
                <a:schemeClr val="dk1"/>
              </a:solidFill>
              <a:latin typeface="Arial"/>
              <a:ea typeface="Arial"/>
              <a:cs typeface="Arial"/>
              <a:sym typeface="Arial"/>
            </a:endParaRPr>
          </a:p>
          <a:p>
            <a:pPr marL="0" lvl="0" indent="0" algn="l" rtl="0">
              <a:spcBef>
                <a:spcPts val="360"/>
              </a:spcBef>
              <a:spcAft>
                <a:spcPts val="0"/>
              </a:spcAft>
              <a:buNone/>
            </a:pPr>
            <a:r>
              <a:rPr lang="en-US" sz="1200" b="0" i="0" u="none" strike="noStrike" cap="none">
                <a:solidFill>
                  <a:schemeClr val="dk1"/>
                </a:solidFill>
                <a:latin typeface="Arial"/>
                <a:ea typeface="Arial"/>
                <a:cs typeface="Arial"/>
                <a:sym typeface="Arial"/>
              </a:rPr>
              <a:t>You have a huge opportunity in front of you.</a:t>
            </a:r>
            <a:endParaRPr/>
          </a:p>
          <a:p>
            <a:pPr marL="0" lvl="0" indent="0" algn="l" rtl="0">
              <a:spcBef>
                <a:spcPts val="360"/>
              </a:spcBef>
              <a:spcAft>
                <a:spcPts val="0"/>
              </a:spcAft>
              <a:buNone/>
            </a:pPr>
            <a:endParaRPr sz="1200" b="0" i="0" u="none" strike="noStrike" cap="none">
              <a:solidFill>
                <a:schemeClr val="dk1"/>
              </a:solidFill>
              <a:latin typeface="Arial"/>
              <a:ea typeface="Arial"/>
              <a:cs typeface="Arial"/>
              <a:sym typeface="Arial"/>
            </a:endParaRPr>
          </a:p>
          <a:p>
            <a:pPr marL="0" lvl="0" indent="0" algn="l" rtl="0">
              <a:spcBef>
                <a:spcPts val="360"/>
              </a:spcBef>
              <a:spcAft>
                <a:spcPts val="0"/>
              </a:spcAft>
              <a:buNone/>
            </a:pPr>
            <a:r>
              <a:rPr lang="en-US" sz="1200" b="0" i="0" u="none" strike="noStrike" cap="none">
                <a:solidFill>
                  <a:schemeClr val="dk1"/>
                </a:solidFill>
                <a:latin typeface="Arial"/>
                <a:ea typeface="Arial"/>
                <a:cs typeface="Arial"/>
                <a:sym typeface="Arial"/>
              </a:rPr>
              <a:t>We are looking forward to working with you to ask tough questions, and get actionable answers from your machine data.</a:t>
            </a:r>
            <a:endParaRPr b="0"/>
          </a:p>
          <a:p>
            <a:pPr marL="0" lvl="0" indent="0" algn="l" rtl="0">
              <a:spcBef>
                <a:spcPts val="210"/>
              </a:spcBef>
              <a:spcAft>
                <a:spcPts val="0"/>
              </a:spcAft>
              <a:buNone/>
            </a:pPr>
            <a:br>
              <a:rPr lang="en-US"/>
            </a:br>
            <a:endParaRPr sz="1200" b="0" i="0" u="none" strike="noStrike" cap="none">
              <a:solidFill>
                <a:srgbClr val="000000"/>
              </a:solidFill>
              <a:latin typeface="Calibri"/>
              <a:ea typeface="Calibri"/>
              <a:cs typeface="Calibri"/>
              <a:sym typeface="Calibri"/>
            </a:endParaRPr>
          </a:p>
        </p:txBody>
      </p:sp>
      <p:sp>
        <p:nvSpPr>
          <p:cNvPr id="1906" name="Google Shape;1906;g8ddcae76a4_1_157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1"/>
        <p:cNvGrpSpPr/>
        <p:nvPr/>
      </p:nvGrpSpPr>
      <p:grpSpPr>
        <a:xfrm>
          <a:off x="0" y="0"/>
          <a:ext cx="0" cy="0"/>
          <a:chOff x="0" y="0"/>
          <a:chExt cx="0" cy="0"/>
        </a:xfrm>
      </p:grpSpPr>
      <p:sp>
        <p:nvSpPr>
          <p:cNvPr id="1952" name="Google Shape;1952;g8ddcae76a4_1_17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3" name="Google Shape;1953;g8ddcae76a4_1_1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7"/>
        <p:cNvGrpSpPr/>
        <p:nvPr/>
      </p:nvGrpSpPr>
      <p:grpSpPr>
        <a:xfrm>
          <a:off x="0" y="0"/>
          <a:ext cx="0" cy="0"/>
          <a:chOff x="0" y="0"/>
          <a:chExt cx="0" cy="0"/>
        </a:xfrm>
      </p:grpSpPr>
      <p:sp>
        <p:nvSpPr>
          <p:cNvPr id="2008" name="Google Shape;2008;g8ddcae76a4_1_2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09" name="Google Shape;2009;g8ddcae76a4_1_22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None/>
            </a:pPr>
            <a:r>
              <a:rPr lang="en-US" sz="1110" b="1" i="0" u="none" strike="noStrike">
                <a:solidFill>
                  <a:schemeClr val="dk1"/>
                </a:solidFill>
                <a:latin typeface="Libre Franklin"/>
                <a:ea typeface="Libre Franklin"/>
                <a:cs typeface="Libre Franklin"/>
                <a:sym typeface="Libre Franklin"/>
              </a:rPr>
              <a:t>Key Takeaways</a:t>
            </a:r>
            <a:endParaRPr sz="647" b="0"/>
          </a:p>
          <a:p>
            <a:pPr marL="0" lvl="0" indent="0" algn="l" rtl="0">
              <a:lnSpc>
                <a:spcPct val="90000"/>
              </a:lnSpc>
              <a:spcBef>
                <a:spcPts val="333"/>
              </a:spcBef>
              <a:spcAft>
                <a:spcPts val="0"/>
              </a:spcAft>
              <a:buNone/>
            </a:pPr>
            <a:r>
              <a:rPr lang="en-US" sz="1110" b="0" i="0" u="none" strike="noStrike">
                <a:solidFill>
                  <a:schemeClr val="dk1"/>
                </a:solidFill>
                <a:latin typeface="Libre Franklin"/>
                <a:ea typeface="Libre Franklin"/>
                <a:cs typeface="Libre Franklin"/>
                <a:sym typeface="Libre Franklin"/>
              </a:rPr>
              <a:t>-Turning data into real-time action is hard</a:t>
            </a:r>
            <a:endParaRPr/>
          </a:p>
          <a:p>
            <a:pPr marL="0" marR="0" lvl="0" indent="0" algn="l" rtl="0">
              <a:lnSpc>
                <a:spcPct val="90000"/>
              </a:lnSpc>
              <a:spcBef>
                <a:spcPts val="0"/>
              </a:spcBef>
              <a:spcAft>
                <a:spcPts val="0"/>
              </a:spcAft>
              <a:buClr>
                <a:schemeClr val="dk1"/>
              </a:buClr>
              <a:buSzPts val="1110"/>
              <a:buFont typeface="Libre Franklin"/>
              <a:buNone/>
            </a:pPr>
            <a:r>
              <a:rPr lang="en-US" sz="1110" b="0" i="0" u="none" strike="noStrike">
                <a:solidFill>
                  <a:schemeClr val="dk1"/>
                </a:solidFill>
                <a:latin typeface="Libre Franklin"/>
                <a:ea typeface="Libre Franklin"/>
                <a:cs typeface="Libre Franklin"/>
                <a:sym typeface="Libre Franklin"/>
              </a:rPr>
              <a:t>-Traditional approaches can’t keep up with Increasing volume, variety, velocity of data means </a:t>
            </a:r>
            <a:endParaRPr/>
          </a:p>
          <a:p>
            <a:pPr marL="0" lvl="0" indent="0" algn="l" rtl="0">
              <a:lnSpc>
                <a:spcPct val="90000"/>
              </a:lnSpc>
              <a:spcBef>
                <a:spcPts val="333"/>
              </a:spcBef>
              <a:spcAft>
                <a:spcPts val="0"/>
              </a:spcAft>
              <a:buNone/>
            </a:pPr>
            <a:br>
              <a:rPr lang="en-US" sz="647" b="0"/>
            </a:br>
            <a:r>
              <a:rPr lang="en-US" sz="1110" b="1" i="0" u="none" strike="noStrike">
                <a:solidFill>
                  <a:schemeClr val="dk1"/>
                </a:solidFill>
                <a:latin typeface="Libre Franklin"/>
                <a:ea typeface="Libre Franklin"/>
                <a:cs typeface="Libre Franklin"/>
                <a:sym typeface="Libre Franklin"/>
              </a:rPr>
              <a:t>Talk Track</a:t>
            </a:r>
            <a:endParaRPr sz="647" b="0"/>
          </a:p>
          <a:p>
            <a:pPr marL="0" lvl="0" indent="0" algn="l" rtl="0">
              <a:lnSpc>
                <a:spcPct val="90000"/>
              </a:lnSpc>
              <a:spcBef>
                <a:spcPts val="333"/>
              </a:spcBef>
              <a:spcAft>
                <a:spcPts val="0"/>
              </a:spcAft>
              <a:buNone/>
            </a:pPr>
            <a:r>
              <a:rPr lang="en-US" sz="1110" b="0" i="0" u="none" strike="noStrike">
                <a:solidFill>
                  <a:schemeClr val="dk1"/>
                </a:solidFill>
                <a:latin typeface="Libre Franklin"/>
                <a:ea typeface="Libre Franklin"/>
                <a:cs typeface="Libre Franklin"/>
                <a:sym typeface="Libre Franklin"/>
              </a:rPr>
              <a:t>Organizations of all sizes have told us that they see the potential value in this real-time data, but turning it into action is incredibly difficult. </a:t>
            </a:r>
            <a:r>
              <a:rPr lang="en-US" sz="1110" b="0" i="0" u="none" strike="noStrike">
                <a:solidFill>
                  <a:srgbClr val="000000"/>
                </a:solidFill>
                <a:latin typeface="Arial"/>
                <a:ea typeface="Arial"/>
                <a:cs typeface="Arial"/>
                <a:sym typeface="Arial"/>
              </a:rPr>
              <a:t>The solution that’s been offered to most of us is that you can structure your way out of the problem. But even with a massive budget, integration tools, business process maps, and a team of data or database experts, the increasing volume, speed and variety of data sources make it increasingly difficult to make headway. </a:t>
            </a:r>
            <a:endParaRPr sz="647" b="0"/>
          </a:p>
          <a:p>
            <a:pPr marL="0" lvl="0" indent="0" algn="l" rtl="0">
              <a:lnSpc>
                <a:spcPct val="90000"/>
              </a:lnSpc>
              <a:spcBef>
                <a:spcPts val="333"/>
              </a:spcBef>
              <a:spcAft>
                <a:spcPts val="0"/>
              </a:spcAft>
              <a:buNone/>
            </a:pPr>
            <a:r>
              <a:rPr lang="en-US" sz="1110" b="0" i="0" u="none" strike="noStrike">
                <a:solidFill>
                  <a:srgbClr val="000000"/>
                </a:solidFill>
                <a:latin typeface="Arial"/>
                <a:ea typeface="Arial"/>
                <a:cs typeface="Arial"/>
                <a:sym typeface="Arial"/>
              </a:rPr>
              <a:t> </a:t>
            </a:r>
            <a:endParaRPr sz="647" b="0"/>
          </a:p>
          <a:p>
            <a:pPr marL="0" lvl="0" indent="0" algn="l" rtl="0">
              <a:lnSpc>
                <a:spcPct val="90000"/>
              </a:lnSpc>
              <a:spcBef>
                <a:spcPts val="333"/>
              </a:spcBef>
              <a:spcAft>
                <a:spcPts val="0"/>
              </a:spcAft>
              <a:buNone/>
            </a:pPr>
            <a:r>
              <a:rPr lang="en-US" sz="1110" b="0" i="0" u="none" strike="noStrike">
                <a:solidFill>
                  <a:srgbClr val="000000"/>
                </a:solidFill>
                <a:latin typeface="Arial"/>
                <a:ea typeface="Arial"/>
                <a:cs typeface="Arial"/>
                <a:sym typeface="Arial"/>
              </a:rPr>
              <a:t>This is why so many of the promises of big data just haven’t been realized. </a:t>
            </a:r>
            <a:endParaRPr sz="1110" b="0" i="0" u="none" strike="noStrike">
              <a:solidFill>
                <a:schemeClr val="dk1"/>
              </a:solidFill>
              <a:latin typeface="Libre Franklin"/>
              <a:ea typeface="Libre Franklin"/>
              <a:cs typeface="Libre Franklin"/>
              <a:sym typeface="Libre Franklin"/>
            </a:endParaRPr>
          </a:p>
          <a:p>
            <a:pPr marL="0" lvl="0" indent="0" algn="l" rtl="0">
              <a:lnSpc>
                <a:spcPct val="90000"/>
              </a:lnSpc>
              <a:spcBef>
                <a:spcPts val="333"/>
              </a:spcBef>
              <a:spcAft>
                <a:spcPts val="0"/>
              </a:spcAft>
              <a:buNone/>
            </a:pPr>
            <a:endParaRPr sz="1110" b="0" i="0" u="none" strike="noStrike">
              <a:solidFill>
                <a:schemeClr val="dk1"/>
              </a:solidFill>
              <a:latin typeface="Libre Franklin"/>
              <a:ea typeface="Libre Franklin"/>
              <a:cs typeface="Libre Franklin"/>
              <a:sym typeface="Libre Franklin"/>
            </a:endParaRPr>
          </a:p>
          <a:p>
            <a:pPr marL="0" lvl="0" indent="0" algn="l" rtl="0">
              <a:lnSpc>
                <a:spcPct val="90000"/>
              </a:lnSpc>
              <a:spcBef>
                <a:spcPts val="333"/>
              </a:spcBef>
              <a:spcAft>
                <a:spcPts val="0"/>
              </a:spcAft>
              <a:buNone/>
            </a:pPr>
            <a:r>
              <a:rPr lang="en-US" sz="1110" b="0" i="0" u="none" strike="noStrike">
                <a:solidFill>
                  <a:schemeClr val="dk1"/>
                </a:solidFill>
                <a:latin typeface="Libre Franklin"/>
                <a:ea typeface="Libre Franklin"/>
                <a:cs typeface="Libre Franklin"/>
                <a:sym typeface="Libre Franklin"/>
              </a:rPr>
              <a:t>At Splunk our approach is different. We allow you to ingest data from all kinds of different sources: Be it systems, devices or interactions, and turn that data into meaningful business outcomes across your organization.</a:t>
            </a:r>
            <a:endParaRPr sz="647" b="0"/>
          </a:p>
          <a:p>
            <a:pPr marL="0" lvl="0" indent="0" algn="l" rtl="0">
              <a:lnSpc>
                <a:spcPct val="90000"/>
              </a:lnSpc>
              <a:spcBef>
                <a:spcPts val="333"/>
              </a:spcBef>
              <a:spcAft>
                <a:spcPts val="0"/>
              </a:spcAft>
              <a:buNone/>
            </a:pPr>
            <a:br>
              <a:rPr lang="en-US" sz="647" b="0"/>
            </a:br>
            <a:r>
              <a:rPr lang="en-US" sz="1110" b="0" i="0" u="none" strike="noStrike">
                <a:solidFill>
                  <a:schemeClr val="dk1"/>
                </a:solidFill>
                <a:latin typeface="Libre Franklin"/>
                <a:ea typeface="Libre Franklin"/>
                <a:cs typeface="Libre Franklin"/>
                <a:sym typeface="Libre Franklin"/>
              </a:rPr>
              <a:t>That’s the power of Splunk. Let’s take a quick look at how…</a:t>
            </a:r>
            <a:endParaRPr sz="647" b="0"/>
          </a:p>
          <a:p>
            <a:pPr marL="0" lvl="0" indent="0" algn="l" rtl="0">
              <a:lnSpc>
                <a:spcPct val="90000"/>
              </a:lnSpc>
              <a:spcBef>
                <a:spcPts val="333"/>
              </a:spcBef>
              <a:spcAft>
                <a:spcPts val="0"/>
              </a:spcAft>
              <a:buNone/>
            </a:pPr>
            <a:r>
              <a:rPr lang="en-US" sz="1110" b="0" i="0" u="none" strike="noStrike">
                <a:solidFill>
                  <a:schemeClr val="dk1"/>
                </a:solidFill>
                <a:latin typeface="Arial"/>
                <a:ea typeface="Arial"/>
                <a:cs typeface="Arial"/>
                <a:sym typeface="Arial"/>
              </a:rPr>
              <a:t>​</a:t>
            </a:r>
            <a:endParaRPr sz="647" b="0"/>
          </a:p>
          <a:p>
            <a:pPr marL="0" lvl="0" indent="0" algn="l" rtl="0">
              <a:lnSpc>
                <a:spcPct val="90000"/>
              </a:lnSpc>
              <a:spcBef>
                <a:spcPts val="194"/>
              </a:spcBef>
              <a:spcAft>
                <a:spcPts val="0"/>
              </a:spcAft>
              <a:buNone/>
            </a:pPr>
            <a:br>
              <a:rPr lang="en-US" sz="647" b="0"/>
            </a:br>
            <a:br>
              <a:rPr lang="en-US" sz="647" b="0"/>
            </a:br>
            <a:endParaRPr sz="647"/>
          </a:p>
          <a:p>
            <a:pPr marL="0" lvl="0" indent="0" algn="l" rtl="0">
              <a:lnSpc>
                <a:spcPct val="90000"/>
              </a:lnSpc>
              <a:spcBef>
                <a:spcPts val="194"/>
              </a:spcBef>
              <a:spcAft>
                <a:spcPts val="0"/>
              </a:spcAft>
              <a:buNone/>
            </a:pPr>
            <a:endParaRPr sz="647"/>
          </a:p>
        </p:txBody>
      </p:sp>
      <p:sp>
        <p:nvSpPr>
          <p:cNvPr id="2010" name="Google Shape;2010;g8ddcae76a4_1_22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rPr>
              <a:t>5</a:t>
            </a:fld>
            <a:endParaRPr sz="1200" b="0" i="0" u="none" strike="noStrike" cap="none">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6"/>
        <p:cNvGrpSpPr/>
        <p:nvPr/>
      </p:nvGrpSpPr>
      <p:grpSpPr>
        <a:xfrm>
          <a:off x="0" y="0"/>
          <a:ext cx="0" cy="0"/>
          <a:chOff x="0" y="0"/>
          <a:chExt cx="0" cy="0"/>
        </a:xfrm>
      </p:grpSpPr>
      <p:sp>
        <p:nvSpPr>
          <p:cNvPr id="2227" name="Google Shape;2227;g8ddcae76a4_1_4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28" name="Google Shape;2228;g8ddcae76a4_1_44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None/>
            </a:pPr>
            <a:r>
              <a:rPr lang="en-US" sz="1200" b="1" i="0" u="none" strike="noStrike">
                <a:solidFill>
                  <a:schemeClr val="dk1"/>
                </a:solidFill>
                <a:latin typeface="Libre Franklin"/>
                <a:ea typeface="Libre Franklin"/>
                <a:cs typeface="Libre Franklin"/>
                <a:sym typeface="Libre Franklin"/>
              </a:rPr>
              <a:t>Key Takeaways</a:t>
            </a:r>
            <a:endParaRPr b="0"/>
          </a:p>
          <a:p>
            <a:pPr marL="171450" lvl="0" indent="-171450" algn="l" rtl="0">
              <a:lnSpc>
                <a:spcPct val="90000"/>
              </a:lnSpc>
              <a:spcBef>
                <a:spcPts val="360"/>
              </a:spcBef>
              <a:spcAft>
                <a:spcPts val="0"/>
              </a:spcAft>
              <a:buClr>
                <a:schemeClr val="dk1"/>
              </a:buClr>
              <a:buSzPts val="1200"/>
              <a:buFont typeface="Libre Franklin"/>
              <a:buChar char="-"/>
            </a:pPr>
            <a:r>
              <a:rPr lang="en-US" sz="1200" b="0" i="0" u="none" strike="noStrike">
                <a:solidFill>
                  <a:schemeClr val="dk1"/>
                </a:solidFill>
                <a:latin typeface="Libre Franklin"/>
                <a:ea typeface="Libre Franklin"/>
                <a:cs typeface="Libre Franklin"/>
                <a:sym typeface="Libre Franklin"/>
              </a:rPr>
              <a:t>Splunk is the Data-to-Everything Platform designed to unlock trapped value by bringing data to every question, decision and action</a:t>
            </a:r>
            <a:endParaRPr/>
          </a:p>
          <a:p>
            <a:pPr marL="171450" lvl="0" indent="-171450" algn="l" rtl="0">
              <a:lnSpc>
                <a:spcPct val="90000"/>
              </a:lnSpc>
              <a:spcBef>
                <a:spcPts val="360"/>
              </a:spcBef>
              <a:spcAft>
                <a:spcPts val="0"/>
              </a:spcAft>
              <a:buClr>
                <a:schemeClr val="dk1"/>
              </a:buClr>
              <a:buSzPts val="1200"/>
              <a:buFont typeface="Libre Franklin"/>
              <a:buChar char="-"/>
            </a:pPr>
            <a:r>
              <a:rPr lang="en-US" sz="1200" b="0" i="0" u="none" strike="noStrike">
                <a:solidFill>
                  <a:schemeClr val="dk1"/>
                </a:solidFill>
                <a:latin typeface="Libre Franklin"/>
                <a:ea typeface="Libre Franklin"/>
                <a:cs typeface="Libre Franklin"/>
                <a:sym typeface="Libre Franklin"/>
              </a:rPr>
              <a:t>Splunk helps every part of your organization be more data-driven</a:t>
            </a:r>
            <a:endParaRPr/>
          </a:p>
          <a:p>
            <a:pPr marL="0" lvl="0" indent="0" algn="l" rtl="0">
              <a:lnSpc>
                <a:spcPct val="90000"/>
              </a:lnSpc>
              <a:spcBef>
                <a:spcPts val="360"/>
              </a:spcBef>
              <a:spcAft>
                <a:spcPts val="0"/>
              </a:spcAft>
              <a:buNone/>
            </a:pPr>
            <a:endParaRPr sz="1200" b="0" i="0" u="none" strike="noStrike">
              <a:solidFill>
                <a:schemeClr val="dk1"/>
              </a:solidFill>
              <a:latin typeface="Libre Franklin"/>
              <a:ea typeface="Libre Franklin"/>
              <a:cs typeface="Libre Franklin"/>
              <a:sym typeface="Libre Franklin"/>
            </a:endParaRPr>
          </a:p>
          <a:p>
            <a:pPr marL="0" lvl="0" indent="0" algn="l" rtl="0">
              <a:lnSpc>
                <a:spcPct val="90000"/>
              </a:lnSpc>
              <a:spcBef>
                <a:spcPts val="360"/>
              </a:spcBef>
              <a:spcAft>
                <a:spcPts val="0"/>
              </a:spcAft>
              <a:buNone/>
            </a:pPr>
            <a:r>
              <a:rPr lang="en-US" sz="1200" b="1" i="0" u="none" strike="noStrike">
                <a:solidFill>
                  <a:schemeClr val="dk1"/>
                </a:solidFill>
                <a:latin typeface="Libre Franklin"/>
                <a:ea typeface="Libre Franklin"/>
                <a:cs typeface="Libre Franklin"/>
                <a:sym typeface="Libre Franklin"/>
              </a:rPr>
              <a:t>Talk Track</a:t>
            </a:r>
            <a:endParaRPr b="0"/>
          </a:p>
          <a:p>
            <a:pPr marL="0" lvl="0" indent="0" algn="l" rtl="0">
              <a:lnSpc>
                <a:spcPct val="90000"/>
              </a:lnSpc>
              <a:spcBef>
                <a:spcPts val="360"/>
              </a:spcBef>
              <a:spcAft>
                <a:spcPts val="0"/>
              </a:spcAft>
              <a:buNone/>
            </a:pPr>
            <a:r>
              <a:rPr lang="en-US" sz="1200" b="0" i="0" u="none" strike="noStrike">
                <a:solidFill>
                  <a:srgbClr val="000000"/>
                </a:solidFill>
                <a:latin typeface="Arial"/>
                <a:ea typeface="Arial"/>
                <a:cs typeface="Arial"/>
                <a:sym typeface="Arial"/>
              </a:rPr>
              <a:t>At Splunk we have created the </a:t>
            </a:r>
            <a:r>
              <a:rPr lang="en-US" sz="1200" b="1" i="0" u="none" strike="noStrike">
                <a:solidFill>
                  <a:srgbClr val="000000"/>
                </a:solidFill>
                <a:latin typeface="Arial"/>
                <a:ea typeface="Arial"/>
                <a:cs typeface="Arial"/>
                <a:sym typeface="Arial"/>
              </a:rPr>
              <a:t>world’s first Data-to-Everything Platform</a:t>
            </a:r>
            <a:r>
              <a:rPr lang="en-US" sz="1200" b="0" i="0" u="none" strike="noStrike">
                <a:solidFill>
                  <a:srgbClr val="000000"/>
                </a:solidFill>
                <a:latin typeface="Arial"/>
                <a:ea typeface="Arial"/>
                <a:cs typeface="Arial"/>
                <a:sym typeface="Arial"/>
              </a:rPr>
              <a:t> to remove the barriers between data and action so that people and businesses can turn data into doing. When we say “everything” we mean that we’re here to bring data to </a:t>
            </a:r>
            <a:r>
              <a:rPr lang="en-US" sz="1200" b="1" i="0" u="none" strike="noStrike">
                <a:solidFill>
                  <a:srgbClr val="000000"/>
                </a:solidFill>
                <a:latin typeface="Arial"/>
                <a:ea typeface="Arial"/>
                <a:cs typeface="Arial"/>
                <a:sym typeface="Arial"/>
              </a:rPr>
              <a:t>every question, every decision and every action. </a:t>
            </a:r>
            <a:r>
              <a:rPr lang="en-US" sz="1200" b="0" i="0" u="none" strike="noStrike">
                <a:solidFill>
                  <a:srgbClr val="000000"/>
                </a:solidFill>
                <a:latin typeface="Arial"/>
                <a:ea typeface="Arial"/>
                <a:cs typeface="Arial"/>
                <a:sym typeface="Arial"/>
              </a:rPr>
              <a:t>In short, we’re here to bring data to every business outcome. </a:t>
            </a:r>
            <a:endParaRPr/>
          </a:p>
          <a:p>
            <a:pPr marL="0" lvl="0" indent="0" algn="l" rtl="0">
              <a:lnSpc>
                <a:spcPct val="90000"/>
              </a:lnSpc>
              <a:spcBef>
                <a:spcPts val="360"/>
              </a:spcBef>
              <a:spcAft>
                <a:spcPts val="0"/>
              </a:spcAft>
              <a:buNone/>
            </a:pPr>
            <a:endParaRPr sz="1200" b="0" i="0" u="none" strike="noStrike">
              <a:solidFill>
                <a:srgbClr val="000000"/>
              </a:solidFill>
              <a:latin typeface="Arial"/>
              <a:ea typeface="Arial"/>
              <a:cs typeface="Arial"/>
              <a:sym typeface="Arial"/>
            </a:endParaRPr>
          </a:p>
          <a:p>
            <a:pPr marL="0" lvl="0" indent="0" algn="l" rtl="0">
              <a:lnSpc>
                <a:spcPct val="90000"/>
              </a:lnSpc>
              <a:spcBef>
                <a:spcPts val="360"/>
              </a:spcBef>
              <a:spcAft>
                <a:spcPts val="0"/>
              </a:spcAft>
              <a:buNone/>
            </a:pPr>
            <a:r>
              <a:rPr lang="en-US" sz="1200" b="0" i="0" u="none" strike="noStrike">
                <a:solidFill>
                  <a:srgbClr val="000000"/>
                </a:solidFill>
                <a:latin typeface="Arial"/>
                <a:ea typeface="Arial"/>
                <a:cs typeface="Arial"/>
                <a:sym typeface="Arial"/>
              </a:rPr>
              <a:t>This expanded vision includes IT and security as well as an expanded set of use cases for IOT and business use cases. Our customers are coming to us with use cases we could have never dreamed. </a:t>
            </a:r>
            <a:endParaRPr/>
          </a:p>
          <a:p>
            <a:pPr marL="0" lvl="0" indent="0" algn="l" rtl="0">
              <a:lnSpc>
                <a:spcPct val="90000"/>
              </a:lnSpc>
              <a:spcBef>
                <a:spcPts val="360"/>
              </a:spcBef>
              <a:spcAft>
                <a:spcPts val="0"/>
              </a:spcAft>
              <a:buNone/>
            </a:pPr>
            <a:endParaRPr sz="1200" b="0" i="0" u="none" strike="noStrike">
              <a:solidFill>
                <a:srgbClr val="000000"/>
              </a:solidFill>
              <a:latin typeface="Arial"/>
              <a:ea typeface="Arial"/>
              <a:cs typeface="Arial"/>
              <a:sym typeface="Arial"/>
            </a:endParaRPr>
          </a:p>
          <a:p>
            <a:pPr marL="0" lvl="0" indent="0" algn="l" rtl="0">
              <a:lnSpc>
                <a:spcPct val="90000"/>
              </a:lnSpc>
              <a:spcBef>
                <a:spcPts val="360"/>
              </a:spcBef>
              <a:spcAft>
                <a:spcPts val="0"/>
              </a:spcAft>
              <a:buNone/>
            </a:pPr>
            <a:br>
              <a:rPr lang="en-US" b="0"/>
            </a:br>
            <a:r>
              <a:rPr lang="en-US" sz="1200" b="0" i="0" u="none" strike="noStrike">
                <a:solidFill>
                  <a:schemeClr val="dk1"/>
                </a:solidFill>
                <a:latin typeface="Libre Franklin"/>
                <a:ea typeface="Libre Franklin"/>
                <a:cs typeface="Libre Franklin"/>
                <a:sym typeface="Libre Franklin"/>
              </a:rPr>
              <a:t>That’s the power of Splunk. Let’s take a quick look at how…</a:t>
            </a:r>
            <a:endParaRPr b="0"/>
          </a:p>
          <a:p>
            <a:pPr marL="0" lvl="0" indent="0" algn="l" rtl="0">
              <a:lnSpc>
                <a:spcPct val="90000"/>
              </a:lnSpc>
              <a:spcBef>
                <a:spcPts val="360"/>
              </a:spcBef>
              <a:spcAft>
                <a:spcPts val="0"/>
              </a:spcAft>
              <a:buNone/>
            </a:pPr>
            <a:r>
              <a:rPr lang="en-US" sz="1200" b="0" i="0" u="none" strike="noStrike">
                <a:solidFill>
                  <a:schemeClr val="dk1"/>
                </a:solidFill>
                <a:latin typeface="Arial"/>
                <a:ea typeface="Arial"/>
                <a:cs typeface="Arial"/>
                <a:sym typeface="Arial"/>
              </a:rPr>
              <a:t>​</a:t>
            </a:r>
            <a:endParaRPr b="0"/>
          </a:p>
          <a:p>
            <a:pPr marL="0" lvl="0" indent="0" algn="l" rtl="0">
              <a:lnSpc>
                <a:spcPct val="90000"/>
              </a:lnSpc>
              <a:spcBef>
                <a:spcPts val="210"/>
              </a:spcBef>
              <a:spcAft>
                <a:spcPts val="0"/>
              </a:spcAft>
              <a:buNone/>
            </a:pPr>
            <a:br>
              <a:rPr lang="en-US" b="0"/>
            </a:br>
            <a:br>
              <a:rPr lang="en-US" b="0"/>
            </a:br>
            <a:endParaRPr/>
          </a:p>
          <a:p>
            <a:pPr marL="0" lvl="0" indent="0" algn="l" rtl="0">
              <a:lnSpc>
                <a:spcPct val="90000"/>
              </a:lnSpc>
              <a:spcBef>
                <a:spcPts val="210"/>
              </a:spcBef>
              <a:spcAft>
                <a:spcPts val="0"/>
              </a:spcAft>
              <a:buNone/>
            </a:pPr>
            <a:endParaRPr/>
          </a:p>
        </p:txBody>
      </p:sp>
      <p:sp>
        <p:nvSpPr>
          <p:cNvPr id="2229" name="Google Shape;2229;g8ddcae76a4_1_44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rPr>
              <a:t>6</a:t>
            </a:fld>
            <a:endParaRPr sz="1200" b="0" i="0" u="none" strike="noStrike" cap="none">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9"/>
        <p:cNvGrpSpPr/>
        <p:nvPr/>
      </p:nvGrpSpPr>
      <p:grpSpPr>
        <a:xfrm>
          <a:off x="0" y="0"/>
          <a:ext cx="0" cy="0"/>
          <a:chOff x="0" y="0"/>
          <a:chExt cx="0" cy="0"/>
        </a:xfrm>
      </p:grpSpPr>
      <p:sp>
        <p:nvSpPr>
          <p:cNvPr id="2510" name="Google Shape;2510;g8ddcae76a4_1_7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11" name="Google Shape;2511;g8ddcae76a4_1_72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None/>
            </a:pPr>
            <a:r>
              <a:rPr lang="en-US" sz="1200" b="1" i="0" u="none" strike="noStrike">
                <a:solidFill>
                  <a:schemeClr val="dk1"/>
                </a:solidFill>
                <a:latin typeface="Libre Franklin"/>
                <a:ea typeface="Libre Franklin"/>
                <a:cs typeface="Libre Franklin"/>
                <a:sym typeface="Libre Franklin"/>
              </a:rPr>
              <a:t>Key Takeaways</a:t>
            </a:r>
            <a:endParaRPr b="0"/>
          </a:p>
          <a:p>
            <a:pPr marL="171450" lvl="0" indent="-171450" algn="l" rtl="0">
              <a:lnSpc>
                <a:spcPct val="90000"/>
              </a:lnSpc>
              <a:spcBef>
                <a:spcPts val="360"/>
              </a:spcBef>
              <a:spcAft>
                <a:spcPts val="0"/>
              </a:spcAft>
              <a:buClr>
                <a:schemeClr val="dk1"/>
              </a:buClr>
              <a:buSzPts val="1200"/>
              <a:buFont typeface="Libre Franklin"/>
              <a:buChar char="-"/>
            </a:pPr>
            <a:r>
              <a:rPr lang="en-US" sz="1200" b="0" i="0" u="none" strike="noStrike">
                <a:solidFill>
                  <a:schemeClr val="dk1"/>
                </a:solidFill>
                <a:latin typeface="Libre Franklin"/>
                <a:ea typeface="Libre Franklin"/>
                <a:cs typeface="Libre Franklin"/>
                <a:sym typeface="Libre Franklin"/>
              </a:rPr>
              <a:t>Data is only valuable if you’re able to act on it</a:t>
            </a:r>
            <a:endParaRPr/>
          </a:p>
          <a:p>
            <a:pPr marL="171450" lvl="0" indent="-171450" algn="l" rtl="0">
              <a:lnSpc>
                <a:spcPct val="90000"/>
              </a:lnSpc>
              <a:spcBef>
                <a:spcPts val="360"/>
              </a:spcBef>
              <a:spcAft>
                <a:spcPts val="0"/>
              </a:spcAft>
              <a:buClr>
                <a:schemeClr val="dk1"/>
              </a:buClr>
              <a:buSzPts val="1200"/>
              <a:buFont typeface="Libre Franklin"/>
              <a:buChar char="-"/>
            </a:pPr>
            <a:r>
              <a:rPr lang="en-US" sz="1200" b="0" i="0" u="none" strike="noStrike">
                <a:solidFill>
                  <a:schemeClr val="dk1"/>
                </a:solidFill>
                <a:latin typeface="Libre Franklin"/>
                <a:ea typeface="Libre Franklin"/>
                <a:cs typeface="Libre Franklin"/>
                <a:sym typeface="Libre Franklin"/>
              </a:rPr>
              <a:t>Splunk has a complete portfolio that allows you to go from investigation and monitoring to analysis and action.</a:t>
            </a:r>
            <a:endParaRPr/>
          </a:p>
          <a:p>
            <a:pPr marL="171450" lvl="0" indent="-171450" algn="l" rtl="0">
              <a:lnSpc>
                <a:spcPct val="90000"/>
              </a:lnSpc>
              <a:spcBef>
                <a:spcPts val="360"/>
              </a:spcBef>
              <a:spcAft>
                <a:spcPts val="0"/>
              </a:spcAft>
              <a:buClr>
                <a:schemeClr val="dk1"/>
              </a:buClr>
              <a:buSzPts val="1200"/>
              <a:buFont typeface="Libre Franklin"/>
              <a:buChar char="-"/>
            </a:pPr>
            <a:r>
              <a:rPr lang="en-US" sz="1200" b="0" i="0" u="none" strike="noStrike">
                <a:solidFill>
                  <a:schemeClr val="dk1"/>
                </a:solidFill>
                <a:latin typeface="Libre Franklin"/>
                <a:ea typeface="Libre Franklin"/>
                <a:cs typeface="Libre Franklin"/>
                <a:sym typeface="Libre Franklin"/>
              </a:rPr>
              <a:t>Everyone in your organizations needs </a:t>
            </a:r>
            <a:r>
              <a:rPr lang="en-US">
                <a:solidFill>
                  <a:schemeClr val="dk1"/>
                </a:solidFill>
              </a:rPr>
              <a:t>to be able to investigate, monitor, analyze and act on their data</a:t>
            </a:r>
            <a:endParaRPr b="0"/>
          </a:p>
          <a:p>
            <a:pPr marL="0" lvl="0" indent="0" algn="l" rtl="0">
              <a:lnSpc>
                <a:spcPct val="90000"/>
              </a:lnSpc>
              <a:spcBef>
                <a:spcPts val="360"/>
              </a:spcBef>
              <a:spcAft>
                <a:spcPts val="0"/>
              </a:spcAft>
              <a:buNone/>
            </a:pPr>
            <a:br>
              <a:rPr lang="en-US" b="0"/>
            </a:br>
            <a:r>
              <a:rPr lang="en-US" sz="1200" b="1" i="0" u="none" strike="noStrike">
                <a:solidFill>
                  <a:schemeClr val="dk1"/>
                </a:solidFill>
                <a:latin typeface="Libre Franklin"/>
                <a:ea typeface="Libre Franklin"/>
                <a:cs typeface="Libre Franklin"/>
                <a:sym typeface="Libre Franklin"/>
              </a:rPr>
              <a:t>Talk Track</a:t>
            </a:r>
            <a:endParaRPr>
              <a:solidFill>
                <a:schemeClr val="dk1"/>
              </a:solidFill>
            </a:endParaRPr>
          </a:p>
          <a:p>
            <a:pPr marL="0" lvl="0" indent="0" algn="l" rtl="0">
              <a:lnSpc>
                <a:spcPct val="105000"/>
              </a:lnSpc>
              <a:spcBef>
                <a:spcPts val="0"/>
              </a:spcBef>
              <a:spcAft>
                <a:spcPts val="0"/>
              </a:spcAft>
              <a:buClr>
                <a:schemeClr val="dk1"/>
              </a:buClr>
              <a:buSzPts val="1100"/>
              <a:buFont typeface="Arial"/>
              <a:buNone/>
            </a:pPr>
            <a:endParaRPr>
              <a:solidFill>
                <a:schemeClr val="dk1"/>
              </a:solidFill>
            </a:endParaRPr>
          </a:p>
          <a:p>
            <a:pPr marL="0" lvl="0" indent="0" algn="l" rtl="0">
              <a:lnSpc>
                <a:spcPct val="105000"/>
              </a:lnSpc>
              <a:spcBef>
                <a:spcPts val="0"/>
              </a:spcBef>
              <a:spcAft>
                <a:spcPts val="0"/>
              </a:spcAft>
              <a:buClr>
                <a:schemeClr val="dk1"/>
              </a:buClr>
              <a:buSzPts val="1100"/>
              <a:buFont typeface="Arial"/>
              <a:buNone/>
            </a:pPr>
            <a:r>
              <a:rPr lang="en-US">
                <a:solidFill>
                  <a:schemeClr val="dk1"/>
                </a:solidFill>
              </a:rPr>
              <a:t>We want to help the world ACT on their data. In order to do that you need holistic solutions that help you  investigate, monitor, and analyze it.</a:t>
            </a:r>
            <a:endParaRPr/>
          </a:p>
          <a:p>
            <a:pPr marL="0" lvl="0" indent="0" algn="l" rtl="0">
              <a:lnSpc>
                <a:spcPct val="105000"/>
              </a:lnSpc>
              <a:spcBef>
                <a:spcPts val="0"/>
              </a:spcBef>
              <a:spcAft>
                <a:spcPts val="0"/>
              </a:spcAft>
              <a:buClr>
                <a:schemeClr val="dk1"/>
              </a:buClr>
              <a:buSzPts val="1100"/>
              <a:buFont typeface="Arial"/>
              <a:buNone/>
            </a:pPr>
            <a:endParaRPr>
              <a:solidFill>
                <a:schemeClr val="dk1"/>
              </a:solidFill>
            </a:endParaRPr>
          </a:p>
          <a:p>
            <a:pPr marL="0" lvl="0" indent="0" algn="l" rtl="0">
              <a:lnSpc>
                <a:spcPct val="105000"/>
              </a:lnSpc>
              <a:spcBef>
                <a:spcPts val="0"/>
              </a:spcBef>
              <a:spcAft>
                <a:spcPts val="0"/>
              </a:spcAft>
              <a:buClr>
                <a:schemeClr val="dk1"/>
              </a:buClr>
              <a:buSzPts val="1100"/>
              <a:buFont typeface="Arial"/>
              <a:buNone/>
            </a:pPr>
            <a:r>
              <a:rPr lang="en-US">
                <a:solidFill>
                  <a:schemeClr val="dk1"/>
                </a:solidFill>
              </a:rPr>
              <a:t>Everyone in your organization needs to be able to investigate, monitor, analyze and act on their data. </a:t>
            </a:r>
            <a:endParaRPr/>
          </a:p>
          <a:p>
            <a:pPr marL="0" lvl="0" indent="0" algn="l" rtl="0">
              <a:lnSpc>
                <a:spcPct val="105000"/>
              </a:lnSpc>
              <a:spcBef>
                <a:spcPts val="0"/>
              </a:spcBef>
              <a:spcAft>
                <a:spcPts val="0"/>
              </a:spcAft>
              <a:buClr>
                <a:schemeClr val="dk1"/>
              </a:buClr>
              <a:buSzPts val="1100"/>
              <a:buFont typeface="Arial"/>
              <a:buNone/>
            </a:pPr>
            <a:endParaRPr>
              <a:solidFill>
                <a:schemeClr val="dk1"/>
              </a:solidFill>
            </a:endParaRPr>
          </a:p>
          <a:p>
            <a:pPr marL="0" lvl="0" indent="0" algn="l" rtl="0">
              <a:lnSpc>
                <a:spcPct val="105000"/>
              </a:lnSpc>
              <a:spcBef>
                <a:spcPts val="0"/>
              </a:spcBef>
              <a:spcAft>
                <a:spcPts val="0"/>
              </a:spcAft>
              <a:buClr>
                <a:schemeClr val="dk1"/>
              </a:buClr>
              <a:buSzPts val="1100"/>
              <a:buFont typeface="Arial"/>
              <a:buNone/>
            </a:pPr>
            <a:r>
              <a:rPr lang="en-US">
                <a:solidFill>
                  <a:schemeClr val="dk1"/>
                </a:solidFill>
              </a:rPr>
              <a:t> And we not only have the only </a:t>
            </a:r>
            <a:r>
              <a:rPr lang="en-US" b="1">
                <a:solidFill>
                  <a:schemeClr val="dk1"/>
                </a:solidFill>
              </a:rPr>
              <a:t>Platform</a:t>
            </a:r>
            <a:r>
              <a:rPr lang="en-US">
                <a:solidFill>
                  <a:schemeClr val="dk1"/>
                </a:solidFill>
              </a:rPr>
              <a:t> that brings all of these capabilities together, but we also have the only platform that is prepared for the data challenges of the future: </a:t>
            </a:r>
            <a:endParaRPr/>
          </a:p>
          <a:p>
            <a:pPr marL="0" lvl="0" indent="0" algn="l" rtl="0">
              <a:lnSpc>
                <a:spcPct val="90000"/>
              </a:lnSpc>
              <a:spcBef>
                <a:spcPts val="0"/>
              </a:spcBef>
              <a:spcAft>
                <a:spcPts val="0"/>
              </a:spcAft>
              <a:buClr>
                <a:schemeClr val="dk1"/>
              </a:buClr>
              <a:buSzPts val="700"/>
              <a:buFont typeface="Calibri"/>
              <a:buNone/>
            </a:pPr>
            <a:endParaRPr/>
          </a:p>
          <a:p>
            <a:pPr marL="0" lvl="0" indent="0" algn="l" rtl="0">
              <a:lnSpc>
                <a:spcPct val="90000"/>
              </a:lnSpc>
              <a:spcBef>
                <a:spcPts val="0"/>
              </a:spcBef>
              <a:spcAft>
                <a:spcPts val="0"/>
              </a:spcAft>
              <a:buClr>
                <a:schemeClr val="dk1"/>
              </a:buClr>
              <a:buSzPts val="700"/>
              <a:buFont typeface="Calibri"/>
              <a:buNone/>
            </a:pPr>
            <a:r>
              <a:rPr lang="en-US">
                <a:solidFill>
                  <a:schemeClr val="dk1"/>
                </a:solidFill>
              </a:rPr>
              <a:t>The D2E platform can handle </a:t>
            </a:r>
            <a:r>
              <a:rPr lang="en-US" b="1">
                <a:solidFill>
                  <a:schemeClr val="dk1"/>
                </a:solidFill>
              </a:rPr>
              <a:t>ANY STRUCTURE.</a:t>
            </a:r>
            <a:r>
              <a:rPr lang="en-US">
                <a:solidFill>
                  <a:schemeClr val="dk1"/>
                </a:solidFill>
              </a:rPr>
              <a:t>  From the most unstructured to the most highly structured. From the most rapidly incoming events to more static business data.</a:t>
            </a:r>
            <a:endParaRPr/>
          </a:p>
          <a:p>
            <a:pPr marL="0" lvl="0" indent="0" algn="l" rtl="0">
              <a:lnSpc>
                <a:spcPct val="90000"/>
              </a:lnSpc>
              <a:spcBef>
                <a:spcPts val="0"/>
              </a:spcBef>
              <a:spcAft>
                <a:spcPts val="0"/>
              </a:spcAft>
              <a:buClr>
                <a:schemeClr val="dk1"/>
              </a:buClr>
              <a:buSzPts val="1100"/>
              <a:buFont typeface="Arial"/>
              <a:buNone/>
            </a:pPr>
            <a:endParaRPr>
              <a:solidFill>
                <a:schemeClr val="dk1"/>
              </a:solidFill>
            </a:endParaRPr>
          </a:p>
          <a:p>
            <a:pPr marL="0" lvl="0" indent="0" algn="l" rtl="0">
              <a:lnSpc>
                <a:spcPct val="90000"/>
              </a:lnSpc>
              <a:spcBef>
                <a:spcPts val="0"/>
              </a:spcBef>
              <a:spcAft>
                <a:spcPts val="0"/>
              </a:spcAft>
              <a:buClr>
                <a:schemeClr val="dk1"/>
              </a:buClr>
              <a:buSzPts val="700"/>
              <a:buFont typeface="Calibri"/>
              <a:buNone/>
            </a:pPr>
            <a:r>
              <a:rPr lang="en-US" b="1">
                <a:solidFill>
                  <a:schemeClr val="dk1"/>
                </a:solidFill>
              </a:rPr>
              <a:t>ANY SOURCE</a:t>
            </a:r>
            <a:r>
              <a:rPr lang="en-US">
                <a:solidFill>
                  <a:schemeClr val="dk1"/>
                </a:solidFill>
              </a:rPr>
              <a:t> - We can unlock previously inaccessible value by understanding the relationships between data stored throughout different databases and systems without having to be in Splunk. Because we know those systems are not going away.</a:t>
            </a:r>
            <a:endParaRPr/>
          </a:p>
          <a:p>
            <a:pPr marL="0" lvl="0" indent="0" algn="l" rtl="0">
              <a:lnSpc>
                <a:spcPct val="90000"/>
              </a:lnSpc>
              <a:spcBef>
                <a:spcPts val="0"/>
              </a:spcBef>
              <a:spcAft>
                <a:spcPts val="0"/>
              </a:spcAft>
              <a:buClr>
                <a:schemeClr val="dk1"/>
              </a:buClr>
              <a:buSzPts val="1100"/>
              <a:buFont typeface="Arial"/>
              <a:buNone/>
            </a:pPr>
            <a:endParaRPr>
              <a:solidFill>
                <a:schemeClr val="dk1"/>
              </a:solidFill>
            </a:endParaRPr>
          </a:p>
          <a:p>
            <a:pPr marL="0" lvl="0" indent="0" algn="l" rtl="0">
              <a:lnSpc>
                <a:spcPct val="90000"/>
              </a:lnSpc>
              <a:spcBef>
                <a:spcPts val="0"/>
              </a:spcBef>
              <a:spcAft>
                <a:spcPts val="0"/>
              </a:spcAft>
              <a:buClr>
                <a:schemeClr val="dk1"/>
              </a:buClr>
              <a:buSzPts val="700"/>
              <a:buFont typeface="Calibri"/>
              <a:buNone/>
            </a:pPr>
            <a:r>
              <a:rPr lang="en-US" b="1">
                <a:solidFill>
                  <a:schemeClr val="dk1"/>
                </a:solidFill>
              </a:rPr>
              <a:t>ANY TIME SCALE</a:t>
            </a:r>
            <a:r>
              <a:rPr lang="en-US">
                <a:solidFill>
                  <a:schemeClr val="dk1"/>
                </a:solidFill>
              </a:rPr>
              <a:t> -  We can go from milliseconds to months, enabling systems and teams to analyze and respond to events over large amounts of time to answer business-critical questions. </a:t>
            </a:r>
            <a:endParaRPr/>
          </a:p>
          <a:p>
            <a:pPr marL="0" lvl="0" indent="0" algn="l" rtl="0">
              <a:lnSpc>
                <a:spcPct val="90000"/>
              </a:lnSpc>
              <a:spcBef>
                <a:spcPts val="0"/>
              </a:spcBef>
              <a:spcAft>
                <a:spcPts val="0"/>
              </a:spcAft>
              <a:buClr>
                <a:schemeClr val="dk1"/>
              </a:buClr>
              <a:buSzPts val="700"/>
              <a:buFont typeface="Calibri"/>
              <a:buNone/>
            </a:pPr>
            <a:endParaRPr>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US">
                <a:solidFill>
                  <a:schemeClr val="dk1"/>
                </a:solidFill>
              </a:rPr>
              <a:t>Splunk is the only solution designed to handle </a:t>
            </a:r>
            <a:r>
              <a:rPr lang="en-US" b="1" i="1">
                <a:solidFill>
                  <a:schemeClr val="dk1"/>
                </a:solidFill>
              </a:rPr>
              <a:t>all </a:t>
            </a:r>
            <a:r>
              <a:rPr lang="en-US">
                <a:solidFill>
                  <a:schemeClr val="dk1"/>
                </a:solidFill>
              </a:rPr>
              <a:t>of these data challenge and help you bring data-based decisions and action to everything. </a:t>
            </a:r>
            <a:endParaRPr/>
          </a:p>
          <a:p>
            <a:pPr marL="0" lvl="0" indent="0" algn="l" rtl="0">
              <a:lnSpc>
                <a:spcPct val="90000"/>
              </a:lnSpc>
              <a:spcBef>
                <a:spcPts val="0"/>
              </a:spcBef>
              <a:spcAft>
                <a:spcPts val="0"/>
              </a:spcAft>
              <a:buClr>
                <a:schemeClr val="dk1"/>
              </a:buClr>
              <a:buSzPts val="1100"/>
              <a:buFont typeface="Arial"/>
              <a:buNone/>
            </a:pPr>
            <a:endParaRPr>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US">
                <a:solidFill>
                  <a:schemeClr val="dk1"/>
                </a:solidFill>
              </a:rPr>
              <a:t>Customers are putting our D2E platform to work in amazing ways</a:t>
            </a:r>
            <a:endParaRPr/>
          </a:p>
          <a:p>
            <a:pPr marL="0" lvl="0" indent="0" algn="l" rtl="0">
              <a:lnSpc>
                <a:spcPct val="90000"/>
              </a:lnSpc>
              <a:spcBef>
                <a:spcPts val="360"/>
              </a:spcBef>
              <a:spcAft>
                <a:spcPts val="0"/>
              </a:spcAft>
              <a:buNone/>
            </a:pPr>
            <a:r>
              <a:rPr lang="en-US" sz="1200" b="0" i="0" u="none" strike="noStrike">
                <a:solidFill>
                  <a:schemeClr val="dk1"/>
                </a:solidFill>
                <a:latin typeface="Libre Franklin"/>
                <a:ea typeface="Libre Franklin"/>
                <a:cs typeface="Libre Franklin"/>
                <a:sym typeface="Libre Franklin"/>
              </a:rPr>
              <a:t>​</a:t>
            </a:r>
            <a:endParaRPr b="0"/>
          </a:p>
          <a:p>
            <a:pPr marL="0" lvl="0" indent="0" algn="l" rtl="0">
              <a:lnSpc>
                <a:spcPct val="90000"/>
              </a:lnSpc>
              <a:spcBef>
                <a:spcPts val="210"/>
              </a:spcBef>
              <a:spcAft>
                <a:spcPts val="0"/>
              </a:spcAft>
              <a:buNone/>
            </a:pPr>
            <a:br>
              <a:rPr lang="en-US" b="0"/>
            </a:br>
            <a:br>
              <a:rPr lang="en-US" b="0"/>
            </a:br>
            <a:endParaRPr/>
          </a:p>
          <a:p>
            <a:pPr marL="0" lvl="0" indent="0" algn="l" rtl="0">
              <a:lnSpc>
                <a:spcPct val="90000"/>
              </a:lnSpc>
              <a:spcBef>
                <a:spcPts val="210"/>
              </a:spcBef>
              <a:spcAft>
                <a:spcPts val="0"/>
              </a:spcAft>
              <a:buNone/>
            </a:pPr>
            <a:endParaRPr/>
          </a:p>
        </p:txBody>
      </p:sp>
      <p:sp>
        <p:nvSpPr>
          <p:cNvPr id="2512" name="Google Shape;2512;g8ddcae76a4_1_72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Libre Franklin"/>
              <a:buNone/>
            </a:pPr>
            <a:fld id="{00000000-1234-1234-1234-123412341234}" type="slidenum">
              <a:rPr lang="en-US" sz="1200" b="0" i="0" u="none" strike="noStrike" cap="none">
                <a:solidFill>
                  <a:srgbClr val="000000"/>
                </a:solidFill>
                <a:latin typeface="Libre Franklin"/>
                <a:ea typeface="Libre Franklin"/>
                <a:cs typeface="Libre Franklin"/>
                <a:sym typeface="Libre Franklin"/>
              </a:rPr>
              <a:t>7</a:t>
            </a:fld>
            <a:endParaRPr sz="1200" b="0" i="0" u="none" strike="noStrike" cap="none">
              <a:solidFill>
                <a:srgbClr val="000000"/>
              </a:solidFill>
              <a:latin typeface="Libre Franklin"/>
              <a:ea typeface="Libre Franklin"/>
              <a:cs typeface="Libre Franklin"/>
              <a:sym typeface="Libre Franklin"/>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8"/>
        <p:cNvGrpSpPr/>
        <p:nvPr/>
      </p:nvGrpSpPr>
      <p:grpSpPr>
        <a:xfrm>
          <a:off x="0" y="0"/>
          <a:ext cx="0" cy="0"/>
          <a:chOff x="0" y="0"/>
          <a:chExt cx="0" cy="0"/>
        </a:xfrm>
      </p:grpSpPr>
      <p:sp>
        <p:nvSpPr>
          <p:cNvPr id="2769" name="Google Shape;2769;g8ddcae76a4_1_15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70" name="Google Shape;2770;g8ddcae76a4_1_1524:notes"/>
          <p:cNvSpPr txBox="1">
            <a:spLocks noGrp="1"/>
          </p:cNvSpPr>
          <p:nvPr>
            <p:ph type="sldNum" idx="12"/>
          </p:nvPr>
        </p:nvSpPr>
        <p:spPr>
          <a:xfrm>
            <a:off x="3975098" y="8659813"/>
            <a:ext cx="736500" cy="3294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8</a:t>
            </a:fld>
            <a:endParaRPr sz="1200" b="0" i="0" u="none" strike="noStrike" cap="none">
              <a:solidFill>
                <a:srgbClr val="000000"/>
              </a:solidFill>
              <a:latin typeface="Arial"/>
              <a:ea typeface="Arial"/>
              <a:cs typeface="Arial"/>
              <a:sym typeface="Arial"/>
            </a:endParaRPr>
          </a:p>
        </p:txBody>
      </p:sp>
      <p:sp>
        <p:nvSpPr>
          <p:cNvPr id="2771" name="Google Shape;2771;g8ddcae76a4_1_1524:notes"/>
          <p:cNvSpPr txBox="1">
            <a:spLocks noGrp="1"/>
          </p:cNvSpPr>
          <p:nvPr>
            <p:ph type="body" idx="1"/>
          </p:nvPr>
        </p:nvSpPr>
        <p:spPr>
          <a:xfrm>
            <a:off x="685800" y="4400550"/>
            <a:ext cx="5486400" cy="3981300"/>
          </a:xfrm>
          <a:prstGeom prst="rect">
            <a:avLst/>
          </a:prstGeom>
          <a:noFill/>
          <a:ln>
            <a:noFill/>
          </a:ln>
        </p:spPr>
        <p:txBody>
          <a:bodyPr spcFirstLastPara="1" wrap="square" lIns="91425" tIns="91425" rIns="91425" bIns="91425" anchor="ctr" anchorCtr="0">
            <a:noAutofit/>
          </a:bodyPr>
          <a:lstStyle/>
          <a:p>
            <a:pPr marL="0" lvl="0" indent="0" algn="l" rtl="0">
              <a:spcBef>
                <a:spcPts val="360"/>
              </a:spcBef>
              <a:spcAft>
                <a:spcPts val="0"/>
              </a:spcAft>
              <a:buNone/>
            </a:pPr>
            <a:r>
              <a:rPr lang="en-US" sz="1200" b="1" i="0" u="none" strike="noStrike">
                <a:solidFill>
                  <a:schemeClr val="dk1"/>
                </a:solidFill>
                <a:latin typeface="Libre Franklin"/>
                <a:ea typeface="Libre Franklin"/>
                <a:cs typeface="Libre Franklin"/>
                <a:sym typeface="Libre Franklin"/>
              </a:rPr>
              <a:t>Key Takeaways</a:t>
            </a:r>
            <a:endParaRPr b="0"/>
          </a:p>
          <a:p>
            <a:pPr marL="171450" lvl="0" indent="-171450" algn="l" rtl="0">
              <a:spcBef>
                <a:spcPts val="360"/>
              </a:spcBef>
              <a:spcAft>
                <a:spcPts val="0"/>
              </a:spcAft>
              <a:buClr>
                <a:schemeClr val="dk1"/>
              </a:buClr>
              <a:buSzPts val="1200"/>
              <a:buFont typeface="Libre Franklin"/>
              <a:buChar char="-"/>
            </a:pPr>
            <a:r>
              <a:rPr lang="en-US" sz="1200" b="0" i="0" u="none" strike="noStrike">
                <a:solidFill>
                  <a:schemeClr val="dk1"/>
                </a:solidFill>
                <a:latin typeface="Libre Franklin"/>
                <a:ea typeface="Libre Franklin"/>
                <a:cs typeface="Libre Franklin"/>
                <a:sym typeface="Libre Franklin"/>
              </a:rPr>
              <a:t>Splunk is used across the enterprise from IT and Security to IOT and the line of business for a myriad of use cases</a:t>
            </a:r>
            <a:endParaRPr/>
          </a:p>
          <a:p>
            <a:pPr marL="171450" lvl="0" indent="-171450" algn="l" rtl="0">
              <a:spcBef>
                <a:spcPts val="360"/>
              </a:spcBef>
              <a:spcAft>
                <a:spcPts val="0"/>
              </a:spcAft>
              <a:buClr>
                <a:schemeClr val="dk1"/>
              </a:buClr>
              <a:buSzPts val="1200"/>
              <a:buFont typeface="Libre Franklin"/>
              <a:buChar char="-"/>
            </a:pPr>
            <a:r>
              <a:rPr lang="en-US" sz="1200" b="0" i="0" u="none" strike="noStrike">
                <a:solidFill>
                  <a:schemeClr val="dk1"/>
                </a:solidFill>
                <a:latin typeface="Libre Franklin"/>
                <a:ea typeface="Libre Franklin"/>
                <a:cs typeface="Libre Franklin"/>
                <a:sym typeface="Libre Franklin"/>
              </a:rPr>
              <a:t>The list of use cases is nearly limitless</a:t>
            </a:r>
            <a:endParaRPr/>
          </a:p>
          <a:p>
            <a:pPr marL="171450" lvl="0" indent="-127000" algn="l" rtl="0">
              <a:spcBef>
                <a:spcPts val="210"/>
              </a:spcBef>
              <a:spcAft>
                <a:spcPts val="0"/>
              </a:spcAft>
              <a:buClr>
                <a:schemeClr val="dk1"/>
              </a:buClr>
              <a:buSzPts val="700"/>
              <a:buFont typeface="Calibri"/>
              <a:buNone/>
            </a:pPr>
            <a:endParaRPr b="0"/>
          </a:p>
          <a:p>
            <a:pPr marL="0" lvl="0" indent="0" algn="l" rtl="0">
              <a:spcBef>
                <a:spcPts val="360"/>
              </a:spcBef>
              <a:spcAft>
                <a:spcPts val="0"/>
              </a:spcAft>
              <a:buNone/>
            </a:pPr>
            <a:br>
              <a:rPr lang="en-US" b="0"/>
            </a:br>
            <a:r>
              <a:rPr lang="en-US" sz="1200" b="1" i="0" u="none" strike="noStrike">
                <a:solidFill>
                  <a:schemeClr val="dk1"/>
                </a:solidFill>
                <a:latin typeface="Libre Franklin"/>
                <a:ea typeface="Libre Franklin"/>
                <a:cs typeface="Libre Franklin"/>
                <a:sym typeface="Libre Franklin"/>
              </a:rPr>
              <a:t>Talk Track</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US">
                <a:solidFill>
                  <a:schemeClr val="dk1"/>
                </a:solidFill>
              </a:rPr>
              <a:t>A variety of teams from organizations big and small rely on Splunk. While Splunk is best known for IT and Security use cases, industry leaders like Otto Group and Dominos Pizza have expanded into business analytics use cases. DB Cargo in Germany and Dubai Airports in the UAE use Splunk for IoT use cases. </a:t>
            </a:r>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US">
                <a:solidFill>
                  <a:schemeClr val="dk1"/>
                </a:solidFill>
              </a:rPr>
              <a:t> If you can think of a use case for real-time date, Splunk and our ecosystem of partners can help you. ]</a:t>
            </a:r>
            <a:endParaRPr/>
          </a:p>
          <a:p>
            <a:pPr marL="0" lvl="0" indent="0" algn="l" rtl="0">
              <a:spcBef>
                <a:spcPts val="0"/>
              </a:spcBef>
              <a:spcAft>
                <a:spcPts val="0"/>
              </a:spcAft>
              <a:buClr>
                <a:schemeClr val="dk1"/>
              </a:buClr>
              <a:buSzPts val="700"/>
              <a:buFont typeface="Calibri"/>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7"/>
        <p:cNvGrpSpPr/>
        <p:nvPr/>
      </p:nvGrpSpPr>
      <p:grpSpPr>
        <a:xfrm>
          <a:off x="0" y="0"/>
          <a:ext cx="0" cy="0"/>
          <a:chOff x="0" y="0"/>
          <a:chExt cx="0" cy="0"/>
        </a:xfrm>
      </p:grpSpPr>
      <p:sp>
        <p:nvSpPr>
          <p:cNvPr id="3628" name="Google Shape;3628;g8ddcae76a4_15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29" name="Google Shape;3629;g8ddcae76a4_15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30" name="Google Shape;3630;g8ddcae76a4_15_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3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9</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785410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1"/>
        <p:cNvGrpSpPr/>
        <p:nvPr/>
      </p:nvGrpSpPr>
      <p:grpSpPr>
        <a:xfrm>
          <a:off x="0" y="0"/>
          <a:ext cx="0" cy="0"/>
          <a:chOff x="0" y="0"/>
          <a:chExt cx="0" cy="0"/>
        </a:xfrm>
      </p:grpSpPr>
      <p:sp>
        <p:nvSpPr>
          <p:cNvPr id="2822" name="Google Shape;2822;g8ddcae76a4_1_20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23" name="Google Shape;2823;g8ddcae76a4_1_209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000"/>
              <a:buFont typeface="Calibri"/>
              <a:buNone/>
            </a:pPr>
            <a:r>
              <a:rPr lang="en-US" sz="1000">
                <a:solidFill>
                  <a:schemeClr val="dk1"/>
                </a:solidFill>
                <a:latin typeface="Calibri"/>
                <a:ea typeface="Calibri"/>
                <a:cs typeface="Calibri"/>
                <a:sym typeface="Calibri"/>
              </a:rPr>
              <a:t>The Splunk platform consists of multiple products and deployment models to fit your needs. </a:t>
            </a:r>
            <a:endParaRPr/>
          </a:p>
          <a:p>
            <a:pPr marL="0" marR="0" lvl="0" indent="0" algn="l" rtl="0">
              <a:lnSpc>
                <a:spcPct val="100000"/>
              </a:lnSpc>
              <a:spcBef>
                <a:spcPts val="300"/>
              </a:spcBef>
              <a:spcAft>
                <a:spcPts val="0"/>
              </a:spcAft>
              <a:buClr>
                <a:schemeClr val="dk1"/>
              </a:buClr>
              <a:buSzPts val="1000"/>
              <a:buFont typeface="Calibri"/>
              <a:buNone/>
            </a:pPr>
            <a:endParaRPr sz="1000">
              <a:solidFill>
                <a:schemeClr val="dk1"/>
              </a:solidFill>
              <a:latin typeface="Calibri"/>
              <a:ea typeface="Calibri"/>
              <a:cs typeface="Calibri"/>
              <a:sym typeface="Calibri"/>
            </a:endParaRPr>
          </a:p>
          <a:p>
            <a:pPr marL="0" marR="0" lvl="0" indent="0" algn="l" rtl="0">
              <a:lnSpc>
                <a:spcPct val="100000"/>
              </a:lnSpc>
              <a:spcBef>
                <a:spcPts val="300"/>
              </a:spcBef>
              <a:spcAft>
                <a:spcPts val="0"/>
              </a:spcAft>
              <a:buClr>
                <a:schemeClr val="dk1"/>
              </a:buClr>
              <a:buSzPts val="1000"/>
              <a:buFont typeface="Calibri"/>
              <a:buNone/>
            </a:pPr>
            <a:r>
              <a:rPr lang="en-US" sz="1000">
                <a:solidFill>
                  <a:schemeClr val="dk1"/>
                </a:solidFill>
                <a:latin typeface="Calibri"/>
                <a:ea typeface="Calibri"/>
                <a:cs typeface="Calibri"/>
                <a:sym typeface="Calibri"/>
              </a:rPr>
              <a:t>Splunk Enterprise – for on-premise deployment</a:t>
            </a:r>
            <a:endParaRPr/>
          </a:p>
          <a:p>
            <a:pPr marL="0" marR="0" lvl="0" indent="0" algn="l" rtl="0">
              <a:lnSpc>
                <a:spcPct val="100000"/>
              </a:lnSpc>
              <a:spcBef>
                <a:spcPts val="300"/>
              </a:spcBef>
              <a:spcAft>
                <a:spcPts val="0"/>
              </a:spcAft>
              <a:buClr>
                <a:schemeClr val="dk1"/>
              </a:buClr>
              <a:buSzPts val="1000"/>
              <a:buFont typeface="Calibri"/>
              <a:buNone/>
            </a:pPr>
            <a:r>
              <a:rPr lang="en-US" sz="1000">
                <a:solidFill>
                  <a:schemeClr val="dk1"/>
                </a:solidFill>
                <a:latin typeface="Calibri"/>
                <a:ea typeface="Calibri"/>
                <a:cs typeface="Calibri"/>
                <a:sym typeface="Calibri"/>
              </a:rPr>
              <a:t>Splunk Cloud – Fully managed service with 100% SLA and all the capabilities of Splunk Enterprise…in the Cloud</a:t>
            </a:r>
            <a:endParaRPr/>
          </a:p>
          <a:p>
            <a:pPr marL="0" marR="0" lvl="0" indent="0" algn="l" rtl="0">
              <a:lnSpc>
                <a:spcPct val="100000"/>
              </a:lnSpc>
              <a:spcBef>
                <a:spcPts val="300"/>
              </a:spcBef>
              <a:spcAft>
                <a:spcPts val="0"/>
              </a:spcAft>
              <a:buClr>
                <a:schemeClr val="dk1"/>
              </a:buClr>
              <a:buSzPts val="1000"/>
              <a:buFont typeface="Calibri"/>
              <a:buNone/>
            </a:pPr>
            <a:r>
              <a:rPr lang="en-US" sz="1000">
                <a:solidFill>
                  <a:schemeClr val="dk1"/>
                </a:solidFill>
                <a:latin typeface="Calibri"/>
                <a:ea typeface="Calibri"/>
                <a:cs typeface="Calibri"/>
                <a:sym typeface="Calibri"/>
              </a:rPr>
              <a:t>Hunk – for analytics on data in Hadoop</a:t>
            </a:r>
            <a:endParaRPr/>
          </a:p>
          <a:p>
            <a:pPr marL="0" marR="0" lvl="0" indent="0" algn="l" rtl="0">
              <a:lnSpc>
                <a:spcPct val="100000"/>
              </a:lnSpc>
              <a:spcBef>
                <a:spcPts val="300"/>
              </a:spcBef>
              <a:spcAft>
                <a:spcPts val="0"/>
              </a:spcAft>
              <a:buClr>
                <a:schemeClr val="dk1"/>
              </a:buClr>
              <a:buSzPts val="1000"/>
              <a:buFont typeface="Calibri"/>
              <a:buNone/>
            </a:pPr>
            <a:r>
              <a:rPr lang="en-US" sz="1000">
                <a:solidFill>
                  <a:schemeClr val="dk1"/>
                </a:solidFill>
                <a:latin typeface="Calibri"/>
                <a:ea typeface="Calibri"/>
                <a:cs typeface="Calibri"/>
                <a:sym typeface="Calibri"/>
              </a:rPr>
              <a:t>Splunk MINT – to get insights into data from Mobile devices</a:t>
            </a:r>
            <a:endParaRPr/>
          </a:p>
          <a:p>
            <a:pPr marL="0" marR="0" lvl="0" indent="0" algn="l" rtl="0">
              <a:lnSpc>
                <a:spcPct val="100000"/>
              </a:lnSpc>
              <a:spcBef>
                <a:spcPts val="300"/>
              </a:spcBef>
              <a:spcAft>
                <a:spcPts val="0"/>
              </a:spcAft>
              <a:buClr>
                <a:schemeClr val="dk1"/>
              </a:buClr>
              <a:buSzPts val="1000"/>
              <a:buFont typeface="Calibri"/>
              <a:buNone/>
            </a:pPr>
            <a:endParaRPr sz="1000">
              <a:solidFill>
                <a:schemeClr val="dk1"/>
              </a:solidFill>
              <a:latin typeface="Calibri"/>
              <a:ea typeface="Calibri"/>
              <a:cs typeface="Calibri"/>
              <a:sym typeface="Calibri"/>
            </a:endParaRPr>
          </a:p>
          <a:p>
            <a:pPr marL="0" marR="0" lvl="0" indent="0" algn="l" rtl="0">
              <a:lnSpc>
                <a:spcPct val="100000"/>
              </a:lnSpc>
              <a:spcBef>
                <a:spcPts val="300"/>
              </a:spcBef>
              <a:spcAft>
                <a:spcPts val="0"/>
              </a:spcAft>
              <a:buClr>
                <a:schemeClr val="dk1"/>
              </a:buClr>
              <a:buSzPts val="1000"/>
              <a:buFont typeface="Calibri"/>
              <a:buNone/>
            </a:pPr>
            <a:r>
              <a:rPr lang="en-US" sz="1000">
                <a:solidFill>
                  <a:schemeClr val="dk1"/>
                </a:solidFill>
                <a:latin typeface="Calibri"/>
                <a:ea typeface="Calibri"/>
                <a:cs typeface="Calibri"/>
                <a:sym typeface="Calibri"/>
              </a:rPr>
              <a:t>The products can pull in data from virtually any source to support multiple use cases. </a:t>
            </a:r>
            <a:endParaRPr/>
          </a:p>
          <a:p>
            <a:pPr marL="0" marR="0" lvl="0" indent="0" algn="l" rtl="0">
              <a:lnSpc>
                <a:spcPct val="100000"/>
              </a:lnSpc>
              <a:spcBef>
                <a:spcPts val="300"/>
              </a:spcBef>
              <a:spcAft>
                <a:spcPts val="0"/>
              </a:spcAft>
              <a:buClr>
                <a:schemeClr val="dk1"/>
              </a:buClr>
              <a:buSzPts val="1000"/>
              <a:buFont typeface="Calibri"/>
              <a:buNone/>
            </a:pPr>
            <a:endParaRPr sz="1000">
              <a:solidFill>
                <a:schemeClr val="dk1"/>
              </a:solidFill>
              <a:latin typeface="Calibri"/>
              <a:ea typeface="Calibri"/>
              <a:cs typeface="Calibri"/>
              <a:sym typeface="Calibri"/>
            </a:endParaRPr>
          </a:p>
          <a:p>
            <a:pPr marL="0" marR="0" lvl="0" indent="0" algn="l" rtl="0">
              <a:lnSpc>
                <a:spcPct val="100000"/>
              </a:lnSpc>
              <a:spcBef>
                <a:spcPts val="300"/>
              </a:spcBef>
              <a:spcAft>
                <a:spcPts val="0"/>
              </a:spcAft>
              <a:buClr>
                <a:schemeClr val="dk1"/>
              </a:buClr>
              <a:buSzPts val="1000"/>
              <a:buFont typeface="Calibri"/>
              <a:buNone/>
            </a:pPr>
            <a:r>
              <a:rPr lang="en-US" sz="1000">
                <a:solidFill>
                  <a:schemeClr val="dk1"/>
                </a:solidFill>
                <a:latin typeface="Calibri"/>
                <a:ea typeface="Calibri"/>
                <a:cs typeface="Calibri"/>
                <a:sym typeface="Calibri"/>
              </a:rPr>
              <a:t>Splunk Apps extend and simplify deployments by providing pre-packaged content designed for specific use cases and data types.</a:t>
            </a:r>
            <a:endParaRPr/>
          </a:p>
        </p:txBody>
      </p:sp>
      <p:sp>
        <p:nvSpPr>
          <p:cNvPr id="2824" name="Google Shape;2824;g8ddcae76a4_1_209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rPr>
              <a:t>10</a:t>
            </a:fld>
            <a:endParaRPr>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2"/>
        <p:cNvGrpSpPr/>
        <p:nvPr/>
      </p:nvGrpSpPr>
      <p:grpSpPr>
        <a:xfrm>
          <a:off x="0" y="0"/>
          <a:ext cx="0" cy="0"/>
          <a:chOff x="0" y="0"/>
          <a:chExt cx="0" cy="0"/>
        </a:xfrm>
      </p:grpSpPr>
      <p:sp>
        <p:nvSpPr>
          <p:cNvPr id="2883" name="Google Shape;2883;g8ddcae76a4_1_346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84" name="Google Shape;2884;g8ddcae76a4_1_34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7"/>
        <p:cNvGrpSpPr/>
        <p:nvPr/>
      </p:nvGrpSpPr>
      <p:grpSpPr>
        <a:xfrm>
          <a:off x="0" y="0"/>
          <a:ext cx="0" cy="0"/>
          <a:chOff x="0" y="0"/>
          <a:chExt cx="0" cy="0"/>
        </a:xfrm>
      </p:grpSpPr>
      <p:sp>
        <p:nvSpPr>
          <p:cNvPr id="3368" name="Google Shape;3368;g8ddcae76a4_1_50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69" name="Google Shape;3369;g8ddcae76a4_1_500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0"/>
              </a:spcBef>
              <a:spcAft>
                <a:spcPts val="0"/>
              </a:spcAft>
              <a:buNone/>
            </a:pPr>
            <a:r>
              <a:rPr lang="en-US" sz="839"/>
              <a:t>So what is that meant for the industry. Think about the Analytics Ecosystem. You have the data fabric that you put data into. Then you have the Query Language sitting on top of that you extract value out of it. And there are certain Applications that you can built on top. For the last 30 years, we were doing schema at write. So what was originally the first data fabric –The Database. 30 years ago, there were a bunch of datastore if you have more gray hair than me you probably would remember. And then DATABASE came along and standardized the data fabric and then we can all put data into it. Then a language – SQL was then invented and became a standard. There was the time when every vendor implemented SQL in their own database that logged into their platform.</a:t>
            </a:r>
            <a:endParaRPr/>
          </a:p>
          <a:p>
            <a:pPr marL="0" lvl="0" indent="0" algn="l" rtl="0">
              <a:lnSpc>
                <a:spcPct val="80000"/>
              </a:lnSpc>
              <a:spcBef>
                <a:spcPts val="252"/>
              </a:spcBef>
              <a:spcAft>
                <a:spcPts val="0"/>
              </a:spcAft>
              <a:buNone/>
            </a:pPr>
            <a:endParaRPr sz="839"/>
          </a:p>
          <a:p>
            <a:pPr marL="0" lvl="0" indent="0" algn="l" rtl="0">
              <a:lnSpc>
                <a:spcPct val="80000"/>
              </a:lnSpc>
              <a:spcBef>
                <a:spcPts val="252"/>
              </a:spcBef>
              <a:spcAft>
                <a:spcPts val="0"/>
              </a:spcAft>
              <a:buNone/>
            </a:pPr>
            <a:r>
              <a:rPr lang="en-US" sz="839"/>
              <a:t>But as a query language, it really help because what it did was it helped the explosion in the industry of development of applications. I think you all probably have Oracle somewhere in your environment. But the biggest contribution of Oracle that ever gain to the World is PL SQL. Because what they do is to have a bunch of people that built application close to the data on top of the data. Those are the things that happened over the last 30 years, and of course they didn’t happen on day one.</a:t>
            </a:r>
            <a:endParaRPr/>
          </a:p>
          <a:p>
            <a:pPr marL="0" lvl="0" indent="0" algn="l" rtl="0">
              <a:lnSpc>
                <a:spcPct val="80000"/>
              </a:lnSpc>
              <a:spcBef>
                <a:spcPts val="252"/>
              </a:spcBef>
              <a:spcAft>
                <a:spcPts val="0"/>
              </a:spcAft>
              <a:buNone/>
            </a:pPr>
            <a:endParaRPr sz="839"/>
          </a:p>
          <a:p>
            <a:pPr marL="0" lvl="0" indent="0" algn="l" rtl="0">
              <a:lnSpc>
                <a:spcPct val="80000"/>
              </a:lnSpc>
              <a:spcBef>
                <a:spcPts val="252"/>
              </a:spcBef>
              <a:spcAft>
                <a:spcPts val="0"/>
              </a:spcAft>
              <a:buNone/>
            </a:pPr>
            <a:r>
              <a:rPr lang="en-US" sz="839"/>
              <a:t>That created a huge ecosystem. Right now if you talk to an IDC analyst, they will tell you somewhere around $100B value created over the 30 years, that’s huge!</a:t>
            </a:r>
            <a:endParaRPr/>
          </a:p>
          <a:p>
            <a:pPr marL="0" lvl="0" indent="0" algn="l" rtl="0">
              <a:lnSpc>
                <a:spcPct val="80000"/>
              </a:lnSpc>
              <a:spcBef>
                <a:spcPts val="252"/>
              </a:spcBef>
              <a:spcAft>
                <a:spcPts val="0"/>
              </a:spcAft>
              <a:buNone/>
            </a:pPr>
            <a:endParaRPr sz="839"/>
          </a:p>
          <a:p>
            <a:pPr marL="0" lvl="0" indent="0" algn="l" rtl="0">
              <a:lnSpc>
                <a:spcPct val="80000"/>
              </a:lnSpc>
              <a:spcBef>
                <a:spcPts val="252"/>
              </a:spcBef>
              <a:spcAft>
                <a:spcPts val="0"/>
              </a:spcAft>
              <a:buNone/>
            </a:pPr>
            <a:r>
              <a:rPr lang="en-US" sz="839"/>
              <a:t>We are going through this change as I mentioned. We are going to schema at read and I think its a move that that is probably going to take 15 years to play out in the industry?! We are very very early in the curve of maturity now as in the schema at read – I think!</a:t>
            </a:r>
            <a:endParaRPr/>
          </a:p>
          <a:p>
            <a:pPr marL="0" lvl="0" indent="0" algn="l" rtl="0">
              <a:lnSpc>
                <a:spcPct val="80000"/>
              </a:lnSpc>
              <a:spcBef>
                <a:spcPts val="252"/>
              </a:spcBef>
              <a:spcAft>
                <a:spcPts val="0"/>
              </a:spcAft>
              <a:buNone/>
            </a:pPr>
            <a:endParaRPr sz="839"/>
          </a:p>
          <a:p>
            <a:pPr marL="0" lvl="0" indent="0" algn="l" rtl="0">
              <a:lnSpc>
                <a:spcPct val="80000"/>
              </a:lnSpc>
              <a:spcBef>
                <a:spcPts val="252"/>
              </a:spcBef>
              <a:spcAft>
                <a:spcPts val="0"/>
              </a:spcAft>
              <a:buNone/>
            </a:pPr>
            <a:r>
              <a:rPr lang="en-US" sz="839"/>
              <a:t>So I don’t think it will take another 30 years because in many ways we have seen how it played out in the traditional world and companies know where to fit in. So probably will go faster but this kind of infrastructure change still takes time. Its not something that can be done in 3 or 4 years but more like a generational change. So, there will be a new ecosystem and there will be things that fit into that gap. So what could be like the apps? Some of these apps I have seen in the big data world that comes with a killer patent is Security. There are tons of different information that come from security systems. So there you see a lot of companies are building security solutions from all of the big data.</a:t>
            </a:r>
            <a:endParaRPr/>
          </a:p>
          <a:p>
            <a:pPr marL="0" lvl="0" indent="0" algn="l" rtl="0">
              <a:lnSpc>
                <a:spcPct val="80000"/>
              </a:lnSpc>
              <a:spcBef>
                <a:spcPts val="252"/>
              </a:spcBef>
              <a:spcAft>
                <a:spcPts val="0"/>
              </a:spcAft>
              <a:buNone/>
            </a:pPr>
            <a:endParaRPr sz="839"/>
          </a:p>
          <a:p>
            <a:pPr marL="0" lvl="0" indent="0" algn="l" rtl="0">
              <a:lnSpc>
                <a:spcPct val="80000"/>
              </a:lnSpc>
              <a:spcBef>
                <a:spcPts val="252"/>
              </a:spcBef>
              <a:spcAft>
                <a:spcPts val="0"/>
              </a:spcAft>
              <a:buNone/>
            </a:pPr>
            <a:r>
              <a:rPr lang="en-US" sz="839"/>
              <a:t>I already told you about the query language. I believe the query language is “SEARCH” as oppose to “SQL” so you could probably guess what is coming next!</a:t>
            </a:r>
            <a:endParaRPr/>
          </a:p>
          <a:p>
            <a:pPr marL="0" lvl="0" indent="0" algn="l" rtl="0">
              <a:lnSpc>
                <a:spcPct val="80000"/>
              </a:lnSpc>
              <a:spcBef>
                <a:spcPts val="252"/>
              </a:spcBef>
              <a:spcAft>
                <a:spcPts val="0"/>
              </a:spcAft>
              <a:buNone/>
            </a:pPr>
            <a:endParaRPr sz="839"/>
          </a:p>
          <a:p>
            <a:pPr marL="0" lvl="0" indent="0" algn="l" rtl="0">
              <a:lnSpc>
                <a:spcPct val="80000"/>
              </a:lnSpc>
              <a:spcBef>
                <a:spcPts val="252"/>
              </a:spcBef>
              <a:spcAft>
                <a:spcPts val="0"/>
              </a:spcAft>
              <a:buNone/>
            </a:pPr>
            <a:r>
              <a:rPr lang="en-US" sz="839"/>
              <a:t>I think the next generation data fabric will be Splunk!</a:t>
            </a:r>
            <a:endParaRPr/>
          </a:p>
          <a:p>
            <a:pPr marL="0" lvl="0" indent="0" algn="l" rtl="0">
              <a:lnSpc>
                <a:spcPct val="80000"/>
              </a:lnSpc>
              <a:spcBef>
                <a:spcPts val="147"/>
              </a:spcBef>
              <a:spcAft>
                <a:spcPts val="0"/>
              </a:spcAft>
              <a:buNone/>
            </a:pPr>
            <a:endParaRPr sz="490"/>
          </a:p>
        </p:txBody>
      </p:sp>
      <p:sp>
        <p:nvSpPr>
          <p:cNvPr id="3370" name="Google Shape;3370;g8ddcae76a4_1_500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extLst>
      <p:ext uri="{BB962C8B-B14F-4D97-AF65-F5344CB8AC3E}">
        <p14:creationId xmlns:p14="http://schemas.microsoft.com/office/powerpoint/2010/main" val="18182353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3"/>
        <p:cNvGrpSpPr/>
        <p:nvPr/>
      </p:nvGrpSpPr>
      <p:grpSpPr>
        <a:xfrm>
          <a:off x="0" y="0"/>
          <a:ext cx="0" cy="0"/>
          <a:chOff x="0" y="0"/>
          <a:chExt cx="0" cy="0"/>
        </a:xfrm>
      </p:grpSpPr>
      <p:sp>
        <p:nvSpPr>
          <p:cNvPr id="3404" name="Google Shape;3404;g8ddcae76a4_1_504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05" name="Google Shape;3405;g8ddcae76a4_1_50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850255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8"/>
        <p:cNvGrpSpPr/>
        <p:nvPr/>
      </p:nvGrpSpPr>
      <p:grpSpPr>
        <a:xfrm>
          <a:off x="0" y="0"/>
          <a:ext cx="0" cy="0"/>
          <a:chOff x="0" y="0"/>
          <a:chExt cx="0" cy="0"/>
        </a:xfrm>
      </p:grpSpPr>
      <p:sp>
        <p:nvSpPr>
          <p:cNvPr id="3429" name="Google Shape;3429;g8ddcae76a4_1_506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30" name="Google Shape;3430;g8ddcae76a4_1_50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317380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0"/>
        <p:cNvGrpSpPr/>
        <p:nvPr/>
      </p:nvGrpSpPr>
      <p:grpSpPr>
        <a:xfrm>
          <a:off x="0" y="0"/>
          <a:ext cx="0" cy="0"/>
          <a:chOff x="0" y="0"/>
          <a:chExt cx="0" cy="0"/>
        </a:xfrm>
      </p:grpSpPr>
      <p:sp>
        <p:nvSpPr>
          <p:cNvPr id="2991" name="Google Shape;2991;g8ddcae76a4_1_51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92" name="Google Shape;2992;g8ddcae76a4_1_513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en-US" sz="1200"/>
              <a:t>More than 6,000 users in over 90 countries have purchased the enterprise license of Splunk. This includes a majority of the Fortune 100. </a:t>
            </a:r>
            <a:endParaRPr/>
          </a:p>
          <a:p>
            <a:pPr marL="0" lvl="0" indent="0" algn="l" rtl="0">
              <a:spcBef>
                <a:spcPts val="0"/>
              </a:spcBef>
              <a:spcAft>
                <a:spcPts val="0"/>
              </a:spcAft>
              <a:buClr>
                <a:schemeClr val="dk1"/>
              </a:buClr>
              <a:buSzPts val="1200"/>
              <a:buFont typeface="Calibri"/>
              <a:buNone/>
            </a:pPr>
            <a:endParaRPr sz="1200"/>
          </a:p>
          <a:p>
            <a:pPr marL="0" lvl="0" indent="0" algn="l" rtl="0">
              <a:spcBef>
                <a:spcPts val="0"/>
              </a:spcBef>
              <a:spcAft>
                <a:spcPts val="0"/>
              </a:spcAft>
              <a:buClr>
                <a:schemeClr val="dk1"/>
              </a:buClr>
              <a:buSzPts val="1200"/>
              <a:buFont typeface="Calibri"/>
              <a:buNone/>
            </a:pPr>
            <a:r>
              <a:rPr lang="en-US" sz="1200"/>
              <a:t>Enterprises, service providers and government agencies in 90 countries use Splunk to improve service levels, reduce IT operations costs, mitigate security risks and drive new levels of operational visibility.</a:t>
            </a:r>
            <a:endParaRPr/>
          </a:p>
          <a:p>
            <a:pPr marL="0" lvl="0" indent="0" algn="l" rtl="0">
              <a:spcBef>
                <a:spcPts val="0"/>
              </a:spcBef>
              <a:spcAft>
                <a:spcPts val="0"/>
              </a:spcAft>
              <a:buClr>
                <a:schemeClr val="dk1"/>
              </a:buClr>
              <a:buSzPts val="1200"/>
              <a:buFont typeface="Calibri"/>
              <a:buNone/>
            </a:pPr>
            <a:endParaRPr sz="1200"/>
          </a:p>
          <a:p>
            <a:pPr marL="0" lvl="0" indent="0" algn="l" rtl="0">
              <a:spcBef>
                <a:spcPts val="0"/>
              </a:spcBef>
              <a:spcAft>
                <a:spcPts val="0"/>
              </a:spcAft>
              <a:buClr>
                <a:schemeClr val="dk1"/>
              </a:buClr>
              <a:buSzPts val="1200"/>
              <a:buFont typeface="Calibri"/>
              <a:buNone/>
            </a:pPr>
            <a:r>
              <a:rPr lang="en-US" sz="1200"/>
              <a:t>As they gain new visibility into their real-time and historical machine data, Splunk’s customers are finding answers and solving the most challenging issues facing IT and the business.</a:t>
            </a:r>
            <a:endParaRPr/>
          </a:p>
          <a:p>
            <a:pPr marL="0" lvl="0" indent="0" algn="l" rtl="0">
              <a:spcBef>
                <a:spcPts val="210"/>
              </a:spcBef>
              <a:spcAft>
                <a:spcPts val="0"/>
              </a:spcAft>
              <a:buNone/>
            </a:pPr>
            <a:endParaRPr/>
          </a:p>
        </p:txBody>
      </p:sp>
      <p:sp>
        <p:nvSpPr>
          <p:cNvPr id="2993" name="Google Shape;2993;g8ddcae76a4_1_513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extLst>
      <p:ext uri="{BB962C8B-B14F-4D97-AF65-F5344CB8AC3E}">
        <p14:creationId xmlns:p14="http://schemas.microsoft.com/office/powerpoint/2010/main" val="115468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6"/>
        <p:cNvGrpSpPr/>
        <p:nvPr/>
      </p:nvGrpSpPr>
      <p:grpSpPr>
        <a:xfrm>
          <a:off x="0" y="0"/>
          <a:ext cx="0" cy="0"/>
          <a:chOff x="0" y="0"/>
          <a:chExt cx="0" cy="0"/>
        </a:xfrm>
      </p:grpSpPr>
      <p:sp>
        <p:nvSpPr>
          <p:cNvPr id="3087" name="Google Shape;3087;g8dd0552c37_0_3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88" name="Google Shape;3088;g8dd0552c37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6"/>
        <p:cNvGrpSpPr/>
        <p:nvPr/>
      </p:nvGrpSpPr>
      <p:grpSpPr>
        <a:xfrm>
          <a:off x="0" y="0"/>
          <a:ext cx="0" cy="0"/>
          <a:chOff x="0" y="0"/>
          <a:chExt cx="0" cy="0"/>
        </a:xfrm>
      </p:grpSpPr>
      <p:sp>
        <p:nvSpPr>
          <p:cNvPr id="3357" name="Google Shape;3357;g8ddcae76a4_1_500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58" name="Google Shape;3358;g8ddcae76a4_1_50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3"/>
        <p:cNvGrpSpPr/>
        <p:nvPr/>
      </p:nvGrpSpPr>
      <p:grpSpPr>
        <a:xfrm>
          <a:off x="0" y="0"/>
          <a:ext cx="0" cy="0"/>
          <a:chOff x="0" y="0"/>
          <a:chExt cx="0" cy="0"/>
        </a:xfrm>
      </p:grpSpPr>
      <p:sp>
        <p:nvSpPr>
          <p:cNvPr id="3364" name="Google Shape;3364;p45:notes"/>
          <p:cNvSpPr txBox="1">
            <a:spLocks noGrp="1"/>
          </p:cNvSpPr>
          <p:nvPr>
            <p:ph type="body" idx="1"/>
          </p:nvPr>
        </p:nvSpPr>
        <p:spPr>
          <a:xfrm>
            <a:off x="685800" y="39433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65" name="Google Shape;3365;p45:notes"/>
          <p:cNvSpPr>
            <a:spLocks noGrp="1" noRot="1" noChangeAspect="1"/>
          </p:cNvSpPr>
          <p:nvPr>
            <p:ph type="sldImg" idx="2"/>
          </p:nvPr>
        </p:nvSpPr>
        <p:spPr>
          <a:xfrm>
            <a:off x="685800" y="6858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3"/>
        <p:cNvGrpSpPr/>
        <p:nvPr/>
      </p:nvGrpSpPr>
      <p:grpSpPr>
        <a:xfrm>
          <a:off x="0" y="0"/>
          <a:ext cx="0" cy="0"/>
          <a:chOff x="0" y="0"/>
          <a:chExt cx="0" cy="0"/>
        </a:xfrm>
      </p:grpSpPr>
      <p:sp>
        <p:nvSpPr>
          <p:cNvPr id="3364" name="Google Shape;3364;p45:notes"/>
          <p:cNvSpPr txBox="1">
            <a:spLocks noGrp="1"/>
          </p:cNvSpPr>
          <p:nvPr>
            <p:ph type="body" idx="1"/>
          </p:nvPr>
        </p:nvSpPr>
        <p:spPr>
          <a:xfrm>
            <a:off x="685800" y="39433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65" name="Google Shape;3365;p45:notes"/>
          <p:cNvSpPr>
            <a:spLocks noGrp="1" noRot="1" noChangeAspect="1"/>
          </p:cNvSpPr>
          <p:nvPr>
            <p:ph type="sldImg" idx="2"/>
          </p:nvPr>
        </p:nvSpPr>
        <p:spPr>
          <a:xfrm>
            <a:off x="685800" y="6858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042878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9"/>
        <p:cNvGrpSpPr/>
        <p:nvPr/>
      </p:nvGrpSpPr>
      <p:grpSpPr>
        <a:xfrm>
          <a:off x="0" y="0"/>
          <a:ext cx="0" cy="0"/>
          <a:chOff x="0" y="0"/>
          <a:chExt cx="0" cy="0"/>
        </a:xfrm>
      </p:grpSpPr>
      <p:sp>
        <p:nvSpPr>
          <p:cNvPr id="2810" name="Google Shape;2810;g8dd0552c37_0_132:notes"/>
          <p:cNvSpPr>
            <a:spLocks noGrp="1" noRot="1" noChangeAspect="1"/>
          </p:cNvSpPr>
          <p:nvPr>
            <p:ph type="sldImg" idx="2"/>
          </p:nvPr>
        </p:nvSpPr>
        <p:spPr>
          <a:xfrm>
            <a:off x="685800" y="6858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11" name="Google Shape;2811;g8dd0552c37_0_132:notes"/>
          <p:cNvSpPr txBox="1">
            <a:spLocks noGrp="1"/>
          </p:cNvSpPr>
          <p:nvPr>
            <p:ph type="body" idx="1"/>
          </p:nvPr>
        </p:nvSpPr>
        <p:spPr>
          <a:xfrm>
            <a:off x="685800" y="39433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12" name="Google Shape;2812;g8dd0552c37_0_13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20</a:t>
            </a:fld>
            <a:endParaRPr/>
          </a:p>
        </p:txBody>
      </p:sp>
    </p:spTree>
    <p:extLst>
      <p:ext uri="{BB962C8B-B14F-4D97-AF65-F5344CB8AC3E}">
        <p14:creationId xmlns:p14="http://schemas.microsoft.com/office/powerpoint/2010/main" val="29572199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5"/>
        <p:cNvGrpSpPr/>
        <p:nvPr/>
      </p:nvGrpSpPr>
      <p:grpSpPr>
        <a:xfrm>
          <a:off x="0" y="0"/>
          <a:ext cx="0" cy="0"/>
          <a:chOff x="0" y="0"/>
          <a:chExt cx="0" cy="0"/>
        </a:xfrm>
      </p:grpSpPr>
      <p:sp>
        <p:nvSpPr>
          <p:cNvPr id="2816" name="Google Shape;2816;g8dd0552c37_0_125:notes"/>
          <p:cNvSpPr>
            <a:spLocks noGrp="1" noRot="1" noChangeAspect="1"/>
          </p:cNvSpPr>
          <p:nvPr>
            <p:ph type="sldImg" idx="2"/>
          </p:nvPr>
        </p:nvSpPr>
        <p:spPr>
          <a:xfrm>
            <a:off x="685800" y="6858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17" name="Google Shape;2817;g8dd0552c37_0_125:notes"/>
          <p:cNvSpPr txBox="1">
            <a:spLocks noGrp="1"/>
          </p:cNvSpPr>
          <p:nvPr>
            <p:ph type="body" idx="1"/>
          </p:nvPr>
        </p:nvSpPr>
        <p:spPr>
          <a:xfrm>
            <a:off x="685800" y="39433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18" name="Google Shape;2818;g8dd0552c37_0_12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21</a:t>
            </a:fld>
            <a:endParaRPr/>
          </a:p>
        </p:txBody>
      </p:sp>
    </p:spTree>
    <p:extLst>
      <p:ext uri="{BB962C8B-B14F-4D97-AF65-F5344CB8AC3E}">
        <p14:creationId xmlns:p14="http://schemas.microsoft.com/office/powerpoint/2010/main" val="25438012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hyperlink" Target="https://www.istockphoto.com/vector/vector-isometric-pie-chart-design-modern-template-for-creating-infographics-gm1029317046-275856042" TargetMode="Externa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s://www.istockphoto.com/vector/vector-isometric-pie-chart-design-modern-template-for-creating-infographics-gm1029317046-275856042" TargetMode="External"/><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19.xml.rels><?xml version="1.0" encoding="UTF-8" standalone="yes"?>
<Relationships xmlns="http://schemas.openxmlformats.org/package/2006/relationships"><Relationship Id="rId2" Type="http://schemas.openxmlformats.org/officeDocument/2006/relationships/hyperlink" Target="https://www.istockphoto.com/vector/vector-isometric-pie-chart-design-modern-template-for-creating-infographics-gm1029317046-275856042" TargetMode="External"/><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hyperlink" Target="https://www.istockphoto.com/vector/vector-isometric-pie-chart-design-modern-template-for-creating-infographics-gm1029317046-275856042" TargetMode="External"/><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hyperlink" Target="https://www.istockphoto.com/vector/vector-isometric-pie-chart-design-modern-template-for-creating-infographics-gm1029317046-275856042" TargetMode="External"/><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4.jpeg"/><Relationship Id="rId1" Type="http://schemas.openxmlformats.org/officeDocument/2006/relationships/slideMaster" Target="../slideMasters/slideMaster1.xml"/><Relationship Id="rId4" Type="http://schemas.openxmlformats.org/officeDocument/2006/relationships/hyperlink" Target="https://www.istockphoto.com/vector/vector-isometric-pie-chart-design-modern-template-for-creating-infographics-gm1029317046-275856042" TargetMode="Externa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istockphoto.com/vector/vector-isometric-pie-chart-design-modern-template-for-creating-infographics-gm1029317046-275856042" TargetMode="External"/><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7.jpeg"/><Relationship Id="rId1" Type="http://schemas.openxmlformats.org/officeDocument/2006/relationships/slideMaster" Target="../slideMasters/slideMaster1.xml"/><Relationship Id="rId4" Type="http://schemas.openxmlformats.org/officeDocument/2006/relationships/hyperlink" Target="https://www.istockphoto.com/vector/vector-isometric-pie-chart-design-modern-template-for-creating-infographics-gm1029317046-275856042" TargetMode="Externa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istockphoto.com/vector/vector-isometric-pie-chart-design-modern-template-for-creating-infographics-gm1029317046-275856042" TargetMode="External"/><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Master" Target="../slideMasters/slideMaster2.xml"/><Relationship Id="rId4" Type="http://schemas.openxmlformats.org/officeDocument/2006/relationships/hyperlink" Target="https://www.istockphoto.com/vector/vector-isometric-pie-chart-design-modern-template-for-creating-infographics-gm1029317046-275856042" TargetMode="Externa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www.istockphoto.com/vector/vector-isometric-pie-chart-design-modern-template-for-creating-infographics-gm1029317046-275856042" TargetMode="External"/><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2.jpg"/><Relationship Id="rId1" Type="http://schemas.openxmlformats.org/officeDocument/2006/relationships/slideMaster" Target="../slideMasters/slideMaster3.xml"/><Relationship Id="rId4" Type="http://schemas.openxmlformats.org/officeDocument/2006/relationships/image" Target="../media/image33.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Master" Target="../slideMasters/slideMaster3.xml"/><Relationship Id="rId4" Type="http://schemas.openxmlformats.org/officeDocument/2006/relationships/hyperlink" Target="https://www.istockphoto.com/vector/vector-isometric-pie-chart-design-modern-template-for-creating-infographics-gm1029317046-275856042" TargetMode="Externa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3" Type="http://schemas.openxmlformats.org/officeDocument/2006/relationships/hyperlink" Target="https://www.istockphoto.com/vector/vector-isometric-pie-chart-design-modern-template-for-creating-infographics-gm1029317046-275856042" TargetMode="External"/><Relationship Id="rId2" Type="http://schemas.openxmlformats.org/officeDocument/2006/relationships/image" Target="../media/image34.jpg"/><Relationship Id="rId1" Type="http://schemas.openxmlformats.org/officeDocument/2006/relationships/slideMaster" Target="../slideMasters/slideMaster3.xml"/><Relationship Id="rId4" Type="http://schemas.openxmlformats.org/officeDocument/2006/relationships/image" Target="../media/image21.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1.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1.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1.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2.jpg"/><Relationship Id="rId1" Type="http://schemas.openxmlformats.org/officeDocument/2006/relationships/slideMaster" Target="../slideMasters/slideMaster3.xml"/><Relationship Id="rId4" Type="http://schemas.openxmlformats.org/officeDocument/2006/relationships/image" Target="../media/image39.png"/></Relationships>
</file>

<file path=ppt/slideLayouts/_rels/slideLayout80.xml.rels><?xml version="1.0" encoding="UTF-8" standalone="yes"?>
<Relationships xmlns="http://schemas.openxmlformats.org/package/2006/relationships"><Relationship Id="rId2" Type="http://schemas.openxmlformats.org/officeDocument/2006/relationships/hyperlink" Target="https://www.istockphoto.com/vector/vector-isometric-pie-chart-design-modern-template-for-creating-infographics-gm1029317046-275856042" TargetMode="External"/><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2" Type="http://schemas.openxmlformats.org/officeDocument/2006/relationships/hyperlink" Target="https://www.istockphoto.com/vector/vector-isometric-pie-chart-design-modern-template-for-creating-infographics-gm1029317046-275856042" TargetMode="External"/><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2" Type="http://schemas.openxmlformats.org/officeDocument/2006/relationships/hyperlink" Target="https://www.istockphoto.com/vector/vector-isometric-pie-chart-design-modern-template-for-creating-infographics-gm1029317046-275856042" TargetMode="External"/><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0.jpg"/><Relationship Id="rId1" Type="http://schemas.openxmlformats.org/officeDocument/2006/relationships/slideMaster" Target="../slideMasters/slideMaster3.xml"/><Relationship Id="rId4" Type="http://schemas.openxmlformats.org/officeDocument/2006/relationships/hyperlink" Target="https://www.istockphoto.com/vector/vector-isometric-pie-chart-design-modern-template-for-creating-infographics-gm1029317046-275856042" TargetMode="Externa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1.jpg"/><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www.istockphoto.com/vector/vector-isometric-pie-chart-design-modern-template-for-creating-infographics-gm1029317046-275856042" TargetMode="External"/><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2.jp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3.jpg"/><Relationship Id="rId1" Type="http://schemas.openxmlformats.org/officeDocument/2006/relationships/slideMaster" Target="../slideMasters/slideMaster3.xml"/><Relationship Id="rId4" Type="http://schemas.openxmlformats.org/officeDocument/2006/relationships/hyperlink" Target="https://www.istockphoto.com/vector/vector-isometric-pie-chart-design-modern-template-for-creating-infographics-gm1029317046-275856042" TargetMode="Externa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www.istockphoto.com/vector/vector-isometric-pie-chart-design-modern-template-for-creating-infographics-gm1029317046-275856042" TargetMode="External"/><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4.jpg"/><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g"/><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g"/><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g"/><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p:cSld name="Title Slide">
    <p:bg>
      <p:bgPr>
        <a:blipFill>
          <a:blip r:embed="rId2" cstate="email">
            <a:alphaModFix/>
            <a:extLst>
              <a:ext uri="{28A0092B-C50C-407E-A947-70E740481C1C}">
                <a14:useLocalDpi xmlns:a14="http://schemas.microsoft.com/office/drawing/2010/main"/>
              </a:ext>
            </a:extLst>
          </a:blip>
          <a:stretch>
            <a:fillRect/>
          </a:stretch>
        </a:blipFill>
        <a:effectLst/>
      </p:bgPr>
    </p:bg>
    <p:spTree>
      <p:nvGrpSpPr>
        <p:cNvPr id="1" name="Shape 16"/>
        <p:cNvGrpSpPr/>
        <p:nvPr/>
      </p:nvGrpSpPr>
      <p:grpSpPr>
        <a:xfrm>
          <a:off x="0" y="0"/>
          <a:ext cx="0" cy="0"/>
          <a:chOff x="0" y="0"/>
          <a:chExt cx="0" cy="0"/>
        </a:xfrm>
      </p:grpSpPr>
      <p:pic>
        <p:nvPicPr>
          <p:cNvPr id="17" name="Google Shape;17;p2"/>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492006" y="5740400"/>
            <a:ext cx="4014194" cy="537553"/>
          </a:xfrm>
          <a:prstGeom prst="rect">
            <a:avLst/>
          </a:prstGeom>
          <a:noFill/>
          <a:ln>
            <a:noFill/>
          </a:ln>
        </p:spPr>
      </p:pic>
      <p:sp>
        <p:nvSpPr>
          <p:cNvPr id="18" name="Google Shape;18;p2"/>
          <p:cNvSpPr/>
          <p:nvPr/>
        </p:nvSpPr>
        <p:spPr>
          <a:xfrm flipH="1">
            <a:off x="0" y="1767038"/>
            <a:ext cx="2871882" cy="3205064"/>
          </a:xfrm>
          <a:custGeom>
            <a:avLst/>
            <a:gdLst/>
            <a:ahLst/>
            <a:cxnLst/>
            <a:rect l="l" t="t" r="r" b="b"/>
            <a:pathLst>
              <a:path w="3140961" h="3505361" extrusionOk="0">
                <a:moveTo>
                  <a:pt x="945132" y="0"/>
                </a:moveTo>
                <a:lnTo>
                  <a:pt x="0" y="2074031"/>
                </a:lnTo>
                <a:lnTo>
                  <a:pt x="3140961" y="3505361"/>
                </a:lnTo>
                <a:lnTo>
                  <a:pt x="3140961" y="1000636"/>
                </a:lnTo>
                <a:lnTo>
                  <a:pt x="945132" y="0"/>
                </a:lnTo>
                <a:close/>
              </a:path>
            </a:pathLst>
          </a:custGeom>
          <a:gradFill>
            <a:gsLst>
              <a:gs pos="0">
                <a:srgbClr val="F99D1C">
                  <a:alpha val="21960"/>
                </a:srgbClr>
              </a:gs>
              <a:gs pos="9000">
                <a:srgbClr val="F99D1C">
                  <a:alpha val="21960"/>
                </a:srgbClr>
              </a:gs>
              <a:gs pos="100000">
                <a:srgbClr val="C83C10">
                  <a:alpha val="40000"/>
                </a:srgbClr>
              </a:gs>
            </a:gsLst>
            <a:lin ang="3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19" name="Google Shape;19;p2"/>
          <p:cNvSpPr/>
          <p:nvPr/>
        </p:nvSpPr>
        <p:spPr>
          <a:xfrm flipH="1">
            <a:off x="-1" y="2540310"/>
            <a:ext cx="4252739" cy="3460861"/>
          </a:xfrm>
          <a:custGeom>
            <a:avLst/>
            <a:gdLst/>
            <a:ahLst/>
            <a:cxnLst/>
            <a:rect l="l" t="t" r="r" b="b"/>
            <a:pathLst>
              <a:path w="5592859" h="4551445" extrusionOk="0">
                <a:moveTo>
                  <a:pt x="912668" y="0"/>
                </a:moveTo>
                <a:lnTo>
                  <a:pt x="0" y="2002790"/>
                </a:lnTo>
                <a:lnTo>
                  <a:pt x="5592859" y="4551445"/>
                </a:lnTo>
                <a:lnTo>
                  <a:pt x="5592859" y="2132755"/>
                </a:lnTo>
                <a:lnTo>
                  <a:pt x="912668" y="0"/>
                </a:lnTo>
                <a:close/>
              </a:path>
            </a:pathLst>
          </a:custGeom>
          <a:gradFill>
            <a:gsLst>
              <a:gs pos="0">
                <a:srgbClr val="F99D1C">
                  <a:alpha val="11764"/>
                </a:srgbClr>
              </a:gs>
              <a:gs pos="9000">
                <a:srgbClr val="F99D1C">
                  <a:alpha val="11764"/>
                </a:srgbClr>
              </a:gs>
              <a:gs pos="100000">
                <a:srgbClr val="ED3469">
                  <a:alpha val="68627"/>
                </a:srgbClr>
              </a:gs>
            </a:gsLst>
            <a:lin ang="2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20" name="Google Shape;20;p2"/>
          <p:cNvSpPr/>
          <p:nvPr/>
        </p:nvSpPr>
        <p:spPr>
          <a:xfrm rot="10800000" flipH="1">
            <a:off x="0" y="5186366"/>
            <a:ext cx="3669254" cy="1671633"/>
          </a:xfrm>
          <a:custGeom>
            <a:avLst/>
            <a:gdLst/>
            <a:ahLst/>
            <a:cxnLst/>
            <a:rect l="l" t="t" r="r" b="b"/>
            <a:pathLst>
              <a:path w="4518118" h="2058357" extrusionOk="0">
                <a:moveTo>
                  <a:pt x="3580128" y="2058357"/>
                </a:moveTo>
                <a:lnTo>
                  <a:pt x="4518118" y="0"/>
                </a:lnTo>
                <a:lnTo>
                  <a:pt x="0" y="0"/>
                </a:lnTo>
                <a:lnTo>
                  <a:pt x="0" y="426899"/>
                </a:lnTo>
                <a:lnTo>
                  <a:pt x="3580128" y="2058357"/>
                </a:lnTo>
                <a:close/>
              </a:path>
            </a:pathLst>
          </a:custGeom>
          <a:gradFill>
            <a:gsLst>
              <a:gs pos="0">
                <a:srgbClr val="F99D1C">
                  <a:alpha val="20000"/>
                </a:srgbClr>
              </a:gs>
              <a:gs pos="9000">
                <a:srgbClr val="F99D1C">
                  <a:alpha val="20000"/>
                </a:srgbClr>
              </a:gs>
              <a:gs pos="100000">
                <a:srgbClr val="ED3469">
                  <a:alpha val="68627"/>
                </a:srgbClr>
              </a:gs>
            </a:gsLst>
            <a:lin ang="13800001"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21" name="Google Shape;21;p2"/>
          <p:cNvSpPr/>
          <p:nvPr/>
        </p:nvSpPr>
        <p:spPr>
          <a:xfrm rot="10800000" flipH="1">
            <a:off x="1" y="3893867"/>
            <a:ext cx="3016539" cy="2964133"/>
          </a:xfrm>
          <a:custGeom>
            <a:avLst/>
            <a:gdLst/>
            <a:ahLst/>
            <a:cxnLst/>
            <a:rect l="l" t="t" r="r" b="b"/>
            <a:pathLst>
              <a:path w="3102861" h="3048955" extrusionOk="0">
                <a:moveTo>
                  <a:pt x="2157730" y="3048955"/>
                </a:moveTo>
                <a:lnTo>
                  <a:pt x="3102861" y="974924"/>
                </a:lnTo>
                <a:lnTo>
                  <a:pt x="963454" y="0"/>
                </a:lnTo>
                <a:lnTo>
                  <a:pt x="0" y="0"/>
                </a:lnTo>
                <a:lnTo>
                  <a:pt x="0" y="2065681"/>
                </a:lnTo>
                <a:lnTo>
                  <a:pt x="2157730" y="3048955"/>
                </a:lnTo>
                <a:close/>
              </a:path>
            </a:pathLst>
          </a:custGeom>
          <a:gradFill>
            <a:gsLst>
              <a:gs pos="0">
                <a:srgbClr val="F99D1C">
                  <a:alpha val="38823"/>
                </a:srgbClr>
              </a:gs>
              <a:gs pos="36000">
                <a:srgbClr val="F99D1C">
                  <a:alpha val="38823"/>
                </a:srgbClr>
              </a:gs>
              <a:gs pos="100000">
                <a:srgbClr val="F67F32">
                  <a:alpha val="40000"/>
                </a:srgbClr>
              </a:gs>
            </a:gsLst>
            <a:lin ang="9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Arial"/>
              <a:ea typeface="Arial"/>
              <a:cs typeface="Arial"/>
              <a:sym typeface="Arial"/>
            </a:endParaRPr>
          </a:p>
        </p:txBody>
      </p:sp>
      <p:cxnSp>
        <p:nvCxnSpPr>
          <p:cNvPr id="22" name="Google Shape;22;p2"/>
          <p:cNvCxnSpPr/>
          <p:nvPr/>
        </p:nvCxnSpPr>
        <p:spPr>
          <a:xfrm flipH="1">
            <a:off x="913370" y="6158172"/>
            <a:ext cx="1563442" cy="701945"/>
          </a:xfrm>
          <a:prstGeom prst="straightConnector1">
            <a:avLst/>
          </a:prstGeom>
          <a:noFill/>
          <a:ln w="12700" cap="rnd" cmpd="sng">
            <a:solidFill>
              <a:srgbClr val="FFFFFF"/>
            </a:solidFill>
            <a:prstDash val="solid"/>
            <a:round/>
            <a:headEnd type="none" w="sm" len="sm"/>
            <a:tailEnd type="none" w="sm" len="sm"/>
          </a:ln>
        </p:spPr>
      </p:cxnSp>
      <p:sp>
        <p:nvSpPr>
          <p:cNvPr id="23" name="Google Shape;23;p2"/>
          <p:cNvSpPr txBox="1">
            <a:spLocks noGrp="1"/>
          </p:cNvSpPr>
          <p:nvPr>
            <p:ph type="ctrTitle"/>
          </p:nvPr>
        </p:nvSpPr>
        <p:spPr>
          <a:xfrm>
            <a:off x="3562350" y="739900"/>
            <a:ext cx="7943850" cy="2215991"/>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chemeClr val="lt1"/>
              </a:buClr>
              <a:buSzPts val="6000"/>
              <a:buFont typeface="Arial"/>
              <a:buNone/>
              <a:defRPr sz="6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2"/>
          <p:cNvSpPr txBox="1">
            <a:spLocks noGrp="1"/>
          </p:cNvSpPr>
          <p:nvPr>
            <p:ph type="subTitle" idx="1"/>
          </p:nvPr>
        </p:nvSpPr>
        <p:spPr>
          <a:xfrm>
            <a:off x="3562350" y="3047965"/>
            <a:ext cx="7943850" cy="350865"/>
          </a:xfrm>
          <a:prstGeom prst="rect">
            <a:avLst/>
          </a:prstGeom>
          <a:noFill/>
          <a:ln>
            <a:noFill/>
          </a:ln>
        </p:spPr>
        <p:txBody>
          <a:bodyPr spcFirstLastPara="1" wrap="square" lIns="0" tIns="0" rIns="0" bIns="0" anchor="t" anchorCtr="0">
            <a:noAutofit/>
          </a:bodyPr>
          <a:lstStyle>
            <a:lvl1pPr lvl="0" algn="l">
              <a:lnSpc>
                <a:spcPct val="95000"/>
              </a:lnSpc>
              <a:spcBef>
                <a:spcPts val="1200"/>
              </a:spcBef>
              <a:spcAft>
                <a:spcPts val="0"/>
              </a:spcAft>
              <a:buClr>
                <a:schemeClr val="lt1"/>
              </a:buClr>
              <a:buSzPts val="2400"/>
              <a:buNone/>
              <a:defRPr sz="2400">
                <a:solidFill>
                  <a:schemeClr val="lt1"/>
                </a:solidFill>
              </a:defRPr>
            </a:lvl1pPr>
            <a:lvl2pPr lvl="1" algn="ctr">
              <a:lnSpc>
                <a:spcPct val="90000"/>
              </a:lnSpc>
              <a:spcBef>
                <a:spcPts val="400"/>
              </a:spcBef>
              <a:spcAft>
                <a:spcPts val="0"/>
              </a:spcAft>
              <a:buSzPts val="2000"/>
              <a:buNone/>
              <a:defRPr sz="2000"/>
            </a:lvl2pPr>
            <a:lvl3pPr lvl="2" algn="ctr">
              <a:lnSpc>
                <a:spcPct val="85000"/>
              </a:lnSpc>
              <a:spcBef>
                <a:spcPts val="400"/>
              </a:spcBef>
              <a:spcAft>
                <a:spcPts val="0"/>
              </a:spcAft>
              <a:buClr>
                <a:schemeClr val="dk1"/>
              </a:buClr>
              <a:buSzPts val="1800"/>
              <a:buNone/>
              <a:defRPr sz="1800"/>
            </a:lvl3pPr>
            <a:lvl4pPr lvl="3" algn="ctr">
              <a:lnSpc>
                <a:spcPct val="90000"/>
              </a:lnSpc>
              <a:spcBef>
                <a:spcPts val="1200"/>
              </a:spcBef>
              <a:spcAft>
                <a:spcPts val="0"/>
              </a:spcAft>
              <a:buClr>
                <a:schemeClr val="dk1"/>
              </a:buClr>
              <a:buSzPts val="1600"/>
              <a:buNone/>
              <a:defRPr sz="1600"/>
            </a:lvl4pPr>
            <a:lvl5pPr lvl="4" algn="ctr">
              <a:lnSpc>
                <a:spcPct val="90000"/>
              </a:lnSpc>
              <a:spcBef>
                <a:spcPts val="0"/>
              </a:spcBef>
              <a:spcAft>
                <a:spcPts val="0"/>
              </a:spcAft>
              <a:buClr>
                <a:schemeClr val="accent1"/>
              </a:buClr>
              <a:buSzPts val="1600"/>
              <a:buNone/>
              <a:defRPr sz="1600"/>
            </a:lvl5pPr>
            <a:lvl6pPr lvl="5" algn="ctr">
              <a:lnSpc>
                <a:spcPct val="120000"/>
              </a:lnSpc>
              <a:spcBef>
                <a:spcPts val="800"/>
              </a:spcBef>
              <a:spcAft>
                <a:spcPts val="0"/>
              </a:spcAft>
              <a:buClr>
                <a:schemeClr val="dk1"/>
              </a:buClr>
              <a:buSzPts val="1600"/>
              <a:buNone/>
              <a:defRPr sz="1600"/>
            </a:lvl6pPr>
            <a:lvl7pPr lvl="6" algn="ctr">
              <a:lnSpc>
                <a:spcPct val="85000"/>
              </a:lnSpc>
              <a:spcBef>
                <a:spcPts val="600"/>
              </a:spcBef>
              <a:spcAft>
                <a:spcPts val="0"/>
              </a:spcAft>
              <a:buSzPts val="1600"/>
              <a:buNone/>
              <a:defRPr sz="1600"/>
            </a:lvl7pPr>
            <a:lvl8pPr lvl="7" algn="ctr">
              <a:lnSpc>
                <a:spcPct val="100000"/>
              </a:lnSpc>
              <a:spcBef>
                <a:spcPts val="1200"/>
              </a:spcBef>
              <a:spcAft>
                <a:spcPts val="0"/>
              </a:spcAft>
              <a:buClr>
                <a:schemeClr val="dk1"/>
              </a:buClr>
              <a:buSzPts val="1600"/>
              <a:buNone/>
              <a:defRPr sz="1600"/>
            </a:lvl8pPr>
            <a:lvl9pPr lvl="8" algn="ctr">
              <a:lnSpc>
                <a:spcPct val="85000"/>
              </a:lnSpc>
              <a:spcBef>
                <a:spcPts val="600"/>
              </a:spcBef>
              <a:spcAft>
                <a:spcPts val="1200"/>
              </a:spcAft>
              <a:buClr>
                <a:schemeClr val="dk1"/>
              </a:buClr>
              <a:buSzPts val="1600"/>
              <a:buNone/>
              <a:defRPr sz="1600"/>
            </a:lvl9pPr>
          </a:lstStyle>
          <a:p>
            <a:endParaRPr/>
          </a:p>
        </p:txBody>
      </p:sp>
      <p:sp>
        <p:nvSpPr>
          <p:cNvPr id="25" name="Google Shape;25;p2"/>
          <p:cNvSpPr txBox="1">
            <a:spLocks noGrp="1"/>
          </p:cNvSpPr>
          <p:nvPr>
            <p:ph type="body" idx="2"/>
          </p:nvPr>
        </p:nvSpPr>
        <p:spPr>
          <a:xfrm>
            <a:off x="3562350" y="4364222"/>
            <a:ext cx="7943850" cy="280974"/>
          </a:xfrm>
          <a:prstGeom prst="rect">
            <a:avLst/>
          </a:prstGeom>
          <a:noFill/>
          <a:ln>
            <a:noFill/>
          </a:ln>
        </p:spPr>
        <p:txBody>
          <a:bodyPr spcFirstLastPara="1" wrap="square" lIns="0" tIns="0" rIns="0" bIns="0" anchor="b" anchorCtr="0">
            <a:noAutofit/>
          </a:bodyPr>
          <a:lstStyle>
            <a:lvl1pPr marL="457200" lvl="0" indent="-228600" algn="l">
              <a:lnSpc>
                <a:spcPct val="83000"/>
              </a:lnSpc>
              <a:spcBef>
                <a:spcPts val="0"/>
              </a:spcBef>
              <a:spcAft>
                <a:spcPts val="0"/>
              </a:spcAft>
              <a:buClr>
                <a:schemeClr val="lt1"/>
              </a:buClr>
              <a:buSzPts val="2200"/>
              <a:buNone/>
              <a:defRPr sz="2200" b="1">
                <a:solidFill>
                  <a:schemeClr val="lt1"/>
                </a:solidFill>
                <a:latin typeface="Arial"/>
                <a:ea typeface="Arial"/>
                <a:cs typeface="Arial"/>
                <a:sym typeface="Arial"/>
              </a:defRPr>
            </a:lvl1pPr>
            <a:lvl2pPr marL="914400" lvl="1" indent="-228600" algn="l">
              <a:lnSpc>
                <a:spcPct val="90000"/>
              </a:lnSpc>
              <a:spcBef>
                <a:spcPts val="400"/>
              </a:spcBef>
              <a:spcAft>
                <a:spcPts val="0"/>
              </a:spcAft>
              <a:buSzPts val="2000"/>
              <a:buNone/>
              <a:defRPr sz="2000" b="1"/>
            </a:lvl2pPr>
            <a:lvl3pPr marL="1371600" lvl="2" indent="-228600" algn="l">
              <a:lnSpc>
                <a:spcPct val="85000"/>
              </a:lnSpc>
              <a:spcBef>
                <a:spcPts val="400"/>
              </a:spcBef>
              <a:spcAft>
                <a:spcPts val="0"/>
              </a:spcAft>
              <a:buClr>
                <a:schemeClr val="dk1"/>
              </a:buClr>
              <a:buSzPts val="1800"/>
              <a:buNone/>
              <a:defRPr sz="1800" b="1"/>
            </a:lvl3pPr>
            <a:lvl4pPr marL="1828800" lvl="3" indent="-228600" algn="l">
              <a:lnSpc>
                <a:spcPct val="90000"/>
              </a:lnSpc>
              <a:spcBef>
                <a:spcPts val="1200"/>
              </a:spcBef>
              <a:spcAft>
                <a:spcPts val="0"/>
              </a:spcAft>
              <a:buClr>
                <a:schemeClr val="dk1"/>
              </a:buClr>
              <a:buSzPts val="1600"/>
              <a:buNone/>
              <a:defRPr sz="1600" b="1"/>
            </a:lvl4pPr>
            <a:lvl5pPr marL="2286000" lvl="4" indent="-228600" algn="l">
              <a:lnSpc>
                <a:spcPct val="90000"/>
              </a:lnSpc>
              <a:spcBef>
                <a:spcPts val="0"/>
              </a:spcBef>
              <a:spcAft>
                <a:spcPts val="0"/>
              </a:spcAft>
              <a:buClr>
                <a:schemeClr val="accent1"/>
              </a:buClr>
              <a:buSzPts val="1600"/>
              <a:buNone/>
              <a:defRPr sz="1600" b="1"/>
            </a:lvl5pPr>
            <a:lvl6pPr marL="2743200" lvl="5" indent="-228600" algn="l">
              <a:lnSpc>
                <a:spcPct val="120000"/>
              </a:lnSpc>
              <a:spcBef>
                <a:spcPts val="800"/>
              </a:spcBef>
              <a:spcAft>
                <a:spcPts val="0"/>
              </a:spcAft>
              <a:buClr>
                <a:schemeClr val="dk1"/>
              </a:buClr>
              <a:buSzPts val="1600"/>
              <a:buNone/>
              <a:defRPr sz="1600" b="1"/>
            </a:lvl6pPr>
            <a:lvl7pPr marL="3200400" lvl="6" indent="-228600" algn="l">
              <a:lnSpc>
                <a:spcPct val="85000"/>
              </a:lnSpc>
              <a:spcBef>
                <a:spcPts val="600"/>
              </a:spcBef>
              <a:spcAft>
                <a:spcPts val="0"/>
              </a:spcAft>
              <a:buSzPts val="1600"/>
              <a:buNone/>
              <a:defRPr sz="1600" b="1"/>
            </a:lvl7pPr>
            <a:lvl8pPr marL="3657600" lvl="7" indent="-228600" algn="l">
              <a:lnSpc>
                <a:spcPct val="100000"/>
              </a:lnSpc>
              <a:spcBef>
                <a:spcPts val="1200"/>
              </a:spcBef>
              <a:spcAft>
                <a:spcPts val="0"/>
              </a:spcAft>
              <a:buClr>
                <a:schemeClr val="dk1"/>
              </a:buClr>
              <a:buSzPts val="1600"/>
              <a:buNone/>
              <a:defRPr sz="1600" b="1"/>
            </a:lvl8pPr>
            <a:lvl9pPr marL="4114800" lvl="8" indent="-228600" algn="l">
              <a:lnSpc>
                <a:spcPct val="85000"/>
              </a:lnSpc>
              <a:spcBef>
                <a:spcPts val="600"/>
              </a:spcBef>
              <a:spcAft>
                <a:spcPts val="1200"/>
              </a:spcAft>
              <a:buClr>
                <a:schemeClr val="dk1"/>
              </a:buClr>
              <a:buSzPts val="1600"/>
              <a:buNone/>
              <a:defRPr sz="1600" b="1"/>
            </a:lvl9pPr>
          </a:lstStyle>
          <a:p>
            <a:endParaRPr/>
          </a:p>
        </p:txBody>
      </p:sp>
      <p:sp>
        <p:nvSpPr>
          <p:cNvPr id="26" name="Google Shape;26;p2"/>
          <p:cNvSpPr txBox="1">
            <a:spLocks noGrp="1"/>
          </p:cNvSpPr>
          <p:nvPr>
            <p:ph type="body" idx="3"/>
          </p:nvPr>
        </p:nvSpPr>
        <p:spPr>
          <a:xfrm>
            <a:off x="3562350" y="4750541"/>
            <a:ext cx="7943850" cy="229935"/>
          </a:xfrm>
          <a:prstGeom prst="rect">
            <a:avLst/>
          </a:prstGeom>
          <a:noFill/>
          <a:ln>
            <a:noFill/>
          </a:ln>
        </p:spPr>
        <p:txBody>
          <a:bodyPr spcFirstLastPara="1" wrap="square" lIns="0" tIns="0" rIns="0" bIns="0" anchor="t" anchorCtr="0">
            <a:noAutofit/>
          </a:bodyPr>
          <a:lstStyle>
            <a:lvl1pPr marL="457200" lvl="0" indent="-228600" algn="l">
              <a:lnSpc>
                <a:spcPct val="83000"/>
              </a:lnSpc>
              <a:spcBef>
                <a:spcPts val="0"/>
              </a:spcBef>
              <a:spcAft>
                <a:spcPts val="0"/>
              </a:spcAft>
              <a:buClr>
                <a:schemeClr val="lt1"/>
              </a:buClr>
              <a:buSzPts val="1800"/>
              <a:buNone/>
              <a:defRPr sz="1800" b="0">
                <a:solidFill>
                  <a:schemeClr val="lt1"/>
                </a:solidFill>
                <a:latin typeface="Arial"/>
                <a:ea typeface="Arial"/>
                <a:cs typeface="Arial"/>
                <a:sym typeface="Arial"/>
              </a:defRPr>
            </a:lvl1pPr>
            <a:lvl2pPr marL="914400" lvl="1" indent="-228600" algn="l">
              <a:lnSpc>
                <a:spcPct val="90000"/>
              </a:lnSpc>
              <a:spcBef>
                <a:spcPts val="400"/>
              </a:spcBef>
              <a:spcAft>
                <a:spcPts val="0"/>
              </a:spcAft>
              <a:buSzPts val="2000"/>
              <a:buNone/>
              <a:defRPr sz="2000" b="1"/>
            </a:lvl2pPr>
            <a:lvl3pPr marL="1371600" lvl="2" indent="-228600" algn="l">
              <a:lnSpc>
                <a:spcPct val="85000"/>
              </a:lnSpc>
              <a:spcBef>
                <a:spcPts val="400"/>
              </a:spcBef>
              <a:spcAft>
                <a:spcPts val="0"/>
              </a:spcAft>
              <a:buClr>
                <a:schemeClr val="dk1"/>
              </a:buClr>
              <a:buSzPts val="1800"/>
              <a:buNone/>
              <a:defRPr sz="1800" b="1"/>
            </a:lvl3pPr>
            <a:lvl4pPr marL="1828800" lvl="3" indent="-228600" algn="l">
              <a:lnSpc>
                <a:spcPct val="90000"/>
              </a:lnSpc>
              <a:spcBef>
                <a:spcPts val="1200"/>
              </a:spcBef>
              <a:spcAft>
                <a:spcPts val="0"/>
              </a:spcAft>
              <a:buClr>
                <a:schemeClr val="dk1"/>
              </a:buClr>
              <a:buSzPts val="1600"/>
              <a:buNone/>
              <a:defRPr sz="1600" b="1"/>
            </a:lvl4pPr>
            <a:lvl5pPr marL="2286000" lvl="4" indent="-228600" algn="l">
              <a:lnSpc>
                <a:spcPct val="90000"/>
              </a:lnSpc>
              <a:spcBef>
                <a:spcPts val="0"/>
              </a:spcBef>
              <a:spcAft>
                <a:spcPts val="0"/>
              </a:spcAft>
              <a:buClr>
                <a:schemeClr val="accent1"/>
              </a:buClr>
              <a:buSzPts val="1600"/>
              <a:buNone/>
              <a:defRPr sz="1600" b="1"/>
            </a:lvl5pPr>
            <a:lvl6pPr marL="2743200" lvl="5" indent="-228600" algn="l">
              <a:lnSpc>
                <a:spcPct val="120000"/>
              </a:lnSpc>
              <a:spcBef>
                <a:spcPts val="800"/>
              </a:spcBef>
              <a:spcAft>
                <a:spcPts val="0"/>
              </a:spcAft>
              <a:buClr>
                <a:schemeClr val="dk1"/>
              </a:buClr>
              <a:buSzPts val="1600"/>
              <a:buNone/>
              <a:defRPr sz="1600" b="1"/>
            </a:lvl6pPr>
            <a:lvl7pPr marL="3200400" lvl="6" indent="-228600" algn="l">
              <a:lnSpc>
                <a:spcPct val="85000"/>
              </a:lnSpc>
              <a:spcBef>
                <a:spcPts val="600"/>
              </a:spcBef>
              <a:spcAft>
                <a:spcPts val="0"/>
              </a:spcAft>
              <a:buSzPts val="1600"/>
              <a:buNone/>
              <a:defRPr sz="1600" b="1"/>
            </a:lvl7pPr>
            <a:lvl8pPr marL="3657600" lvl="7" indent="-228600" algn="l">
              <a:lnSpc>
                <a:spcPct val="100000"/>
              </a:lnSpc>
              <a:spcBef>
                <a:spcPts val="1200"/>
              </a:spcBef>
              <a:spcAft>
                <a:spcPts val="0"/>
              </a:spcAft>
              <a:buClr>
                <a:schemeClr val="dk1"/>
              </a:buClr>
              <a:buSzPts val="1600"/>
              <a:buNone/>
              <a:defRPr sz="1600" b="1"/>
            </a:lvl8pPr>
            <a:lvl9pPr marL="4114800" lvl="8" indent="-228600" algn="l">
              <a:lnSpc>
                <a:spcPct val="85000"/>
              </a:lnSpc>
              <a:spcBef>
                <a:spcPts val="600"/>
              </a:spcBef>
              <a:spcAft>
                <a:spcPts val="1200"/>
              </a:spcAft>
              <a:buClr>
                <a:schemeClr val="dk1"/>
              </a:buClr>
              <a:buSzPts val="1600"/>
              <a:buNone/>
              <a:defRPr sz="1600" b="1"/>
            </a:lvl9pPr>
          </a:lstStyle>
          <a:p>
            <a:endParaRPr/>
          </a:p>
        </p:txBody>
      </p:sp>
      <p:sp>
        <p:nvSpPr>
          <p:cNvPr id="27" name="Google Shape;27;p2"/>
          <p:cNvSpPr/>
          <p:nvPr/>
        </p:nvSpPr>
        <p:spPr>
          <a:xfrm>
            <a:off x="2060112" y="3916091"/>
            <a:ext cx="161760" cy="161760"/>
          </a:xfrm>
          <a:prstGeom prst="ellipse">
            <a:avLst/>
          </a:prstGeom>
          <a:noFill/>
          <a:ln w="12700" cap="rnd" cmpd="sng">
            <a:solidFill>
              <a:srgbClr val="FFFFFF"/>
            </a:solidFill>
            <a:prstDash val="solid"/>
            <a:round/>
            <a:headEnd type="none" w="sm" len="sm"/>
            <a:tailEnd type="none" w="sm" len="sm"/>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Arial"/>
              <a:buNone/>
            </a:pPr>
            <a:endParaRPr sz="800" b="0" i="0" u="sng" strike="noStrike" cap="none">
              <a:solidFill>
                <a:srgbClr val="000000"/>
              </a:solidFill>
              <a:latin typeface="Arial"/>
              <a:ea typeface="Arial"/>
              <a:cs typeface="Arial"/>
              <a:sym typeface="Arial"/>
              <a:hlinkClick r:id="rId4"/>
            </a:endParaRPr>
          </a:p>
        </p:txBody>
      </p:sp>
      <p:sp>
        <p:nvSpPr>
          <p:cNvPr id="28" name="Google Shape;28;p2"/>
          <p:cNvSpPr/>
          <p:nvPr/>
        </p:nvSpPr>
        <p:spPr>
          <a:xfrm>
            <a:off x="10836946" y="87136"/>
            <a:ext cx="1338508" cy="181868"/>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700" b="0" i="0" u="none" strike="noStrike" cap="none">
                <a:solidFill>
                  <a:schemeClr val="lt1"/>
                </a:solidFill>
                <a:latin typeface="Arial"/>
                <a:ea typeface="Arial"/>
                <a:cs typeface="Arial"/>
                <a:sym typeface="Arial"/>
              </a:rPr>
              <a:t>© 20</a:t>
            </a:r>
            <a:r>
              <a:rPr lang="en-US" sz="700">
                <a:solidFill>
                  <a:schemeClr val="lt1"/>
                </a:solidFill>
              </a:rPr>
              <a:t>20</a:t>
            </a:r>
            <a:r>
              <a:rPr lang="en-US" sz="700" b="0" i="0" u="none" strike="noStrike" cap="none">
                <a:solidFill>
                  <a:schemeClr val="lt1"/>
                </a:solidFill>
                <a:latin typeface="Arial"/>
                <a:ea typeface="Arial"/>
                <a:cs typeface="Arial"/>
                <a:sym typeface="Arial"/>
              </a:rPr>
              <a:t> SPLUNK INC.</a:t>
            </a:r>
            <a:endParaRPr sz="700" b="0" i="0" u="none" strike="noStrike" cap="none">
              <a:solidFill>
                <a:schemeClr val="lt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hree Content">
  <p:cSld name="Three Content">
    <p:spTree>
      <p:nvGrpSpPr>
        <p:cNvPr id="1" name="Shape 29"/>
        <p:cNvGrpSpPr/>
        <p:nvPr/>
      </p:nvGrpSpPr>
      <p:grpSpPr>
        <a:xfrm>
          <a:off x="0" y="0"/>
          <a:ext cx="0" cy="0"/>
          <a:chOff x="0" y="0"/>
          <a:chExt cx="0" cy="0"/>
        </a:xfrm>
      </p:grpSpPr>
      <p:sp>
        <p:nvSpPr>
          <p:cNvPr id="30" name="Google Shape;30;p3"/>
          <p:cNvSpPr txBox="1">
            <a:spLocks noGrp="1"/>
          </p:cNvSpPr>
          <p:nvPr>
            <p:ph type="title"/>
          </p:nvPr>
        </p:nvSpPr>
        <p:spPr>
          <a:xfrm>
            <a:off x="685800" y="521208"/>
            <a:ext cx="10817352" cy="1033272"/>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3"/>
          <p:cNvSpPr txBox="1">
            <a:spLocks noGrp="1"/>
          </p:cNvSpPr>
          <p:nvPr>
            <p:ph type="body" idx="1"/>
          </p:nvPr>
        </p:nvSpPr>
        <p:spPr>
          <a:xfrm>
            <a:off x="8353554" y="2368296"/>
            <a:ext cx="3149598" cy="3803904"/>
          </a:xfrm>
          <a:prstGeom prst="rect">
            <a:avLst/>
          </a:prstGeom>
          <a:noFill/>
          <a:ln>
            <a:noFill/>
          </a:ln>
        </p:spPr>
        <p:txBody>
          <a:bodyPr spcFirstLastPara="1" wrap="square" lIns="0" tIns="0" rIns="0" bIns="0" anchor="t" anchorCtr="0">
            <a:noAutofit/>
          </a:bodyPr>
          <a:lstStyle>
            <a:lvl1pPr marL="457200" lvl="0" indent="-368300" algn="l">
              <a:lnSpc>
                <a:spcPct val="95000"/>
              </a:lnSpc>
              <a:spcBef>
                <a:spcPts val="2000"/>
              </a:spcBef>
              <a:spcAft>
                <a:spcPts val="0"/>
              </a:spcAft>
              <a:buClr>
                <a:schemeClr val="dk1"/>
              </a:buClr>
              <a:buSzPts val="2200"/>
              <a:buChar char="​"/>
              <a:defRPr>
                <a:latin typeface="Arial"/>
                <a:ea typeface="Arial"/>
                <a:cs typeface="Arial"/>
                <a:sym typeface="Arial"/>
              </a:defRPr>
            </a:lvl1pPr>
            <a:lvl2pPr marL="914400" lvl="1" indent="-342900" algn="l">
              <a:lnSpc>
                <a:spcPct val="90000"/>
              </a:lnSpc>
              <a:spcBef>
                <a:spcPts val="400"/>
              </a:spcBef>
              <a:spcAft>
                <a:spcPts val="0"/>
              </a:spcAft>
              <a:buSzPts val="1800"/>
              <a:buChar char="•"/>
              <a:defRPr>
                <a:latin typeface="Arial"/>
                <a:ea typeface="Arial"/>
                <a:cs typeface="Arial"/>
                <a:sym typeface="Arial"/>
              </a:defRPr>
            </a:lvl2pPr>
            <a:lvl3pPr marL="1371600" lvl="2" indent="-317500" algn="l">
              <a:lnSpc>
                <a:spcPct val="85000"/>
              </a:lnSpc>
              <a:spcBef>
                <a:spcPts val="400"/>
              </a:spcBef>
              <a:spcAft>
                <a:spcPts val="0"/>
              </a:spcAft>
              <a:buClr>
                <a:schemeClr val="dk1"/>
              </a:buClr>
              <a:buSzPts val="1400"/>
              <a:buChar char="–"/>
              <a:defRPr>
                <a:latin typeface="Arial"/>
                <a:ea typeface="Arial"/>
                <a:cs typeface="Arial"/>
                <a:sym typeface="Arial"/>
              </a:defRPr>
            </a:lvl3pPr>
            <a:lvl4pPr marL="1828800" lvl="3" indent="-355600" algn="l">
              <a:lnSpc>
                <a:spcPct val="90000"/>
              </a:lnSpc>
              <a:spcBef>
                <a:spcPts val="1200"/>
              </a:spcBef>
              <a:spcAft>
                <a:spcPts val="0"/>
              </a:spcAft>
              <a:buClr>
                <a:schemeClr val="dk1"/>
              </a:buClr>
              <a:buSzPts val="2000"/>
              <a:buChar char="​"/>
              <a:defRPr>
                <a:latin typeface="Arial"/>
                <a:ea typeface="Arial"/>
                <a:cs typeface="Arial"/>
                <a:sym typeface="Arial"/>
              </a:defRPr>
            </a:lvl4pPr>
            <a:lvl5pPr marL="2286000" lvl="4" indent="-317500" algn="l">
              <a:lnSpc>
                <a:spcPct val="90000"/>
              </a:lnSpc>
              <a:spcBef>
                <a:spcPts val="0"/>
              </a:spcBef>
              <a:spcAft>
                <a:spcPts val="0"/>
              </a:spcAft>
              <a:buClr>
                <a:schemeClr val="accent1"/>
              </a:buClr>
              <a:buSzPts val="1400"/>
              <a:buChar char="​"/>
              <a:defRPr>
                <a:latin typeface="Arial"/>
                <a:ea typeface="Arial"/>
                <a:cs typeface="Arial"/>
                <a:sym typeface="Arial"/>
              </a:defRPr>
            </a:lvl5pPr>
            <a:lvl6pPr marL="2743200" lvl="5" indent="-342900" algn="l">
              <a:lnSpc>
                <a:spcPct val="120000"/>
              </a:lnSpc>
              <a:spcBef>
                <a:spcPts val="800"/>
              </a:spcBef>
              <a:spcAft>
                <a:spcPts val="0"/>
              </a:spcAft>
              <a:buClr>
                <a:schemeClr val="dk1"/>
              </a:buClr>
              <a:buSzPts val="1800"/>
              <a:buChar char="​"/>
              <a:defRPr/>
            </a:lvl6pPr>
            <a:lvl7pPr marL="3200400" lvl="6" indent="-342900" algn="l">
              <a:lnSpc>
                <a:spcPct val="85000"/>
              </a:lnSpc>
              <a:spcBef>
                <a:spcPts val="600"/>
              </a:spcBef>
              <a:spcAft>
                <a:spcPts val="0"/>
              </a:spcAft>
              <a:buSzPts val="1800"/>
              <a:buChar char="•"/>
              <a:defRPr/>
            </a:lvl7pPr>
            <a:lvl8pPr marL="3657600" lvl="7" indent="-342900" algn="l">
              <a:lnSpc>
                <a:spcPct val="100000"/>
              </a:lnSpc>
              <a:spcBef>
                <a:spcPts val="1200"/>
              </a:spcBef>
              <a:spcAft>
                <a:spcPts val="0"/>
              </a:spcAft>
              <a:buClr>
                <a:schemeClr val="dk1"/>
              </a:buClr>
              <a:buSzPts val="1800"/>
              <a:buChar char="“"/>
              <a:defRPr/>
            </a:lvl8pPr>
            <a:lvl9pPr marL="4114800" lvl="8" indent="-342900" algn="l">
              <a:lnSpc>
                <a:spcPct val="85000"/>
              </a:lnSpc>
              <a:spcBef>
                <a:spcPts val="600"/>
              </a:spcBef>
              <a:spcAft>
                <a:spcPts val="1200"/>
              </a:spcAft>
              <a:buClr>
                <a:schemeClr val="dk1"/>
              </a:buClr>
              <a:buSzPts val="1800"/>
              <a:buChar char="​"/>
              <a:defRPr/>
            </a:lvl9pPr>
          </a:lstStyle>
          <a:p>
            <a:endParaRPr/>
          </a:p>
        </p:txBody>
      </p:sp>
      <p:sp>
        <p:nvSpPr>
          <p:cNvPr id="32" name="Google Shape;32;p3"/>
          <p:cNvSpPr txBox="1">
            <a:spLocks noGrp="1"/>
          </p:cNvSpPr>
          <p:nvPr>
            <p:ph type="body" idx="2"/>
          </p:nvPr>
        </p:nvSpPr>
        <p:spPr>
          <a:xfrm>
            <a:off x="4519677" y="2368296"/>
            <a:ext cx="3149598" cy="3803904"/>
          </a:xfrm>
          <a:prstGeom prst="rect">
            <a:avLst/>
          </a:prstGeom>
          <a:noFill/>
          <a:ln>
            <a:noFill/>
          </a:ln>
        </p:spPr>
        <p:txBody>
          <a:bodyPr spcFirstLastPara="1" wrap="square" lIns="0" tIns="0" rIns="0" bIns="0" anchor="t" anchorCtr="0">
            <a:noAutofit/>
          </a:bodyPr>
          <a:lstStyle>
            <a:lvl1pPr marL="457200" lvl="0" indent="-368300" algn="l">
              <a:lnSpc>
                <a:spcPct val="95000"/>
              </a:lnSpc>
              <a:spcBef>
                <a:spcPts val="2000"/>
              </a:spcBef>
              <a:spcAft>
                <a:spcPts val="0"/>
              </a:spcAft>
              <a:buClr>
                <a:schemeClr val="dk1"/>
              </a:buClr>
              <a:buSzPts val="2200"/>
              <a:buChar char="​"/>
              <a:defRPr>
                <a:latin typeface="Arial"/>
                <a:ea typeface="Arial"/>
                <a:cs typeface="Arial"/>
                <a:sym typeface="Arial"/>
              </a:defRPr>
            </a:lvl1pPr>
            <a:lvl2pPr marL="914400" lvl="1" indent="-342900" algn="l">
              <a:lnSpc>
                <a:spcPct val="90000"/>
              </a:lnSpc>
              <a:spcBef>
                <a:spcPts val="400"/>
              </a:spcBef>
              <a:spcAft>
                <a:spcPts val="0"/>
              </a:spcAft>
              <a:buSzPts val="1800"/>
              <a:buChar char="•"/>
              <a:defRPr>
                <a:latin typeface="Arial"/>
                <a:ea typeface="Arial"/>
                <a:cs typeface="Arial"/>
                <a:sym typeface="Arial"/>
              </a:defRPr>
            </a:lvl2pPr>
            <a:lvl3pPr marL="1371600" lvl="2" indent="-317500" algn="l">
              <a:lnSpc>
                <a:spcPct val="85000"/>
              </a:lnSpc>
              <a:spcBef>
                <a:spcPts val="400"/>
              </a:spcBef>
              <a:spcAft>
                <a:spcPts val="0"/>
              </a:spcAft>
              <a:buClr>
                <a:schemeClr val="dk1"/>
              </a:buClr>
              <a:buSzPts val="1400"/>
              <a:buChar char="–"/>
              <a:defRPr>
                <a:latin typeface="Arial"/>
                <a:ea typeface="Arial"/>
                <a:cs typeface="Arial"/>
                <a:sym typeface="Arial"/>
              </a:defRPr>
            </a:lvl3pPr>
            <a:lvl4pPr marL="1828800" lvl="3" indent="-355600" algn="l">
              <a:lnSpc>
                <a:spcPct val="90000"/>
              </a:lnSpc>
              <a:spcBef>
                <a:spcPts val="1200"/>
              </a:spcBef>
              <a:spcAft>
                <a:spcPts val="0"/>
              </a:spcAft>
              <a:buClr>
                <a:schemeClr val="dk1"/>
              </a:buClr>
              <a:buSzPts val="2000"/>
              <a:buChar char="​"/>
              <a:defRPr>
                <a:latin typeface="Arial"/>
                <a:ea typeface="Arial"/>
                <a:cs typeface="Arial"/>
                <a:sym typeface="Arial"/>
              </a:defRPr>
            </a:lvl4pPr>
            <a:lvl5pPr marL="2286000" lvl="4" indent="-317500" algn="l">
              <a:lnSpc>
                <a:spcPct val="90000"/>
              </a:lnSpc>
              <a:spcBef>
                <a:spcPts val="0"/>
              </a:spcBef>
              <a:spcAft>
                <a:spcPts val="0"/>
              </a:spcAft>
              <a:buClr>
                <a:schemeClr val="accent1"/>
              </a:buClr>
              <a:buSzPts val="1400"/>
              <a:buChar char="​"/>
              <a:defRPr>
                <a:latin typeface="Arial"/>
                <a:ea typeface="Arial"/>
                <a:cs typeface="Arial"/>
                <a:sym typeface="Arial"/>
              </a:defRPr>
            </a:lvl5pPr>
            <a:lvl6pPr marL="2743200" lvl="5" indent="-342900" algn="l">
              <a:lnSpc>
                <a:spcPct val="120000"/>
              </a:lnSpc>
              <a:spcBef>
                <a:spcPts val="800"/>
              </a:spcBef>
              <a:spcAft>
                <a:spcPts val="0"/>
              </a:spcAft>
              <a:buClr>
                <a:schemeClr val="dk1"/>
              </a:buClr>
              <a:buSzPts val="1800"/>
              <a:buChar char="​"/>
              <a:defRPr/>
            </a:lvl6pPr>
            <a:lvl7pPr marL="3200400" lvl="6" indent="-342900" algn="l">
              <a:lnSpc>
                <a:spcPct val="85000"/>
              </a:lnSpc>
              <a:spcBef>
                <a:spcPts val="600"/>
              </a:spcBef>
              <a:spcAft>
                <a:spcPts val="0"/>
              </a:spcAft>
              <a:buSzPts val="1800"/>
              <a:buChar char="•"/>
              <a:defRPr/>
            </a:lvl7pPr>
            <a:lvl8pPr marL="3657600" lvl="7" indent="-342900" algn="l">
              <a:lnSpc>
                <a:spcPct val="100000"/>
              </a:lnSpc>
              <a:spcBef>
                <a:spcPts val="1200"/>
              </a:spcBef>
              <a:spcAft>
                <a:spcPts val="0"/>
              </a:spcAft>
              <a:buClr>
                <a:schemeClr val="dk1"/>
              </a:buClr>
              <a:buSzPts val="1800"/>
              <a:buChar char="“"/>
              <a:defRPr/>
            </a:lvl8pPr>
            <a:lvl9pPr marL="4114800" lvl="8" indent="-342900" algn="l">
              <a:lnSpc>
                <a:spcPct val="85000"/>
              </a:lnSpc>
              <a:spcBef>
                <a:spcPts val="600"/>
              </a:spcBef>
              <a:spcAft>
                <a:spcPts val="1200"/>
              </a:spcAft>
              <a:buClr>
                <a:schemeClr val="dk1"/>
              </a:buClr>
              <a:buSzPts val="1800"/>
              <a:buChar char="​"/>
              <a:defRPr/>
            </a:lvl9pPr>
          </a:lstStyle>
          <a:p>
            <a:endParaRPr/>
          </a:p>
        </p:txBody>
      </p:sp>
      <p:sp>
        <p:nvSpPr>
          <p:cNvPr id="33" name="Google Shape;33;p3"/>
          <p:cNvSpPr txBox="1">
            <a:spLocks noGrp="1"/>
          </p:cNvSpPr>
          <p:nvPr>
            <p:ph type="body" idx="3"/>
          </p:nvPr>
        </p:nvSpPr>
        <p:spPr>
          <a:xfrm>
            <a:off x="685800" y="2368296"/>
            <a:ext cx="3149598" cy="3803904"/>
          </a:xfrm>
          <a:prstGeom prst="rect">
            <a:avLst/>
          </a:prstGeom>
          <a:noFill/>
          <a:ln>
            <a:noFill/>
          </a:ln>
        </p:spPr>
        <p:txBody>
          <a:bodyPr spcFirstLastPara="1" wrap="square" lIns="0" tIns="0" rIns="0" bIns="0" anchor="t" anchorCtr="0">
            <a:noAutofit/>
          </a:bodyPr>
          <a:lstStyle>
            <a:lvl1pPr marL="457200" lvl="0" indent="-368300" algn="l">
              <a:lnSpc>
                <a:spcPct val="95000"/>
              </a:lnSpc>
              <a:spcBef>
                <a:spcPts val="2000"/>
              </a:spcBef>
              <a:spcAft>
                <a:spcPts val="0"/>
              </a:spcAft>
              <a:buClr>
                <a:schemeClr val="dk1"/>
              </a:buClr>
              <a:buSzPts val="2200"/>
              <a:buChar char="​"/>
              <a:defRPr>
                <a:latin typeface="Arial"/>
                <a:ea typeface="Arial"/>
                <a:cs typeface="Arial"/>
                <a:sym typeface="Arial"/>
              </a:defRPr>
            </a:lvl1pPr>
            <a:lvl2pPr marL="914400" lvl="1" indent="-342900" algn="l">
              <a:lnSpc>
                <a:spcPct val="90000"/>
              </a:lnSpc>
              <a:spcBef>
                <a:spcPts val="400"/>
              </a:spcBef>
              <a:spcAft>
                <a:spcPts val="0"/>
              </a:spcAft>
              <a:buSzPts val="1800"/>
              <a:buChar char="•"/>
              <a:defRPr>
                <a:latin typeface="Arial"/>
                <a:ea typeface="Arial"/>
                <a:cs typeface="Arial"/>
                <a:sym typeface="Arial"/>
              </a:defRPr>
            </a:lvl2pPr>
            <a:lvl3pPr marL="1371600" lvl="2" indent="-317500" algn="l">
              <a:lnSpc>
                <a:spcPct val="85000"/>
              </a:lnSpc>
              <a:spcBef>
                <a:spcPts val="400"/>
              </a:spcBef>
              <a:spcAft>
                <a:spcPts val="0"/>
              </a:spcAft>
              <a:buClr>
                <a:schemeClr val="dk1"/>
              </a:buClr>
              <a:buSzPts val="1400"/>
              <a:buChar char="–"/>
              <a:defRPr>
                <a:latin typeface="Arial"/>
                <a:ea typeface="Arial"/>
                <a:cs typeface="Arial"/>
                <a:sym typeface="Arial"/>
              </a:defRPr>
            </a:lvl3pPr>
            <a:lvl4pPr marL="1828800" lvl="3" indent="-355600" algn="l">
              <a:lnSpc>
                <a:spcPct val="90000"/>
              </a:lnSpc>
              <a:spcBef>
                <a:spcPts val="1200"/>
              </a:spcBef>
              <a:spcAft>
                <a:spcPts val="0"/>
              </a:spcAft>
              <a:buClr>
                <a:schemeClr val="dk1"/>
              </a:buClr>
              <a:buSzPts val="2000"/>
              <a:buChar char="​"/>
              <a:defRPr>
                <a:latin typeface="Arial"/>
                <a:ea typeface="Arial"/>
                <a:cs typeface="Arial"/>
                <a:sym typeface="Arial"/>
              </a:defRPr>
            </a:lvl4pPr>
            <a:lvl5pPr marL="2286000" lvl="4" indent="-317500" algn="l">
              <a:lnSpc>
                <a:spcPct val="90000"/>
              </a:lnSpc>
              <a:spcBef>
                <a:spcPts val="0"/>
              </a:spcBef>
              <a:spcAft>
                <a:spcPts val="0"/>
              </a:spcAft>
              <a:buClr>
                <a:schemeClr val="accent1"/>
              </a:buClr>
              <a:buSzPts val="1400"/>
              <a:buChar char="​"/>
              <a:defRPr>
                <a:latin typeface="Arial"/>
                <a:ea typeface="Arial"/>
                <a:cs typeface="Arial"/>
                <a:sym typeface="Arial"/>
              </a:defRPr>
            </a:lvl5pPr>
            <a:lvl6pPr marL="2743200" lvl="5" indent="-342900" algn="l">
              <a:lnSpc>
                <a:spcPct val="120000"/>
              </a:lnSpc>
              <a:spcBef>
                <a:spcPts val="800"/>
              </a:spcBef>
              <a:spcAft>
                <a:spcPts val="0"/>
              </a:spcAft>
              <a:buClr>
                <a:schemeClr val="dk1"/>
              </a:buClr>
              <a:buSzPts val="1800"/>
              <a:buChar char="​"/>
              <a:defRPr/>
            </a:lvl6pPr>
            <a:lvl7pPr marL="3200400" lvl="6" indent="-342900" algn="l">
              <a:lnSpc>
                <a:spcPct val="85000"/>
              </a:lnSpc>
              <a:spcBef>
                <a:spcPts val="600"/>
              </a:spcBef>
              <a:spcAft>
                <a:spcPts val="0"/>
              </a:spcAft>
              <a:buSzPts val="1800"/>
              <a:buChar char="•"/>
              <a:defRPr/>
            </a:lvl7pPr>
            <a:lvl8pPr marL="3657600" lvl="7" indent="-342900" algn="l">
              <a:lnSpc>
                <a:spcPct val="100000"/>
              </a:lnSpc>
              <a:spcBef>
                <a:spcPts val="1200"/>
              </a:spcBef>
              <a:spcAft>
                <a:spcPts val="0"/>
              </a:spcAft>
              <a:buClr>
                <a:schemeClr val="dk1"/>
              </a:buClr>
              <a:buSzPts val="1800"/>
              <a:buChar char="“"/>
              <a:defRPr/>
            </a:lvl8pPr>
            <a:lvl9pPr marL="4114800" lvl="8" indent="-342900" algn="l">
              <a:lnSpc>
                <a:spcPct val="85000"/>
              </a:lnSpc>
              <a:spcBef>
                <a:spcPts val="600"/>
              </a:spcBef>
              <a:spcAft>
                <a:spcPts val="1200"/>
              </a:spcAft>
              <a:buClr>
                <a:schemeClr val="dk1"/>
              </a:buClr>
              <a:buSzPts val="1800"/>
              <a:buChar char="​"/>
              <a:defRPr/>
            </a:lvl9pPr>
          </a:lstStyle>
          <a:p>
            <a:endParaRPr/>
          </a:p>
        </p:txBody>
      </p:sp>
      <p:sp>
        <p:nvSpPr>
          <p:cNvPr id="34" name="Google Shape;34;p3"/>
          <p:cNvSpPr txBox="1">
            <a:spLocks noGrp="1"/>
          </p:cNvSpPr>
          <p:nvPr>
            <p:ph type="body" idx="4"/>
          </p:nvPr>
        </p:nvSpPr>
        <p:spPr>
          <a:xfrm>
            <a:off x="685800" y="1592812"/>
            <a:ext cx="10820400" cy="280974"/>
          </a:xfrm>
          <a:prstGeom prst="rect">
            <a:avLst/>
          </a:prstGeom>
          <a:noFill/>
          <a:ln>
            <a:noFill/>
          </a:ln>
        </p:spPr>
        <p:txBody>
          <a:bodyPr spcFirstLastPara="1" wrap="square" lIns="0" tIns="0" rIns="0" bIns="0" anchor="t" anchorCtr="0">
            <a:noAutofit/>
          </a:bodyPr>
          <a:lstStyle>
            <a:lvl1pPr marL="457200" lvl="0" indent="-228600" algn="l">
              <a:lnSpc>
                <a:spcPct val="83000"/>
              </a:lnSpc>
              <a:spcBef>
                <a:spcPts val="0"/>
              </a:spcBef>
              <a:spcAft>
                <a:spcPts val="0"/>
              </a:spcAft>
              <a:buClr>
                <a:schemeClr val="accent1"/>
              </a:buClr>
              <a:buSzPts val="2200"/>
              <a:buNone/>
              <a:defRPr sz="2200" b="0">
                <a:solidFill>
                  <a:schemeClr val="accent1"/>
                </a:solidFill>
              </a:defRPr>
            </a:lvl1pPr>
            <a:lvl2pPr marL="914400" lvl="1" indent="-228600" algn="l">
              <a:lnSpc>
                <a:spcPct val="90000"/>
              </a:lnSpc>
              <a:spcBef>
                <a:spcPts val="400"/>
              </a:spcBef>
              <a:spcAft>
                <a:spcPts val="0"/>
              </a:spcAft>
              <a:buSzPts val="2000"/>
              <a:buNone/>
              <a:defRPr sz="2000" b="1"/>
            </a:lvl2pPr>
            <a:lvl3pPr marL="1371600" lvl="2" indent="-228600" algn="l">
              <a:lnSpc>
                <a:spcPct val="85000"/>
              </a:lnSpc>
              <a:spcBef>
                <a:spcPts val="400"/>
              </a:spcBef>
              <a:spcAft>
                <a:spcPts val="0"/>
              </a:spcAft>
              <a:buClr>
                <a:schemeClr val="dk1"/>
              </a:buClr>
              <a:buSzPts val="1800"/>
              <a:buNone/>
              <a:defRPr sz="1800" b="1"/>
            </a:lvl3pPr>
            <a:lvl4pPr marL="1828800" lvl="3" indent="-228600" algn="l">
              <a:lnSpc>
                <a:spcPct val="90000"/>
              </a:lnSpc>
              <a:spcBef>
                <a:spcPts val="1200"/>
              </a:spcBef>
              <a:spcAft>
                <a:spcPts val="0"/>
              </a:spcAft>
              <a:buClr>
                <a:schemeClr val="dk1"/>
              </a:buClr>
              <a:buSzPts val="1600"/>
              <a:buNone/>
              <a:defRPr sz="1600" b="1"/>
            </a:lvl4pPr>
            <a:lvl5pPr marL="2286000" lvl="4" indent="-228600" algn="l">
              <a:lnSpc>
                <a:spcPct val="90000"/>
              </a:lnSpc>
              <a:spcBef>
                <a:spcPts val="0"/>
              </a:spcBef>
              <a:spcAft>
                <a:spcPts val="0"/>
              </a:spcAft>
              <a:buClr>
                <a:schemeClr val="accent1"/>
              </a:buClr>
              <a:buSzPts val="1600"/>
              <a:buNone/>
              <a:defRPr sz="1600" b="1"/>
            </a:lvl5pPr>
            <a:lvl6pPr marL="2743200" lvl="5" indent="-228600" algn="l">
              <a:lnSpc>
                <a:spcPct val="120000"/>
              </a:lnSpc>
              <a:spcBef>
                <a:spcPts val="800"/>
              </a:spcBef>
              <a:spcAft>
                <a:spcPts val="0"/>
              </a:spcAft>
              <a:buClr>
                <a:schemeClr val="dk1"/>
              </a:buClr>
              <a:buSzPts val="1600"/>
              <a:buNone/>
              <a:defRPr sz="1600" b="1"/>
            </a:lvl6pPr>
            <a:lvl7pPr marL="3200400" lvl="6" indent="-228600" algn="l">
              <a:lnSpc>
                <a:spcPct val="85000"/>
              </a:lnSpc>
              <a:spcBef>
                <a:spcPts val="600"/>
              </a:spcBef>
              <a:spcAft>
                <a:spcPts val="0"/>
              </a:spcAft>
              <a:buSzPts val="1600"/>
              <a:buNone/>
              <a:defRPr sz="1600" b="1"/>
            </a:lvl7pPr>
            <a:lvl8pPr marL="3657600" lvl="7" indent="-228600" algn="l">
              <a:lnSpc>
                <a:spcPct val="100000"/>
              </a:lnSpc>
              <a:spcBef>
                <a:spcPts val="1200"/>
              </a:spcBef>
              <a:spcAft>
                <a:spcPts val="0"/>
              </a:spcAft>
              <a:buClr>
                <a:schemeClr val="dk1"/>
              </a:buClr>
              <a:buSzPts val="1600"/>
              <a:buNone/>
              <a:defRPr sz="1600" b="1"/>
            </a:lvl8pPr>
            <a:lvl9pPr marL="4114800" lvl="8" indent="-228600" algn="l">
              <a:lnSpc>
                <a:spcPct val="85000"/>
              </a:lnSpc>
              <a:spcBef>
                <a:spcPts val="600"/>
              </a:spcBef>
              <a:spcAft>
                <a:spcPts val="1200"/>
              </a:spcAft>
              <a:buClr>
                <a:schemeClr val="dk1"/>
              </a:buClr>
              <a:buSzPts val="1600"/>
              <a:buNone/>
              <a:defRPr sz="1600" b="1"/>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39"/>
        <p:cNvGrpSpPr/>
        <p:nvPr/>
      </p:nvGrpSpPr>
      <p:grpSpPr>
        <a:xfrm>
          <a:off x="0" y="0"/>
          <a:ext cx="0" cy="0"/>
          <a:chOff x="0" y="0"/>
          <a:chExt cx="0" cy="0"/>
        </a:xfrm>
      </p:grpSpPr>
      <p:sp>
        <p:nvSpPr>
          <p:cNvPr id="40" name="Google Shape;40;p5"/>
          <p:cNvSpPr txBox="1">
            <a:spLocks noGrp="1"/>
          </p:cNvSpPr>
          <p:nvPr>
            <p:ph type="title"/>
          </p:nvPr>
        </p:nvSpPr>
        <p:spPr>
          <a:xfrm>
            <a:off x="685800" y="521208"/>
            <a:ext cx="10817352" cy="1033272"/>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5"/>
          <p:cNvSpPr txBox="1">
            <a:spLocks noGrp="1"/>
          </p:cNvSpPr>
          <p:nvPr>
            <p:ph type="body" idx="1"/>
          </p:nvPr>
        </p:nvSpPr>
        <p:spPr>
          <a:xfrm>
            <a:off x="685800" y="2368296"/>
            <a:ext cx="5060950" cy="3803904"/>
          </a:xfrm>
          <a:prstGeom prst="rect">
            <a:avLst/>
          </a:prstGeom>
          <a:noFill/>
          <a:ln>
            <a:noFill/>
          </a:ln>
        </p:spPr>
        <p:txBody>
          <a:bodyPr spcFirstLastPara="1" wrap="square" lIns="0" tIns="0" rIns="0" bIns="0" anchor="t" anchorCtr="0">
            <a:noAutofit/>
          </a:bodyPr>
          <a:lstStyle>
            <a:lvl1pPr marL="457200" lvl="0" indent="-368300" algn="l">
              <a:lnSpc>
                <a:spcPct val="95000"/>
              </a:lnSpc>
              <a:spcBef>
                <a:spcPts val="2000"/>
              </a:spcBef>
              <a:spcAft>
                <a:spcPts val="0"/>
              </a:spcAft>
              <a:buClr>
                <a:schemeClr val="dk1"/>
              </a:buClr>
              <a:buSzPts val="2200"/>
              <a:buChar char="​"/>
              <a:defRPr>
                <a:latin typeface="Arial"/>
                <a:ea typeface="Arial"/>
                <a:cs typeface="Arial"/>
                <a:sym typeface="Arial"/>
              </a:defRPr>
            </a:lvl1pPr>
            <a:lvl2pPr marL="914400" lvl="1" indent="-342900" algn="l">
              <a:lnSpc>
                <a:spcPct val="90000"/>
              </a:lnSpc>
              <a:spcBef>
                <a:spcPts val="400"/>
              </a:spcBef>
              <a:spcAft>
                <a:spcPts val="0"/>
              </a:spcAft>
              <a:buSzPts val="1800"/>
              <a:buChar char="•"/>
              <a:defRPr>
                <a:latin typeface="Arial"/>
                <a:ea typeface="Arial"/>
                <a:cs typeface="Arial"/>
                <a:sym typeface="Arial"/>
              </a:defRPr>
            </a:lvl2pPr>
            <a:lvl3pPr marL="1371600" lvl="2" indent="-317500" algn="l">
              <a:lnSpc>
                <a:spcPct val="85000"/>
              </a:lnSpc>
              <a:spcBef>
                <a:spcPts val="400"/>
              </a:spcBef>
              <a:spcAft>
                <a:spcPts val="0"/>
              </a:spcAft>
              <a:buClr>
                <a:schemeClr val="dk1"/>
              </a:buClr>
              <a:buSzPts val="1400"/>
              <a:buChar char="–"/>
              <a:defRPr>
                <a:latin typeface="Arial"/>
                <a:ea typeface="Arial"/>
                <a:cs typeface="Arial"/>
                <a:sym typeface="Arial"/>
              </a:defRPr>
            </a:lvl3pPr>
            <a:lvl4pPr marL="1828800" lvl="3" indent="-355600" algn="l">
              <a:lnSpc>
                <a:spcPct val="90000"/>
              </a:lnSpc>
              <a:spcBef>
                <a:spcPts val="1200"/>
              </a:spcBef>
              <a:spcAft>
                <a:spcPts val="0"/>
              </a:spcAft>
              <a:buClr>
                <a:schemeClr val="dk1"/>
              </a:buClr>
              <a:buSzPts val="2000"/>
              <a:buChar char="​"/>
              <a:defRPr>
                <a:latin typeface="Arial"/>
                <a:ea typeface="Arial"/>
                <a:cs typeface="Arial"/>
                <a:sym typeface="Arial"/>
              </a:defRPr>
            </a:lvl4pPr>
            <a:lvl5pPr marL="2286000" lvl="4" indent="-317500" algn="l">
              <a:lnSpc>
                <a:spcPct val="90000"/>
              </a:lnSpc>
              <a:spcBef>
                <a:spcPts val="0"/>
              </a:spcBef>
              <a:spcAft>
                <a:spcPts val="0"/>
              </a:spcAft>
              <a:buClr>
                <a:schemeClr val="accent1"/>
              </a:buClr>
              <a:buSzPts val="1400"/>
              <a:buChar char="​"/>
              <a:defRPr>
                <a:latin typeface="Arial"/>
                <a:ea typeface="Arial"/>
                <a:cs typeface="Arial"/>
                <a:sym typeface="Arial"/>
              </a:defRPr>
            </a:lvl5pPr>
            <a:lvl6pPr marL="2743200" lvl="5" indent="-342900" algn="l">
              <a:lnSpc>
                <a:spcPct val="120000"/>
              </a:lnSpc>
              <a:spcBef>
                <a:spcPts val="800"/>
              </a:spcBef>
              <a:spcAft>
                <a:spcPts val="0"/>
              </a:spcAft>
              <a:buClr>
                <a:schemeClr val="dk1"/>
              </a:buClr>
              <a:buSzPts val="1800"/>
              <a:buChar char="​"/>
              <a:defRPr/>
            </a:lvl6pPr>
            <a:lvl7pPr marL="3200400" lvl="6" indent="-342900" algn="l">
              <a:lnSpc>
                <a:spcPct val="85000"/>
              </a:lnSpc>
              <a:spcBef>
                <a:spcPts val="600"/>
              </a:spcBef>
              <a:spcAft>
                <a:spcPts val="0"/>
              </a:spcAft>
              <a:buSzPts val="1800"/>
              <a:buChar char="•"/>
              <a:defRPr/>
            </a:lvl7pPr>
            <a:lvl8pPr marL="3657600" lvl="7" indent="-342900" algn="l">
              <a:lnSpc>
                <a:spcPct val="100000"/>
              </a:lnSpc>
              <a:spcBef>
                <a:spcPts val="1200"/>
              </a:spcBef>
              <a:spcAft>
                <a:spcPts val="0"/>
              </a:spcAft>
              <a:buClr>
                <a:schemeClr val="dk1"/>
              </a:buClr>
              <a:buSzPts val="1800"/>
              <a:buChar char="“"/>
              <a:defRPr/>
            </a:lvl8pPr>
            <a:lvl9pPr marL="4114800" lvl="8" indent="-342900" algn="l">
              <a:lnSpc>
                <a:spcPct val="85000"/>
              </a:lnSpc>
              <a:spcBef>
                <a:spcPts val="600"/>
              </a:spcBef>
              <a:spcAft>
                <a:spcPts val="1200"/>
              </a:spcAft>
              <a:buClr>
                <a:schemeClr val="dk1"/>
              </a:buClr>
              <a:buSzPts val="1800"/>
              <a:buChar char="​"/>
              <a:defRPr/>
            </a:lvl9pPr>
          </a:lstStyle>
          <a:p>
            <a:endParaRPr/>
          </a:p>
        </p:txBody>
      </p:sp>
      <p:sp>
        <p:nvSpPr>
          <p:cNvPr id="42" name="Google Shape;42;p5"/>
          <p:cNvSpPr txBox="1">
            <a:spLocks noGrp="1"/>
          </p:cNvSpPr>
          <p:nvPr>
            <p:ph type="body" idx="2"/>
          </p:nvPr>
        </p:nvSpPr>
        <p:spPr>
          <a:xfrm>
            <a:off x="6445250" y="2368296"/>
            <a:ext cx="5060950" cy="3803904"/>
          </a:xfrm>
          <a:prstGeom prst="rect">
            <a:avLst/>
          </a:prstGeom>
          <a:noFill/>
          <a:ln>
            <a:noFill/>
          </a:ln>
        </p:spPr>
        <p:txBody>
          <a:bodyPr spcFirstLastPara="1" wrap="square" lIns="0" tIns="0" rIns="0" bIns="0" anchor="t" anchorCtr="0">
            <a:noAutofit/>
          </a:bodyPr>
          <a:lstStyle>
            <a:lvl1pPr marL="457200" lvl="0" indent="-368300" algn="l">
              <a:lnSpc>
                <a:spcPct val="95000"/>
              </a:lnSpc>
              <a:spcBef>
                <a:spcPts val="2000"/>
              </a:spcBef>
              <a:spcAft>
                <a:spcPts val="0"/>
              </a:spcAft>
              <a:buClr>
                <a:schemeClr val="dk1"/>
              </a:buClr>
              <a:buSzPts val="2200"/>
              <a:buChar char="​"/>
              <a:defRPr>
                <a:latin typeface="Arial"/>
                <a:ea typeface="Arial"/>
                <a:cs typeface="Arial"/>
                <a:sym typeface="Arial"/>
              </a:defRPr>
            </a:lvl1pPr>
            <a:lvl2pPr marL="914400" lvl="1" indent="-342900" algn="l">
              <a:lnSpc>
                <a:spcPct val="90000"/>
              </a:lnSpc>
              <a:spcBef>
                <a:spcPts val="400"/>
              </a:spcBef>
              <a:spcAft>
                <a:spcPts val="0"/>
              </a:spcAft>
              <a:buSzPts val="1800"/>
              <a:buChar char="•"/>
              <a:defRPr>
                <a:latin typeface="Arial"/>
                <a:ea typeface="Arial"/>
                <a:cs typeface="Arial"/>
                <a:sym typeface="Arial"/>
              </a:defRPr>
            </a:lvl2pPr>
            <a:lvl3pPr marL="1371600" lvl="2" indent="-317500" algn="l">
              <a:lnSpc>
                <a:spcPct val="85000"/>
              </a:lnSpc>
              <a:spcBef>
                <a:spcPts val="400"/>
              </a:spcBef>
              <a:spcAft>
                <a:spcPts val="0"/>
              </a:spcAft>
              <a:buClr>
                <a:schemeClr val="dk1"/>
              </a:buClr>
              <a:buSzPts val="1400"/>
              <a:buChar char="–"/>
              <a:defRPr>
                <a:latin typeface="Arial"/>
                <a:ea typeface="Arial"/>
                <a:cs typeface="Arial"/>
                <a:sym typeface="Arial"/>
              </a:defRPr>
            </a:lvl3pPr>
            <a:lvl4pPr marL="1828800" lvl="3" indent="-355600" algn="l">
              <a:lnSpc>
                <a:spcPct val="90000"/>
              </a:lnSpc>
              <a:spcBef>
                <a:spcPts val="1200"/>
              </a:spcBef>
              <a:spcAft>
                <a:spcPts val="0"/>
              </a:spcAft>
              <a:buClr>
                <a:schemeClr val="dk1"/>
              </a:buClr>
              <a:buSzPts val="2000"/>
              <a:buChar char="​"/>
              <a:defRPr>
                <a:latin typeface="Arial"/>
                <a:ea typeface="Arial"/>
                <a:cs typeface="Arial"/>
                <a:sym typeface="Arial"/>
              </a:defRPr>
            </a:lvl4pPr>
            <a:lvl5pPr marL="2286000" lvl="4" indent="-317500" algn="l">
              <a:lnSpc>
                <a:spcPct val="90000"/>
              </a:lnSpc>
              <a:spcBef>
                <a:spcPts val="0"/>
              </a:spcBef>
              <a:spcAft>
                <a:spcPts val="0"/>
              </a:spcAft>
              <a:buClr>
                <a:schemeClr val="accent1"/>
              </a:buClr>
              <a:buSzPts val="1400"/>
              <a:buChar char="​"/>
              <a:defRPr>
                <a:latin typeface="Arial"/>
                <a:ea typeface="Arial"/>
                <a:cs typeface="Arial"/>
                <a:sym typeface="Arial"/>
              </a:defRPr>
            </a:lvl5pPr>
            <a:lvl6pPr marL="2743200" lvl="5" indent="-342900" algn="l">
              <a:lnSpc>
                <a:spcPct val="120000"/>
              </a:lnSpc>
              <a:spcBef>
                <a:spcPts val="800"/>
              </a:spcBef>
              <a:spcAft>
                <a:spcPts val="0"/>
              </a:spcAft>
              <a:buClr>
                <a:schemeClr val="dk1"/>
              </a:buClr>
              <a:buSzPts val="1800"/>
              <a:buChar char="​"/>
              <a:defRPr/>
            </a:lvl6pPr>
            <a:lvl7pPr marL="3200400" lvl="6" indent="-342900" algn="l">
              <a:lnSpc>
                <a:spcPct val="85000"/>
              </a:lnSpc>
              <a:spcBef>
                <a:spcPts val="600"/>
              </a:spcBef>
              <a:spcAft>
                <a:spcPts val="0"/>
              </a:spcAft>
              <a:buSzPts val="1800"/>
              <a:buChar char="•"/>
              <a:defRPr/>
            </a:lvl7pPr>
            <a:lvl8pPr marL="3657600" lvl="7" indent="-342900" algn="l">
              <a:lnSpc>
                <a:spcPct val="100000"/>
              </a:lnSpc>
              <a:spcBef>
                <a:spcPts val="1200"/>
              </a:spcBef>
              <a:spcAft>
                <a:spcPts val="0"/>
              </a:spcAft>
              <a:buClr>
                <a:schemeClr val="dk1"/>
              </a:buClr>
              <a:buSzPts val="1800"/>
              <a:buChar char="“"/>
              <a:defRPr/>
            </a:lvl8pPr>
            <a:lvl9pPr marL="4114800" lvl="8" indent="-342900" algn="l">
              <a:lnSpc>
                <a:spcPct val="85000"/>
              </a:lnSpc>
              <a:spcBef>
                <a:spcPts val="600"/>
              </a:spcBef>
              <a:spcAft>
                <a:spcPts val="1200"/>
              </a:spcAft>
              <a:buClr>
                <a:schemeClr val="dk1"/>
              </a:buClr>
              <a:buSzPts val="1800"/>
              <a:buChar char="​"/>
              <a:defRPr/>
            </a:lvl9pPr>
          </a:lstStyle>
          <a:p>
            <a:endParaRPr/>
          </a:p>
        </p:txBody>
      </p:sp>
      <p:sp>
        <p:nvSpPr>
          <p:cNvPr id="43" name="Google Shape;43;p5"/>
          <p:cNvSpPr txBox="1">
            <a:spLocks noGrp="1"/>
          </p:cNvSpPr>
          <p:nvPr>
            <p:ph type="body" idx="3"/>
          </p:nvPr>
        </p:nvSpPr>
        <p:spPr>
          <a:xfrm>
            <a:off x="685800" y="1592812"/>
            <a:ext cx="10820400" cy="280974"/>
          </a:xfrm>
          <a:prstGeom prst="rect">
            <a:avLst/>
          </a:prstGeom>
          <a:noFill/>
          <a:ln>
            <a:noFill/>
          </a:ln>
        </p:spPr>
        <p:txBody>
          <a:bodyPr spcFirstLastPara="1" wrap="square" lIns="0" tIns="0" rIns="0" bIns="0" anchor="t" anchorCtr="0">
            <a:noAutofit/>
          </a:bodyPr>
          <a:lstStyle>
            <a:lvl1pPr marL="457200" lvl="0" indent="-228600" algn="l">
              <a:lnSpc>
                <a:spcPct val="83000"/>
              </a:lnSpc>
              <a:spcBef>
                <a:spcPts val="0"/>
              </a:spcBef>
              <a:spcAft>
                <a:spcPts val="0"/>
              </a:spcAft>
              <a:buClr>
                <a:schemeClr val="accent1"/>
              </a:buClr>
              <a:buSzPts val="2200"/>
              <a:buNone/>
              <a:defRPr sz="2200" b="0">
                <a:solidFill>
                  <a:schemeClr val="accent1"/>
                </a:solidFill>
                <a:latin typeface="Arial"/>
                <a:ea typeface="Arial"/>
                <a:cs typeface="Arial"/>
                <a:sym typeface="Arial"/>
              </a:defRPr>
            </a:lvl1pPr>
            <a:lvl2pPr marL="914400" lvl="1" indent="-228600" algn="l">
              <a:lnSpc>
                <a:spcPct val="90000"/>
              </a:lnSpc>
              <a:spcBef>
                <a:spcPts val="400"/>
              </a:spcBef>
              <a:spcAft>
                <a:spcPts val="0"/>
              </a:spcAft>
              <a:buSzPts val="2000"/>
              <a:buNone/>
              <a:defRPr sz="2000" b="1"/>
            </a:lvl2pPr>
            <a:lvl3pPr marL="1371600" lvl="2" indent="-228600" algn="l">
              <a:lnSpc>
                <a:spcPct val="85000"/>
              </a:lnSpc>
              <a:spcBef>
                <a:spcPts val="400"/>
              </a:spcBef>
              <a:spcAft>
                <a:spcPts val="0"/>
              </a:spcAft>
              <a:buClr>
                <a:schemeClr val="dk1"/>
              </a:buClr>
              <a:buSzPts val="1800"/>
              <a:buNone/>
              <a:defRPr sz="1800" b="1"/>
            </a:lvl3pPr>
            <a:lvl4pPr marL="1828800" lvl="3" indent="-228600" algn="l">
              <a:lnSpc>
                <a:spcPct val="90000"/>
              </a:lnSpc>
              <a:spcBef>
                <a:spcPts val="1200"/>
              </a:spcBef>
              <a:spcAft>
                <a:spcPts val="0"/>
              </a:spcAft>
              <a:buClr>
                <a:schemeClr val="dk1"/>
              </a:buClr>
              <a:buSzPts val="1600"/>
              <a:buNone/>
              <a:defRPr sz="1600" b="1"/>
            </a:lvl4pPr>
            <a:lvl5pPr marL="2286000" lvl="4" indent="-228600" algn="l">
              <a:lnSpc>
                <a:spcPct val="90000"/>
              </a:lnSpc>
              <a:spcBef>
                <a:spcPts val="0"/>
              </a:spcBef>
              <a:spcAft>
                <a:spcPts val="0"/>
              </a:spcAft>
              <a:buClr>
                <a:schemeClr val="accent1"/>
              </a:buClr>
              <a:buSzPts val="1600"/>
              <a:buNone/>
              <a:defRPr sz="1600" b="1"/>
            </a:lvl5pPr>
            <a:lvl6pPr marL="2743200" lvl="5" indent="-228600" algn="l">
              <a:lnSpc>
                <a:spcPct val="120000"/>
              </a:lnSpc>
              <a:spcBef>
                <a:spcPts val="800"/>
              </a:spcBef>
              <a:spcAft>
                <a:spcPts val="0"/>
              </a:spcAft>
              <a:buClr>
                <a:schemeClr val="dk1"/>
              </a:buClr>
              <a:buSzPts val="1600"/>
              <a:buNone/>
              <a:defRPr sz="1600" b="1"/>
            </a:lvl6pPr>
            <a:lvl7pPr marL="3200400" lvl="6" indent="-228600" algn="l">
              <a:lnSpc>
                <a:spcPct val="85000"/>
              </a:lnSpc>
              <a:spcBef>
                <a:spcPts val="600"/>
              </a:spcBef>
              <a:spcAft>
                <a:spcPts val="0"/>
              </a:spcAft>
              <a:buSzPts val="1600"/>
              <a:buNone/>
              <a:defRPr sz="1600" b="1"/>
            </a:lvl7pPr>
            <a:lvl8pPr marL="3657600" lvl="7" indent="-228600" algn="l">
              <a:lnSpc>
                <a:spcPct val="100000"/>
              </a:lnSpc>
              <a:spcBef>
                <a:spcPts val="1200"/>
              </a:spcBef>
              <a:spcAft>
                <a:spcPts val="0"/>
              </a:spcAft>
              <a:buClr>
                <a:schemeClr val="dk1"/>
              </a:buClr>
              <a:buSzPts val="1600"/>
              <a:buNone/>
              <a:defRPr sz="1600" b="1"/>
            </a:lvl8pPr>
            <a:lvl9pPr marL="4114800" lvl="8" indent="-228600" algn="l">
              <a:lnSpc>
                <a:spcPct val="85000"/>
              </a:lnSpc>
              <a:spcBef>
                <a:spcPts val="600"/>
              </a:spcBef>
              <a:spcAft>
                <a:spcPts val="1200"/>
              </a:spcAft>
              <a:buClr>
                <a:schemeClr val="dk1"/>
              </a:buClr>
              <a:buSzPts val="1600"/>
              <a:buNone/>
              <a:defRPr sz="1600" b="1"/>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Weighted Right">
  <p:cSld name="Weighted Right">
    <p:spTree>
      <p:nvGrpSpPr>
        <p:cNvPr id="1" name="Shape 44"/>
        <p:cNvGrpSpPr/>
        <p:nvPr/>
      </p:nvGrpSpPr>
      <p:grpSpPr>
        <a:xfrm>
          <a:off x="0" y="0"/>
          <a:ext cx="0" cy="0"/>
          <a:chOff x="0" y="0"/>
          <a:chExt cx="0" cy="0"/>
        </a:xfrm>
      </p:grpSpPr>
      <p:sp>
        <p:nvSpPr>
          <p:cNvPr id="45" name="Google Shape;45;p6"/>
          <p:cNvSpPr txBox="1">
            <a:spLocks noGrp="1"/>
          </p:cNvSpPr>
          <p:nvPr>
            <p:ph type="title"/>
          </p:nvPr>
        </p:nvSpPr>
        <p:spPr>
          <a:xfrm>
            <a:off x="685800" y="521208"/>
            <a:ext cx="10817352" cy="1033272"/>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6"/>
          <p:cNvSpPr txBox="1">
            <a:spLocks noGrp="1"/>
          </p:cNvSpPr>
          <p:nvPr>
            <p:ph type="body" idx="1"/>
          </p:nvPr>
        </p:nvSpPr>
        <p:spPr>
          <a:xfrm>
            <a:off x="685800" y="2368296"/>
            <a:ext cx="3149598" cy="3803904"/>
          </a:xfrm>
          <a:prstGeom prst="rect">
            <a:avLst/>
          </a:prstGeom>
          <a:noFill/>
          <a:ln>
            <a:noFill/>
          </a:ln>
        </p:spPr>
        <p:txBody>
          <a:bodyPr spcFirstLastPara="1" wrap="square" lIns="0" tIns="0" rIns="0" bIns="0" anchor="t" anchorCtr="0">
            <a:noAutofit/>
          </a:bodyPr>
          <a:lstStyle>
            <a:lvl1pPr marL="457200" lvl="0" indent="-368300" algn="l">
              <a:lnSpc>
                <a:spcPct val="95000"/>
              </a:lnSpc>
              <a:spcBef>
                <a:spcPts val="2000"/>
              </a:spcBef>
              <a:spcAft>
                <a:spcPts val="0"/>
              </a:spcAft>
              <a:buClr>
                <a:schemeClr val="dk1"/>
              </a:buClr>
              <a:buSzPts val="2200"/>
              <a:buChar char="​"/>
              <a:defRPr>
                <a:latin typeface="Arial"/>
                <a:ea typeface="Arial"/>
                <a:cs typeface="Arial"/>
                <a:sym typeface="Arial"/>
              </a:defRPr>
            </a:lvl1pPr>
            <a:lvl2pPr marL="914400" lvl="1" indent="-342900" algn="l">
              <a:lnSpc>
                <a:spcPct val="90000"/>
              </a:lnSpc>
              <a:spcBef>
                <a:spcPts val="400"/>
              </a:spcBef>
              <a:spcAft>
                <a:spcPts val="0"/>
              </a:spcAft>
              <a:buSzPts val="1800"/>
              <a:buChar char="•"/>
              <a:defRPr>
                <a:latin typeface="Arial"/>
                <a:ea typeface="Arial"/>
                <a:cs typeface="Arial"/>
                <a:sym typeface="Arial"/>
              </a:defRPr>
            </a:lvl2pPr>
            <a:lvl3pPr marL="1371600" lvl="2" indent="-317500" algn="l">
              <a:lnSpc>
                <a:spcPct val="85000"/>
              </a:lnSpc>
              <a:spcBef>
                <a:spcPts val="400"/>
              </a:spcBef>
              <a:spcAft>
                <a:spcPts val="0"/>
              </a:spcAft>
              <a:buClr>
                <a:schemeClr val="dk1"/>
              </a:buClr>
              <a:buSzPts val="1400"/>
              <a:buChar char="–"/>
              <a:defRPr>
                <a:latin typeface="Arial"/>
                <a:ea typeface="Arial"/>
                <a:cs typeface="Arial"/>
                <a:sym typeface="Arial"/>
              </a:defRPr>
            </a:lvl3pPr>
            <a:lvl4pPr marL="1828800" lvl="3" indent="-355600" algn="l">
              <a:lnSpc>
                <a:spcPct val="90000"/>
              </a:lnSpc>
              <a:spcBef>
                <a:spcPts val="1200"/>
              </a:spcBef>
              <a:spcAft>
                <a:spcPts val="0"/>
              </a:spcAft>
              <a:buClr>
                <a:schemeClr val="dk1"/>
              </a:buClr>
              <a:buSzPts val="2000"/>
              <a:buChar char="​"/>
              <a:defRPr>
                <a:latin typeface="Arial"/>
                <a:ea typeface="Arial"/>
                <a:cs typeface="Arial"/>
                <a:sym typeface="Arial"/>
              </a:defRPr>
            </a:lvl4pPr>
            <a:lvl5pPr marL="2286000" lvl="4" indent="-317500" algn="l">
              <a:lnSpc>
                <a:spcPct val="90000"/>
              </a:lnSpc>
              <a:spcBef>
                <a:spcPts val="0"/>
              </a:spcBef>
              <a:spcAft>
                <a:spcPts val="0"/>
              </a:spcAft>
              <a:buClr>
                <a:schemeClr val="accent1"/>
              </a:buClr>
              <a:buSzPts val="1400"/>
              <a:buChar char="​"/>
              <a:defRPr>
                <a:latin typeface="Arial"/>
                <a:ea typeface="Arial"/>
                <a:cs typeface="Arial"/>
                <a:sym typeface="Arial"/>
              </a:defRPr>
            </a:lvl5pPr>
            <a:lvl6pPr marL="2743200" lvl="5" indent="-342900" algn="l">
              <a:lnSpc>
                <a:spcPct val="120000"/>
              </a:lnSpc>
              <a:spcBef>
                <a:spcPts val="800"/>
              </a:spcBef>
              <a:spcAft>
                <a:spcPts val="0"/>
              </a:spcAft>
              <a:buClr>
                <a:schemeClr val="dk1"/>
              </a:buClr>
              <a:buSzPts val="1800"/>
              <a:buChar char="​"/>
              <a:defRPr/>
            </a:lvl6pPr>
            <a:lvl7pPr marL="3200400" lvl="6" indent="-342900" algn="l">
              <a:lnSpc>
                <a:spcPct val="85000"/>
              </a:lnSpc>
              <a:spcBef>
                <a:spcPts val="600"/>
              </a:spcBef>
              <a:spcAft>
                <a:spcPts val="0"/>
              </a:spcAft>
              <a:buSzPts val="1800"/>
              <a:buChar char="•"/>
              <a:defRPr/>
            </a:lvl7pPr>
            <a:lvl8pPr marL="3657600" lvl="7" indent="-342900" algn="l">
              <a:lnSpc>
                <a:spcPct val="100000"/>
              </a:lnSpc>
              <a:spcBef>
                <a:spcPts val="1200"/>
              </a:spcBef>
              <a:spcAft>
                <a:spcPts val="0"/>
              </a:spcAft>
              <a:buClr>
                <a:schemeClr val="dk1"/>
              </a:buClr>
              <a:buSzPts val="1800"/>
              <a:buChar char="“"/>
              <a:defRPr/>
            </a:lvl8pPr>
            <a:lvl9pPr marL="4114800" lvl="8" indent="-342900" algn="l">
              <a:lnSpc>
                <a:spcPct val="85000"/>
              </a:lnSpc>
              <a:spcBef>
                <a:spcPts val="600"/>
              </a:spcBef>
              <a:spcAft>
                <a:spcPts val="1200"/>
              </a:spcAft>
              <a:buClr>
                <a:schemeClr val="dk1"/>
              </a:buClr>
              <a:buSzPts val="1800"/>
              <a:buChar char="​"/>
              <a:defRPr/>
            </a:lvl9pPr>
          </a:lstStyle>
          <a:p>
            <a:endParaRPr/>
          </a:p>
        </p:txBody>
      </p:sp>
      <p:sp>
        <p:nvSpPr>
          <p:cNvPr id="47" name="Google Shape;47;p6"/>
          <p:cNvSpPr txBox="1">
            <a:spLocks noGrp="1"/>
          </p:cNvSpPr>
          <p:nvPr>
            <p:ph type="body" idx="2"/>
          </p:nvPr>
        </p:nvSpPr>
        <p:spPr>
          <a:xfrm>
            <a:off x="4521198" y="2368296"/>
            <a:ext cx="6981954" cy="3803904"/>
          </a:xfrm>
          <a:prstGeom prst="rect">
            <a:avLst/>
          </a:prstGeom>
          <a:noFill/>
          <a:ln>
            <a:noFill/>
          </a:ln>
        </p:spPr>
        <p:txBody>
          <a:bodyPr spcFirstLastPara="1" wrap="square" lIns="0" tIns="0" rIns="0" bIns="0" anchor="t" anchorCtr="0">
            <a:noAutofit/>
          </a:bodyPr>
          <a:lstStyle>
            <a:lvl1pPr marL="457200" lvl="0" indent="-368300" algn="l">
              <a:lnSpc>
                <a:spcPct val="95000"/>
              </a:lnSpc>
              <a:spcBef>
                <a:spcPts val="2000"/>
              </a:spcBef>
              <a:spcAft>
                <a:spcPts val="0"/>
              </a:spcAft>
              <a:buClr>
                <a:schemeClr val="dk1"/>
              </a:buClr>
              <a:buSzPts val="2200"/>
              <a:buChar char="​"/>
              <a:defRPr>
                <a:latin typeface="Arial"/>
                <a:ea typeface="Arial"/>
                <a:cs typeface="Arial"/>
                <a:sym typeface="Arial"/>
              </a:defRPr>
            </a:lvl1pPr>
            <a:lvl2pPr marL="914400" lvl="1" indent="-342900" algn="l">
              <a:lnSpc>
                <a:spcPct val="90000"/>
              </a:lnSpc>
              <a:spcBef>
                <a:spcPts val="400"/>
              </a:spcBef>
              <a:spcAft>
                <a:spcPts val="0"/>
              </a:spcAft>
              <a:buSzPts val="1800"/>
              <a:buChar char="•"/>
              <a:defRPr>
                <a:latin typeface="Arial"/>
                <a:ea typeface="Arial"/>
                <a:cs typeface="Arial"/>
                <a:sym typeface="Arial"/>
              </a:defRPr>
            </a:lvl2pPr>
            <a:lvl3pPr marL="1371600" lvl="2" indent="-317500" algn="l">
              <a:lnSpc>
                <a:spcPct val="85000"/>
              </a:lnSpc>
              <a:spcBef>
                <a:spcPts val="400"/>
              </a:spcBef>
              <a:spcAft>
                <a:spcPts val="0"/>
              </a:spcAft>
              <a:buClr>
                <a:schemeClr val="dk1"/>
              </a:buClr>
              <a:buSzPts val="1400"/>
              <a:buChar char="–"/>
              <a:defRPr>
                <a:latin typeface="Arial"/>
                <a:ea typeface="Arial"/>
                <a:cs typeface="Arial"/>
                <a:sym typeface="Arial"/>
              </a:defRPr>
            </a:lvl3pPr>
            <a:lvl4pPr marL="1828800" lvl="3" indent="-355600" algn="l">
              <a:lnSpc>
                <a:spcPct val="90000"/>
              </a:lnSpc>
              <a:spcBef>
                <a:spcPts val="1200"/>
              </a:spcBef>
              <a:spcAft>
                <a:spcPts val="0"/>
              </a:spcAft>
              <a:buClr>
                <a:schemeClr val="dk1"/>
              </a:buClr>
              <a:buSzPts val="2000"/>
              <a:buChar char="​"/>
              <a:defRPr>
                <a:latin typeface="Arial"/>
                <a:ea typeface="Arial"/>
                <a:cs typeface="Arial"/>
                <a:sym typeface="Arial"/>
              </a:defRPr>
            </a:lvl4pPr>
            <a:lvl5pPr marL="2286000" lvl="4" indent="-317500" algn="l">
              <a:lnSpc>
                <a:spcPct val="90000"/>
              </a:lnSpc>
              <a:spcBef>
                <a:spcPts val="0"/>
              </a:spcBef>
              <a:spcAft>
                <a:spcPts val="0"/>
              </a:spcAft>
              <a:buClr>
                <a:schemeClr val="accent1"/>
              </a:buClr>
              <a:buSzPts val="1400"/>
              <a:buChar char="​"/>
              <a:defRPr>
                <a:latin typeface="Arial"/>
                <a:ea typeface="Arial"/>
                <a:cs typeface="Arial"/>
                <a:sym typeface="Arial"/>
              </a:defRPr>
            </a:lvl5pPr>
            <a:lvl6pPr marL="2743200" lvl="5" indent="-342900" algn="l">
              <a:lnSpc>
                <a:spcPct val="120000"/>
              </a:lnSpc>
              <a:spcBef>
                <a:spcPts val="800"/>
              </a:spcBef>
              <a:spcAft>
                <a:spcPts val="0"/>
              </a:spcAft>
              <a:buClr>
                <a:schemeClr val="dk1"/>
              </a:buClr>
              <a:buSzPts val="1800"/>
              <a:buChar char="​"/>
              <a:defRPr/>
            </a:lvl6pPr>
            <a:lvl7pPr marL="3200400" lvl="6" indent="-342900" algn="l">
              <a:lnSpc>
                <a:spcPct val="85000"/>
              </a:lnSpc>
              <a:spcBef>
                <a:spcPts val="600"/>
              </a:spcBef>
              <a:spcAft>
                <a:spcPts val="0"/>
              </a:spcAft>
              <a:buSzPts val="1800"/>
              <a:buChar char="•"/>
              <a:defRPr/>
            </a:lvl7pPr>
            <a:lvl8pPr marL="3657600" lvl="7" indent="-342900" algn="l">
              <a:lnSpc>
                <a:spcPct val="100000"/>
              </a:lnSpc>
              <a:spcBef>
                <a:spcPts val="1200"/>
              </a:spcBef>
              <a:spcAft>
                <a:spcPts val="0"/>
              </a:spcAft>
              <a:buClr>
                <a:schemeClr val="dk1"/>
              </a:buClr>
              <a:buSzPts val="1800"/>
              <a:buChar char="“"/>
              <a:defRPr/>
            </a:lvl8pPr>
            <a:lvl9pPr marL="4114800" lvl="8" indent="-342900" algn="l">
              <a:lnSpc>
                <a:spcPct val="85000"/>
              </a:lnSpc>
              <a:spcBef>
                <a:spcPts val="600"/>
              </a:spcBef>
              <a:spcAft>
                <a:spcPts val="1200"/>
              </a:spcAft>
              <a:buClr>
                <a:schemeClr val="dk1"/>
              </a:buClr>
              <a:buSzPts val="1800"/>
              <a:buChar char="​"/>
              <a:defRPr/>
            </a:lvl9pPr>
          </a:lstStyle>
          <a:p>
            <a:endParaRPr/>
          </a:p>
        </p:txBody>
      </p:sp>
      <p:sp>
        <p:nvSpPr>
          <p:cNvPr id="48" name="Google Shape;48;p6"/>
          <p:cNvSpPr txBox="1">
            <a:spLocks noGrp="1"/>
          </p:cNvSpPr>
          <p:nvPr>
            <p:ph type="body" idx="3"/>
          </p:nvPr>
        </p:nvSpPr>
        <p:spPr>
          <a:xfrm>
            <a:off x="685800" y="1592812"/>
            <a:ext cx="10820400" cy="280974"/>
          </a:xfrm>
          <a:prstGeom prst="rect">
            <a:avLst/>
          </a:prstGeom>
          <a:noFill/>
          <a:ln>
            <a:noFill/>
          </a:ln>
        </p:spPr>
        <p:txBody>
          <a:bodyPr spcFirstLastPara="1" wrap="square" lIns="0" tIns="0" rIns="0" bIns="0" anchor="t" anchorCtr="0">
            <a:noAutofit/>
          </a:bodyPr>
          <a:lstStyle>
            <a:lvl1pPr marL="457200" lvl="0" indent="-228600" algn="l">
              <a:lnSpc>
                <a:spcPct val="83000"/>
              </a:lnSpc>
              <a:spcBef>
                <a:spcPts val="0"/>
              </a:spcBef>
              <a:spcAft>
                <a:spcPts val="0"/>
              </a:spcAft>
              <a:buClr>
                <a:schemeClr val="accent1"/>
              </a:buClr>
              <a:buSzPts val="2200"/>
              <a:buNone/>
              <a:defRPr sz="2200" b="0">
                <a:solidFill>
                  <a:schemeClr val="accent1"/>
                </a:solidFill>
                <a:latin typeface="Arial"/>
                <a:ea typeface="Arial"/>
                <a:cs typeface="Arial"/>
                <a:sym typeface="Arial"/>
              </a:defRPr>
            </a:lvl1pPr>
            <a:lvl2pPr marL="914400" lvl="1" indent="-228600" algn="l">
              <a:lnSpc>
                <a:spcPct val="90000"/>
              </a:lnSpc>
              <a:spcBef>
                <a:spcPts val="400"/>
              </a:spcBef>
              <a:spcAft>
                <a:spcPts val="0"/>
              </a:spcAft>
              <a:buSzPts val="2000"/>
              <a:buNone/>
              <a:defRPr sz="2000" b="1"/>
            </a:lvl2pPr>
            <a:lvl3pPr marL="1371600" lvl="2" indent="-228600" algn="l">
              <a:lnSpc>
                <a:spcPct val="85000"/>
              </a:lnSpc>
              <a:spcBef>
                <a:spcPts val="400"/>
              </a:spcBef>
              <a:spcAft>
                <a:spcPts val="0"/>
              </a:spcAft>
              <a:buClr>
                <a:schemeClr val="dk1"/>
              </a:buClr>
              <a:buSzPts val="1800"/>
              <a:buNone/>
              <a:defRPr sz="1800" b="1"/>
            </a:lvl3pPr>
            <a:lvl4pPr marL="1828800" lvl="3" indent="-228600" algn="l">
              <a:lnSpc>
                <a:spcPct val="90000"/>
              </a:lnSpc>
              <a:spcBef>
                <a:spcPts val="1200"/>
              </a:spcBef>
              <a:spcAft>
                <a:spcPts val="0"/>
              </a:spcAft>
              <a:buClr>
                <a:schemeClr val="dk1"/>
              </a:buClr>
              <a:buSzPts val="1600"/>
              <a:buNone/>
              <a:defRPr sz="1600" b="1"/>
            </a:lvl4pPr>
            <a:lvl5pPr marL="2286000" lvl="4" indent="-228600" algn="l">
              <a:lnSpc>
                <a:spcPct val="90000"/>
              </a:lnSpc>
              <a:spcBef>
                <a:spcPts val="0"/>
              </a:spcBef>
              <a:spcAft>
                <a:spcPts val="0"/>
              </a:spcAft>
              <a:buClr>
                <a:schemeClr val="accent1"/>
              </a:buClr>
              <a:buSzPts val="1600"/>
              <a:buNone/>
              <a:defRPr sz="1600" b="1"/>
            </a:lvl5pPr>
            <a:lvl6pPr marL="2743200" lvl="5" indent="-228600" algn="l">
              <a:lnSpc>
                <a:spcPct val="120000"/>
              </a:lnSpc>
              <a:spcBef>
                <a:spcPts val="800"/>
              </a:spcBef>
              <a:spcAft>
                <a:spcPts val="0"/>
              </a:spcAft>
              <a:buClr>
                <a:schemeClr val="dk1"/>
              </a:buClr>
              <a:buSzPts val="1600"/>
              <a:buNone/>
              <a:defRPr sz="1600" b="1"/>
            </a:lvl6pPr>
            <a:lvl7pPr marL="3200400" lvl="6" indent="-228600" algn="l">
              <a:lnSpc>
                <a:spcPct val="85000"/>
              </a:lnSpc>
              <a:spcBef>
                <a:spcPts val="600"/>
              </a:spcBef>
              <a:spcAft>
                <a:spcPts val="0"/>
              </a:spcAft>
              <a:buSzPts val="1600"/>
              <a:buNone/>
              <a:defRPr sz="1600" b="1"/>
            </a:lvl7pPr>
            <a:lvl8pPr marL="3657600" lvl="7" indent="-228600" algn="l">
              <a:lnSpc>
                <a:spcPct val="100000"/>
              </a:lnSpc>
              <a:spcBef>
                <a:spcPts val="1200"/>
              </a:spcBef>
              <a:spcAft>
                <a:spcPts val="0"/>
              </a:spcAft>
              <a:buClr>
                <a:schemeClr val="dk1"/>
              </a:buClr>
              <a:buSzPts val="1600"/>
              <a:buNone/>
              <a:defRPr sz="1600" b="1"/>
            </a:lvl8pPr>
            <a:lvl9pPr marL="4114800" lvl="8" indent="-228600" algn="l">
              <a:lnSpc>
                <a:spcPct val="85000"/>
              </a:lnSpc>
              <a:spcBef>
                <a:spcPts val="600"/>
              </a:spcBef>
              <a:spcAft>
                <a:spcPts val="1200"/>
              </a:spcAft>
              <a:buClr>
                <a:schemeClr val="dk1"/>
              </a:buClr>
              <a:buSzPts val="1600"/>
              <a:buNone/>
              <a:defRPr sz="1600" b="1"/>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Weighted Left">
  <p:cSld name="Weighted Left">
    <p:spTree>
      <p:nvGrpSpPr>
        <p:cNvPr id="1" name="Shape 49"/>
        <p:cNvGrpSpPr/>
        <p:nvPr/>
      </p:nvGrpSpPr>
      <p:grpSpPr>
        <a:xfrm>
          <a:off x="0" y="0"/>
          <a:ext cx="0" cy="0"/>
          <a:chOff x="0" y="0"/>
          <a:chExt cx="0" cy="0"/>
        </a:xfrm>
      </p:grpSpPr>
      <p:sp>
        <p:nvSpPr>
          <p:cNvPr id="50" name="Google Shape;50;p7"/>
          <p:cNvSpPr txBox="1">
            <a:spLocks noGrp="1"/>
          </p:cNvSpPr>
          <p:nvPr>
            <p:ph type="title"/>
          </p:nvPr>
        </p:nvSpPr>
        <p:spPr>
          <a:xfrm>
            <a:off x="685800" y="521208"/>
            <a:ext cx="10817352" cy="1033272"/>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7"/>
          <p:cNvSpPr txBox="1">
            <a:spLocks noGrp="1"/>
          </p:cNvSpPr>
          <p:nvPr>
            <p:ph type="body" idx="1"/>
          </p:nvPr>
        </p:nvSpPr>
        <p:spPr>
          <a:xfrm>
            <a:off x="8353554" y="2368296"/>
            <a:ext cx="3149598" cy="3803904"/>
          </a:xfrm>
          <a:prstGeom prst="rect">
            <a:avLst/>
          </a:prstGeom>
          <a:noFill/>
          <a:ln>
            <a:noFill/>
          </a:ln>
        </p:spPr>
        <p:txBody>
          <a:bodyPr spcFirstLastPara="1" wrap="square" lIns="0" tIns="0" rIns="0" bIns="0" anchor="t" anchorCtr="0">
            <a:noAutofit/>
          </a:bodyPr>
          <a:lstStyle>
            <a:lvl1pPr marL="457200" lvl="0" indent="-368300" algn="l">
              <a:lnSpc>
                <a:spcPct val="95000"/>
              </a:lnSpc>
              <a:spcBef>
                <a:spcPts val="2000"/>
              </a:spcBef>
              <a:spcAft>
                <a:spcPts val="0"/>
              </a:spcAft>
              <a:buClr>
                <a:schemeClr val="dk1"/>
              </a:buClr>
              <a:buSzPts val="2200"/>
              <a:buChar char="​"/>
              <a:defRPr>
                <a:latin typeface="Arial"/>
                <a:ea typeface="Arial"/>
                <a:cs typeface="Arial"/>
                <a:sym typeface="Arial"/>
              </a:defRPr>
            </a:lvl1pPr>
            <a:lvl2pPr marL="914400" lvl="1" indent="-342900" algn="l">
              <a:lnSpc>
                <a:spcPct val="90000"/>
              </a:lnSpc>
              <a:spcBef>
                <a:spcPts val="400"/>
              </a:spcBef>
              <a:spcAft>
                <a:spcPts val="0"/>
              </a:spcAft>
              <a:buSzPts val="1800"/>
              <a:buChar char="•"/>
              <a:defRPr>
                <a:latin typeface="Arial"/>
                <a:ea typeface="Arial"/>
                <a:cs typeface="Arial"/>
                <a:sym typeface="Arial"/>
              </a:defRPr>
            </a:lvl2pPr>
            <a:lvl3pPr marL="1371600" lvl="2" indent="-317500" algn="l">
              <a:lnSpc>
                <a:spcPct val="85000"/>
              </a:lnSpc>
              <a:spcBef>
                <a:spcPts val="400"/>
              </a:spcBef>
              <a:spcAft>
                <a:spcPts val="0"/>
              </a:spcAft>
              <a:buClr>
                <a:schemeClr val="dk1"/>
              </a:buClr>
              <a:buSzPts val="1400"/>
              <a:buChar char="–"/>
              <a:defRPr>
                <a:latin typeface="Arial"/>
                <a:ea typeface="Arial"/>
                <a:cs typeface="Arial"/>
                <a:sym typeface="Arial"/>
              </a:defRPr>
            </a:lvl3pPr>
            <a:lvl4pPr marL="1828800" lvl="3" indent="-355600" algn="l">
              <a:lnSpc>
                <a:spcPct val="90000"/>
              </a:lnSpc>
              <a:spcBef>
                <a:spcPts val="1200"/>
              </a:spcBef>
              <a:spcAft>
                <a:spcPts val="0"/>
              </a:spcAft>
              <a:buClr>
                <a:schemeClr val="dk1"/>
              </a:buClr>
              <a:buSzPts val="2000"/>
              <a:buChar char="​"/>
              <a:defRPr>
                <a:latin typeface="Arial"/>
                <a:ea typeface="Arial"/>
                <a:cs typeface="Arial"/>
                <a:sym typeface="Arial"/>
              </a:defRPr>
            </a:lvl4pPr>
            <a:lvl5pPr marL="2286000" lvl="4" indent="-317500" algn="l">
              <a:lnSpc>
                <a:spcPct val="90000"/>
              </a:lnSpc>
              <a:spcBef>
                <a:spcPts val="0"/>
              </a:spcBef>
              <a:spcAft>
                <a:spcPts val="0"/>
              </a:spcAft>
              <a:buClr>
                <a:schemeClr val="accent1"/>
              </a:buClr>
              <a:buSzPts val="1400"/>
              <a:buChar char="​"/>
              <a:defRPr>
                <a:latin typeface="Arial"/>
                <a:ea typeface="Arial"/>
                <a:cs typeface="Arial"/>
                <a:sym typeface="Arial"/>
              </a:defRPr>
            </a:lvl5pPr>
            <a:lvl6pPr marL="2743200" lvl="5" indent="-342900" algn="l">
              <a:lnSpc>
                <a:spcPct val="120000"/>
              </a:lnSpc>
              <a:spcBef>
                <a:spcPts val="800"/>
              </a:spcBef>
              <a:spcAft>
                <a:spcPts val="0"/>
              </a:spcAft>
              <a:buClr>
                <a:schemeClr val="dk1"/>
              </a:buClr>
              <a:buSzPts val="1800"/>
              <a:buChar char="​"/>
              <a:defRPr/>
            </a:lvl6pPr>
            <a:lvl7pPr marL="3200400" lvl="6" indent="-342900" algn="l">
              <a:lnSpc>
                <a:spcPct val="85000"/>
              </a:lnSpc>
              <a:spcBef>
                <a:spcPts val="600"/>
              </a:spcBef>
              <a:spcAft>
                <a:spcPts val="0"/>
              </a:spcAft>
              <a:buSzPts val="1800"/>
              <a:buChar char="•"/>
              <a:defRPr/>
            </a:lvl7pPr>
            <a:lvl8pPr marL="3657600" lvl="7" indent="-342900" algn="l">
              <a:lnSpc>
                <a:spcPct val="100000"/>
              </a:lnSpc>
              <a:spcBef>
                <a:spcPts val="1200"/>
              </a:spcBef>
              <a:spcAft>
                <a:spcPts val="0"/>
              </a:spcAft>
              <a:buClr>
                <a:schemeClr val="dk1"/>
              </a:buClr>
              <a:buSzPts val="1800"/>
              <a:buChar char="“"/>
              <a:defRPr/>
            </a:lvl8pPr>
            <a:lvl9pPr marL="4114800" lvl="8" indent="-342900" algn="l">
              <a:lnSpc>
                <a:spcPct val="85000"/>
              </a:lnSpc>
              <a:spcBef>
                <a:spcPts val="600"/>
              </a:spcBef>
              <a:spcAft>
                <a:spcPts val="1200"/>
              </a:spcAft>
              <a:buClr>
                <a:schemeClr val="dk1"/>
              </a:buClr>
              <a:buSzPts val="1800"/>
              <a:buChar char="​"/>
              <a:defRPr/>
            </a:lvl9pPr>
          </a:lstStyle>
          <a:p>
            <a:endParaRPr/>
          </a:p>
        </p:txBody>
      </p:sp>
      <p:sp>
        <p:nvSpPr>
          <p:cNvPr id="52" name="Google Shape;52;p7"/>
          <p:cNvSpPr txBox="1">
            <a:spLocks noGrp="1"/>
          </p:cNvSpPr>
          <p:nvPr>
            <p:ph type="body" idx="2"/>
          </p:nvPr>
        </p:nvSpPr>
        <p:spPr>
          <a:xfrm>
            <a:off x="685800" y="2368296"/>
            <a:ext cx="6984998" cy="3803904"/>
          </a:xfrm>
          <a:prstGeom prst="rect">
            <a:avLst/>
          </a:prstGeom>
          <a:noFill/>
          <a:ln>
            <a:noFill/>
          </a:ln>
        </p:spPr>
        <p:txBody>
          <a:bodyPr spcFirstLastPara="1" wrap="square" lIns="0" tIns="0" rIns="0" bIns="0" anchor="t" anchorCtr="0">
            <a:noAutofit/>
          </a:bodyPr>
          <a:lstStyle>
            <a:lvl1pPr marL="457200" lvl="0" indent="-368300" algn="l">
              <a:lnSpc>
                <a:spcPct val="95000"/>
              </a:lnSpc>
              <a:spcBef>
                <a:spcPts val="2000"/>
              </a:spcBef>
              <a:spcAft>
                <a:spcPts val="0"/>
              </a:spcAft>
              <a:buClr>
                <a:schemeClr val="dk1"/>
              </a:buClr>
              <a:buSzPts val="2200"/>
              <a:buChar char="​"/>
              <a:defRPr>
                <a:latin typeface="Arial"/>
                <a:ea typeface="Arial"/>
                <a:cs typeface="Arial"/>
                <a:sym typeface="Arial"/>
              </a:defRPr>
            </a:lvl1pPr>
            <a:lvl2pPr marL="914400" lvl="1" indent="-342900" algn="l">
              <a:lnSpc>
                <a:spcPct val="90000"/>
              </a:lnSpc>
              <a:spcBef>
                <a:spcPts val="400"/>
              </a:spcBef>
              <a:spcAft>
                <a:spcPts val="0"/>
              </a:spcAft>
              <a:buSzPts val="1800"/>
              <a:buChar char="•"/>
              <a:defRPr>
                <a:latin typeface="Arial"/>
                <a:ea typeface="Arial"/>
                <a:cs typeface="Arial"/>
                <a:sym typeface="Arial"/>
              </a:defRPr>
            </a:lvl2pPr>
            <a:lvl3pPr marL="1371600" lvl="2" indent="-317500" algn="l">
              <a:lnSpc>
                <a:spcPct val="85000"/>
              </a:lnSpc>
              <a:spcBef>
                <a:spcPts val="400"/>
              </a:spcBef>
              <a:spcAft>
                <a:spcPts val="0"/>
              </a:spcAft>
              <a:buClr>
                <a:schemeClr val="dk1"/>
              </a:buClr>
              <a:buSzPts val="1400"/>
              <a:buChar char="–"/>
              <a:defRPr>
                <a:latin typeface="Arial"/>
                <a:ea typeface="Arial"/>
                <a:cs typeface="Arial"/>
                <a:sym typeface="Arial"/>
              </a:defRPr>
            </a:lvl3pPr>
            <a:lvl4pPr marL="1828800" lvl="3" indent="-355600" algn="l">
              <a:lnSpc>
                <a:spcPct val="90000"/>
              </a:lnSpc>
              <a:spcBef>
                <a:spcPts val="1200"/>
              </a:spcBef>
              <a:spcAft>
                <a:spcPts val="0"/>
              </a:spcAft>
              <a:buClr>
                <a:schemeClr val="dk1"/>
              </a:buClr>
              <a:buSzPts val="2000"/>
              <a:buChar char="​"/>
              <a:defRPr>
                <a:latin typeface="Arial"/>
                <a:ea typeface="Arial"/>
                <a:cs typeface="Arial"/>
                <a:sym typeface="Arial"/>
              </a:defRPr>
            </a:lvl4pPr>
            <a:lvl5pPr marL="2286000" lvl="4" indent="-317500" algn="l">
              <a:lnSpc>
                <a:spcPct val="90000"/>
              </a:lnSpc>
              <a:spcBef>
                <a:spcPts val="0"/>
              </a:spcBef>
              <a:spcAft>
                <a:spcPts val="0"/>
              </a:spcAft>
              <a:buClr>
                <a:schemeClr val="accent1"/>
              </a:buClr>
              <a:buSzPts val="1400"/>
              <a:buChar char="​"/>
              <a:defRPr>
                <a:latin typeface="Arial"/>
                <a:ea typeface="Arial"/>
                <a:cs typeface="Arial"/>
                <a:sym typeface="Arial"/>
              </a:defRPr>
            </a:lvl5pPr>
            <a:lvl6pPr marL="2743200" lvl="5" indent="-342900" algn="l">
              <a:lnSpc>
                <a:spcPct val="120000"/>
              </a:lnSpc>
              <a:spcBef>
                <a:spcPts val="800"/>
              </a:spcBef>
              <a:spcAft>
                <a:spcPts val="0"/>
              </a:spcAft>
              <a:buClr>
                <a:schemeClr val="dk1"/>
              </a:buClr>
              <a:buSzPts val="1800"/>
              <a:buChar char="​"/>
              <a:defRPr/>
            </a:lvl6pPr>
            <a:lvl7pPr marL="3200400" lvl="6" indent="-342900" algn="l">
              <a:lnSpc>
                <a:spcPct val="85000"/>
              </a:lnSpc>
              <a:spcBef>
                <a:spcPts val="600"/>
              </a:spcBef>
              <a:spcAft>
                <a:spcPts val="0"/>
              </a:spcAft>
              <a:buSzPts val="1800"/>
              <a:buChar char="•"/>
              <a:defRPr/>
            </a:lvl7pPr>
            <a:lvl8pPr marL="3657600" lvl="7" indent="-342900" algn="l">
              <a:lnSpc>
                <a:spcPct val="100000"/>
              </a:lnSpc>
              <a:spcBef>
                <a:spcPts val="1200"/>
              </a:spcBef>
              <a:spcAft>
                <a:spcPts val="0"/>
              </a:spcAft>
              <a:buClr>
                <a:schemeClr val="dk1"/>
              </a:buClr>
              <a:buSzPts val="1800"/>
              <a:buChar char="“"/>
              <a:defRPr/>
            </a:lvl8pPr>
            <a:lvl9pPr marL="4114800" lvl="8" indent="-342900" algn="l">
              <a:lnSpc>
                <a:spcPct val="85000"/>
              </a:lnSpc>
              <a:spcBef>
                <a:spcPts val="600"/>
              </a:spcBef>
              <a:spcAft>
                <a:spcPts val="1200"/>
              </a:spcAft>
              <a:buClr>
                <a:schemeClr val="dk1"/>
              </a:buClr>
              <a:buSzPts val="1800"/>
              <a:buChar char="​"/>
              <a:defRPr/>
            </a:lvl9pPr>
          </a:lstStyle>
          <a:p>
            <a:endParaRPr/>
          </a:p>
        </p:txBody>
      </p:sp>
      <p:sp>
        <p:nvSpPr>
          <p:cNvPr id="53" name="Google Shape;53;p7"/>
          <p:cNvSpPr txBox="1">
            <a:spLocks noGrp="1"/>
          </p:cNvSpPr>
          <p:nvPr>
            <p:ph type="body" idx="3"/>
          </p:nvPr>
        </p:nvSpPr>
        <p:spPr>
          <a:xfrm>
            <a:off x="685800" y="1592812"/>
            <a:ext cx="10820400" cy="280974"/>
          </a:xfrm>
          <a:prstGeom prst="rect">
            <a:avLst/>
          </a:prstGeom>
          <a:noFill/>
          <a:ln>
            <a:noFill/>
          </a:ln>
        </p:spPr>
        <p:txBody>
          <a:bodyPr spcFirstLastPara="1" wrap="square" lIns="0" tIns="0" rIns="0" bIns="0" anchor="t" anchorCtr="0">
            <a:noAutofit/>
          </a:bodyPr>
          <a:lstStyle>
            <a:lvl1pPr marL="457200" lvl="0" indent="-228600" algn="l">
              <a:lnSpc>
                <a:spcPct val="83000"/>
              </a:lnSpc>
              <a:spcBef>
                <a:spcPts val="0"/>
              </a:spcBef>
              <a:spcAft>
                <a:spcPts val="0"/>
              </a:spcAft>
              <a:buClr>
                <a:schemeClr val="accent1"/>
              </a:buClr>
              <a:buSzPts val="2200"/>
              <a:buNone/>
              <a:defRPr sz="2200" b="0">
                <a:solidFill>
                  <a:schemeClr val="accent1"/>
                </a:solidFill>
                <a:latin typeface="Arial"/>
                <a:ea typeface="Arial"/>
                <a:cs typeface="Arial"/>
                <a:sym typeface="Arial"/>
              </a:defRPr>
            </a:lvl1pPr>
            <a:lvl2pPr marL="914400" lvl="1" indent="-228600" algn="l">
              <a:lnSpc>
                <a:spcPct val="90000"/>
              </a:lnSpc>
              <a:spcBef>
                <a:spcPts val="400"/>
              </a:spcBef>
              <a:spcAft>
                <a:spcPts val="0"/>
              </a:spcAft>
              <a:buSzPts val="2000"/>
              <a:buNone/>
              <a:defRPr sz="2000" b="1"/>
            </a:lvl2pPr>
            <a:lvl3pPr marL="1371600" lvl="2" indent="-228600" algn="l">
              <a:lnSpc>
                <a:spcPct val="85000"/>
              </a:lnSpc>
              <a:spcBef>
                <a:spcPts val="400"/>
              </a:spcBef>
              <a:spcAft>
                <a:spcPts val="0"/>
              </a:spcAft>
              <a:buClr>
                <a:schemeClr val="dk1"/>
              </a:buClr>
              <a:buSzPts val="1800"/>
              <a:buNone/>
              <a:defRPr sz="1800" b="1"/>
            </a:lvl3pPr>
            <a:lvl4pPr marL="1828800" lvl="3" indent="-228600" algn="l">
              <a:lnSpc>
                <a:spcPct val="90000"/>
              </a:lnSpc>
              <a:spcBef>
                <a:spcPts val="1200"/>
              </a:spcBef>
              <a:spcAft>
                <a:spcPts val="0"/>
              </a:spcAft>
              <a:buClr>
                <a:schemeClr val="dk1"/>
              </a:buClr>
              <a:buSzPts val="1600"/>
              <a:buNone/>
              <a:defRPr sz="1600" b="1"/>
            </a:lvl4pPr>
            <a:lvl5pPr marL="2286000" lvl="4" indent="-228600" algn="l">
              <a:lnSpc>
                <a:spcPct val="90000"/>
              </a:lnSpc>
              <a:spcBef>
                <a:spcPts val="0"/>
              </a:spcBef>
              <a:spcAft>
                <a:spcPts val="0"/>
              </a:spcAft>
              <a:buClr>
                <a:schemeClr val="accent1"/>
              </a:buClr>
              <a:buSzPts val="1600"/>
              <a:buNone/>
              <a:defRPr sz="1600" b="1"/>
            </a:lvl5pPr>
            <a:lvl6pPr marL="2743200" lvl="5" indent="-228600" algn="l">
              <a:lnSpc>
                <a:spcPct val="120000"/>
              </a:lnSpc>
              <a:spcBef>
                <a:spcPts val="800"/>
              </a:spcBef>
              <a:spcAft>
                <a:spcPts val="0"/>
              </a:spcAft>
              <a:buClr>
                <a:schemeClr val="dk1"/>
              </a:buClr>
              <a:buSzPts val="1600"/>
              <a:buNone/>
              <a:defRPr sz="1600" b="1"/>
            </a:lvl6pPr>
            <a:lvl7pPr marL="3200400" lvl="6" indent="-228600" algn="l">
              <a:lnSpc>
                <a:spcPct val="85000"/>
              </a:lnSpc>
              <a:spcBef>
                <a:spcPts val="600"/>
              </a:spcBef>
              <a:spcAft>
                <a:spcPts val="0"/>
              </a:spcAft>
              <a:buSzPts val="1600"/>
              <a:buNone/>
              <a:defRPr sz="1600" b="1"/>
            </a:lvl7pPr>
            <a:lvl8pPr marL="3657600" lvl="7" indent="-228600" algn="l">
              <a:lnSpc>
                <a:spcPct val="100000"/>
              </a:lnSpc>
              <a:spcBef>
                <a:spcPts val="1200"/>
              </a:spcBef>
              <a:spcAft>
                <a:spcPts val="0"/>
              </a:spcAft>
              <a:buClr>
                <a:schemeClr val="dk1"/>
              </a:buClr>
              <a:buSzPts val="1600"/>
              <a:buNone/>
              <a:defRPr sz="1600" b="1"/>
            </a:lvl8pPr>
            <a:lvl9pPr marL="4114800" lvl="8" indent="-228600" algn="l">
              <a:lnSpc>
                <a:spcPct val="85000"/>
              </a:lnSpc>
              <a:spcBef>
                <a:spcPts val="600"/>
              </a:spcBef>
              <a:spcAft>
                <a:spcPts val="1200"/>
              </a:spcAft>
              <a:buClr>
                <a:schemeClr val="dk1"/>
              </a:buClr>
              <a:buSzPts val="1600"/>
              <a:buNone/>
              <a:defRPr sz="1600" b="1"/>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Four Content">
  <p:cSld name="Four Content">
    <p:spTree>
      <p:nvGrpSpPr>
        <p:cNvPr id="1" name="Shape 54"/>
        <p:cNvGrpSpPr/>
        <p:nvPr/>
      </p:nvGrpSpPr>
      <p:grpSpPr>
        <a:xfrm>
          <a:off x="0" y="0"/>
          <a:ext cx="0" cy="0"/>
          <a:chOff x="0" y="0"/>
          <a:chExt cx="0" cy="0"/>
        </a:xfrm>
      </p:grpSpPr>
      <p:sp>
        <p:nvSpPr>
          <p:cNvPr id="55" name="Google Shape;55;p8"/>
          <p:cNvSpPr txBox="1">
            <a:spLocks noGrp="1"/>
          </p:cNvSpPr>
          <p:nvPr>
            <p:ph type="title"/>
          </p:nvPr>
        </p:nvSpPr>
        <p:spPr>
          <a:xfrm>
            <a:off x="685800" y="521208"/>
            <a:ext cx="10817352" cy="1033272"/>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8"/>
          <p:cNvSpPr txBox="1">
            <a:spLocks noGrp="1"/>
          </p:cNvSpPr>
          <p:nvPr>
            <p:ph type="body" idx="1"/>
          </p:nvPr>
        </p:nvSpPr>
        <p:spPr>
          <a:xfrm>
            <a:off x="685800" y="2368296"/>
            <a:ext cx="2190750" cy="3803904"/>
          </a:xfrm>
          <a:prstGeom prst="rect">
            <a:avLst/>
          </a:prstGeom>
          <a:noFill/>
          <a:ln>
            <a:noFill/>
          </a:ln>
        </p:spPr>
        <p:txBody>
          <a:bodyPr spcFirstLastPara="1" wrap="square" lIns="0" tIns="0" rIns="0" bIns="0" anchor="t" anchorCtr="0">
            <a:noAutofit/>
          </a:bodyPr>
          <a:lstStyle>
            <a:lvl1pPr marL="457200" lvl="0" indent="-368300" algn="l">
              <a:lnSpc>
                <a:spcPct val="95000"/>
              </a:lnSpc>
              <a:spcBef>
                <a:spcPts val="2000"/>
              </a:spcBef>
              <a:spcAft>
                <a:spcPts val="0"/>
              </a:spcAft>
              <a:buClr>
                <a:schemeClr val="dk1"/>
              </a:buClr>
              <a:buSzPts val="2200"/>
              <a:buChar char="​"/>
              <a:defRPr>
                <a:latin typeface="Arial"/>
                <a:ea typeface="Arial"/>
                <a:cs typeface="Arial"/>
                <a:sym typeface="Arial"/>
              </a:defRPr>
            </a:lvl1pPr>
            <a:lvl2pPr marL="914400" lvl="1" indent="-342900" algn="l">
              <a:lnSpc>
                <a:spcPct val="90000"/>
              </a:lnSpc>
              <a:spcBef>
                <a:spcPts val="400"/>
              </a:spcBef>
              <a:spcAft>
                <a:spcPts val="0"/>
              </a:spcAft>
              <a:buSzPts val="1800"/>
              <a:buChar char="•"/>
              <a:defRPr>
                <a:latin typeface="Arial"/>
                <a:ea typeface="Arial"/>
                <a:cs typeface="Arial"/>
                <a:sym typeface="Arial"/>
              </a:defRPr>
            </a:lvl2pPr>
            <a:lvl3pPr marL="1371600" lvl="2" indent="-317500" algn="l">
              <a:lnSpc>
                <a:spcPct val="85000"/>
              </a:lnSpc>
              <a:spcBef>
                <a:spcPts val="400"/>
              </a:spcBef>
              <a:spcAft>
                <a:spcPts val="0"/>
              </a:spcAft>
              <a:buClr>
                <a:schemeClr val="dk1"/>
              </a:buClr>
              <a:buSzPts val="1400"/>
              <a:buChar char="–"/>
              <a:defRPr>
                <a:latin typeface="Arial"/>
                <a:ea typeface="Arial"/>
                <a:cs typeface="Arial"/>
                <a:sym typeface="Arial"/>
              </a:defRPr>
            </a:lvl3pPr>
            <a:lvl4pPr marL="1828800" lvl="3" indent="-355600" algn="l">
              <a:lnSpc>
                <a:spcPct val="90000"/>
              </a:lnSpc>
              <a:spcBef>
                <a:spcPts val="1200"/>
              </a:spcBef>
              <a:spcAft>
                <a:spcPts val="0"/>
              </a:spcAft>
              <a:buClr>
                <a:schemeClr val="dk1"/>
              </a:buClr>
              <a:buSzPts val="2000"/>
              <a:buChar char="​"/>
              <a:defRPr>
                <a:latin typeface="Arial"/>
                <a:ea typeface="Arial"/>
                <a:cs typeface="Arial"/>
                <a:sym typeface="Arial"/>
              </a:defRPr>
            </a:lvl4pPr>
            <a:lvl5pPr marL="2286000" lvl="4" indent="-317500" algn="l">
              <a:lnSpc>
                <a:spcPct val="90000"/>
              </a:lnSpc>
              <a:spcBef>
                <a:spcPts val="0"/>
              </a:spcBef>
              <a:spcAft>
                <a:spcPts val="0"/>
              </a:spcAft>
              <a:buClr>
                <a:schemeClr val="accent1"/>
              </a:buClr>
              <a:buSzPts val="1400"/>
              <a:buChar char="​"/>
              <a:defRPr>
                <a:latin typeface="Arial"/>
                <a:ea typeface="Arial"/>
                <a:cs typeface="Arial"/>
                <a:sym typeface="Arial"/>
              </a:defRPr>
            </a:lvl5pPr>
            <a:lvl6pPr marL="2743200" lvl="5" indent="-342900" algn="l">
              <a:lnSpc>
                <a:spcPct val="120000"/>
              </a:lnSpc>
              <a:spcBef>
                <a:spcPts val="800"/>
              </a:spcBef>
              <a:spcAft>
                <a:spcPts val="0"/>
              </a:spcAft>
              <a:buClr>
                <a:schemeClr val="dk1"/>
              </a:buClr>
              <a:buSzPts val="1800"/>
              <a:buChar char="​"/>
              <a:defRPr/>
            </a:lvl6pPr>
            <a:lvl7pPr marL="3200400" lvl="6" indent="-342900" algn="l">
              <a:lnSpc>
                <a:spcPct val="85000"/>
              </a:lnSpc>
              <a:spcBef>
                <a:spcPts val="600"/>
              </a:spcBef>
              <a:spcAft>
                <a:spcPts val="0"/>
              </a:spcAft>
              <a:buSzPts val="1800"/>
              <a:buChar char="•"/>
              <a:defRPr/>
            </a:lvl7pPr>
            <a:lvl8pPr marL="3657600" lvl="7" indent="-342900" algn="l">
              <a:lnSpc>
                <a:spcPct val="100000"/>
              </a:lnSpc>
              <a:spcBef>
                <a:spcPts val="1200"/>
              </a:spcBef>
              <a:spcAft>
                <a:spcPts val="0"/>
              </a:spcAft>
              <a:buClr>
                <a:schemeClr val="dk1"/>
              </a:buClr>
              <a:buSzPts val="1800"/>
              <a:buChar char="“"/>
              <a:defRPr/>
            </a:lvl8pPr>
            <a:lvl9pPr marL="4114800" lvl="8" indent="-342900" algn="l">
              <a:lnSpc>
                <a:spcPct val="85000"/>
              </a:lnSpc>
              <a:spcBef>
                <a:spcPts val="600"/>
              </a:spcBef>
              <a:spcAft>
                <a:spcPts val="1200"/>
              </a:spcAft>
              <a:buClr>
                <a:schemeClr val="dk1"/>
              </a:buClr>
              <a:buSzPts val="1800"/>
              <a:buChar char="​"/>
              <a:defRPr/>
            </a:lvl9pPr>
          </a:lstStyle>
          <a:p>
            <a:endParaRPr/>
          </a:p>
        </p:txBody>
      </p:sp>
      <p:sp>
        <p:nvSpPr>
          <p:cNvPr id="57" name="Google Shape;57;p8"/>
          <p:cNvSpPr txBox="1">
            <a:spLocks noGrp="1"/>
          </p:cNvSpPr>
          <p:nvPr>
            <p:ph type="body" idx="2"/>
          </p:nvPr>
        </p:nvSpPr>
        <p:spPr>
          <a:xfrm>
            <a:off x="3562350" y="2368296"/>
            <a:ext cx="2190750" cy="3803904"/>
          </a:xfrm>
          <a:prstGeom prst="rect">
            <a:avLst/>
          </a:prstGeom>
          <a:noFill/>
          <a:ln>
            <a:noFill/>
          </a:ln>
        </p:spPr>
        <p:txBody>
          <a:bodyPr spcFirstLastPara="1" wrap="square" lIns="0" tIns="0" rIns="0" bIns="0" anchor="t" anchorCtr="0">
            <a:noAutofit/>
          </a:bodyPr>
          <a:lstStyle>
            <a:lvl1pPr marL="457200" lvl="0" indent="-368300" algn="l">
              <a:lnSpc>
                <a:spcPct val="95000"/>
              </a:lnSpc>
              <a:spcBef>
                <a:spcPts val="2000"/>
              </a:spcBef>
              <a:spcAft>
                <a:spcPts val="0"/>
              </a:spcAft>
              <a:buClr>
                <a:schemeClr val="dk1"/>
              </a:buClr>
              <a:buSzPts val="2200"/>
              <a:buChar char="​"/>
              <a:defRPr>
                <a:latin typeface="Arial"/>
                <a:ea typeface="Arial"/>
                <a:cs typeface="Arial"/>
                <a:sym typeface="Arial"/>
              </a:defRPr>
            </a:lvl1pPr>
            <a:lvl2pPr marL="914400" lvl="1" indent="-342900" algn="l">
              <a:lnSpc>
                <a:spcPct val="90000"/>
              </a:lnSpc>
              <a:spcBef>
                <a:spcPts val="400"/>
              </a:spcBef>
              <a:spcAft>
                <a:spcPts val="0"/>
              </a:spcAft>
              <a:buSzPts val="1800"/>
              <a:buChar char="•"/>
              <a:defRPr>
                <a:latin typeface="Arial"/>
                <a:ea typeface="Arial"/>
                <a:cs typeface="Arial"/>
                <a:sym typeface="Arial"/>
              </a:defRPr>
            </a:lvl2pPr>
            <a:lvl3pPr marL="1371600" lvl="2" indent="-317500" algn="l">
              <a:lnSpc>
                <a:spcPct val="85000"/>
              </a:lnSpc>
              <a:spcBef>
                <a:spcPts val="400"/>
              </a:spcBef>
              <a:spcAft>
                <a:spcPts val="0"/>
              </a:spcAft>
              <a:buClr>
                <a:schemeClr val="dk1"/>
              </a:buClr>
              <a:buSzPts val="1400"/>
              <a:buChar char="–"/>
              <a:defRPr>
                <a:latin typeface="Arial"/>
                <a:ea typeface="Arial"/>
                <a:cs typeface="Arial"/>
                <a:sym typeface="Arial"/>
              </a:defRPr>
            </a:lvl3pPr>
            <a:lvl4pPr marL="1828800" lvl="3" indent="-355600" algn="l">
              <a:lnSpc>
                <a:spcPct val="90000"/>
              </a:lnSpc>
              <a:spcBef>
                <a:spcPts val="1200"/>
              </a:spcBef>
              <a:spcAft>
                <a:spcPts val="0"/>
              </a:spcAft>
              <a:buClr>
                <a:schemeClr val="dk1"/>
              </a:buClr>
              <a:buSzPts val="2000"/>
              <a:buChar char="​"/>
              <a:defRPr>
                <a:latin typeface="Arial"/>
                <a:ea typeface="Arial"/>
                <a:cs typeface="Arial"/>
                <a:sym typeface="Arial"/>
              </a:defRPr>
            </a:lvl4pPr>
            <a:lvl5pPr marL="2286000" lvl="4" indent="-317500" algn="l">
              <a:lnSpc>
                <a:spcPct val="90000"/>
              </a:lnSpc>
              <a:spcBef>
                <a:spcPts val="0"/>
              </a:spcBef>
              <a:spcAft>
                <a:spcPts val="0"/>
              </a:spcAft>
              <a:buClr>
                <a:schemeClr val="accent1"/>
              </a:buClr>
              <a:buSzPts val="1400"/>
              <a:buChar char="​"/>
              <a:defRPr>
                <a:latin typeface="Arial"/>
                <a:ea typeface="Arial"/>
                <a:cs typeface="Arial"/>
                <a:sym typeface="Arial"/>
              </a:defRPr>
            </a:lvl5pPr>
            <a:lvl6pPr marL="2743200" lvl="5" indent="-342900" algn="l">
              <a:lnSpc>
                <a:spcPct val="120000"/>
              </a:lnSpc>
              <a:spcBef>
                <a:spcPts val="800"/>
              </a:spcBef>
              <a:spcAft>
                <a:spcPts val="0"/>
              </a:spcAft>
              <a:buClr>
                <a:schemeClr val="dk1"/>
              </a:buClr>
              <a:buSzPts val="1800"/>
              <a:buChar char="​"/>
              <a:defRPr/>
            </a:lvl6pPr>
            <a:lvl7pPr marL="3200400" lvl="6" indent="-342900" algn="l">
              <a:lnSpc>
                <a:spcPct val="85000"/>
              </a:lnSpc>
              <a:spcBef>
                <a:spcPts val="600"/>
              </a:spcBef>
              <a:spcAft>
                <a:spcPts val="0"/>
              </a:spcAft>
              <a:buSzPts val="1800"/>
              <a:buChar char="•"/>
              <a:defRPr/>
            </a:lvl7pPr>
            <a:lvl8pPr marL="3657600" lvl="7" indent="-342900" algn="l">
              <a:lnSpc>
                <a:spcPct val="100000"/>
              </a:lnSpc>
              <a:spcBef>
                <a:spcPts val="1200"/>
              </a:spcBef>
              <a:spcAft>
                <a:spcPts val="0"/>
              </a:spcAft>
              <a:buClr>
                <a:schemeClr val="dk1"/>
              </a:buClr>
              <a:buSzPts val="1800"/>
              <a:buChar char="“"/>
              <a:defRPr/>
            </a:lvl8pPr>
            <a:lvl9pPr marL="4114800" lvl="8" indent="-342900" algn="l">
              <a:lnSpc>
                <a:spcPct val="85000"/>
              </a:lnSpc>
              <a:spcBef>
                <a:spcPts val="600"/>
              </a:spcBef>
              <a:spcAft>
                <a:spcPts val="1200"/>
              </a:spcAft>
              <a:buClr>
                <a:schemeClr val="dk1"/>
              </a:buClr>
              <a:buSzPts val="1800"/>
              <a:buChar char="​"/>
              <a:defRPr/>
            </a:lvl9pPr>
          </a:lstStyle>
          <a:p>
            <a:endParaRPr/>
          </a:p>
        </p:txBody>
      </p:sp>
      <p:sp>
        <p:nvSpPr>
          <p:cNvPr id="58" name="Google Shape;58;p8"/>
          <p:cNvSpPr txBox="1">
            <a:spLocks noGrp="1"/>
          </p:cNvSpPr>
          <p:nvPr>
            <p:ph type="body" idx="3"/>
          </p:nvPr>
        </p:nvSpPr>
        <p:spPr>
          <a:xfrm>
            <a:off x="6438900" y="2368296"/>
            <a:ext cx="2190750" cy="3803904"/>
          </a:xfrm>
          <a:prstGeom prst="rect">
            <a:avLst/>
          </a:prstGeom>
          <a:noFill/>
          <a:ln>
            <a:noFill/>
          </a:ln>
        </p:spPr>
        <p:txBody>
          <a:bodyPr spcFirstLastPara="1" wrap="square" lIns="0" tIns="0" rIns="0" bIns="0" anchor="t" anchorCtr="0">
            <a:noAutofit/>
          </a:bodyPr>
          <a:lstStyle>
            <a:lvl1pPr marL="457200" lvl="0" indent="-368300" algn="l">
              <a:lnSpc>
                <a:spcPct val="95000"/>
              </a:lnSpc>
              <a:spcBef>
                <a:spcPts val="2000"/>
              </a:spcBef>
              <a:spcAft>
                <a:spcPts val="0"/>
              </a:spcAft>
              <a:buClr>
                <a:schemeClr val="dk1"/>
              </a:buClr>
              <a:buSzPts val="2200"/>
              <a:buChar char="​"/>
              <a:defRPr>
                <a:latin typeface="Arial"/>
                <a:ea typeface="Arial"/>
                <a:cs typeface="Arial"/>
                <a:sym typeface="Arial"/>
              </a:defRPr>
            </a:lvl1pPr>
            <a:lvl2pPr marL="914400" lvl="1" indent="-342900" algn="l">
              <a:lnSpc>
                <a:spcPct val="90000"/>
              </a:lnSpc>
              <a:spcBef>
                <a:spcPts val="400"/>
              </a:spcBef>
              <a:spcAft>
                <a:spcPts val="0"/>
              </a:spcAft>
              <a:buSzPts val="1800"/>
              <a:buChar char="•"/>
              <a:defRPr>
                <a:latin typeface="Arial"/>
                <a:ea typeface="Arial"/>
                <a:cs typeface="Arial"/>
                <a:sym typeface="Arial"/>
              </a:defRPr>
            </a:lvl2pPr>
            <a:lvl3pPr marL="1371600" lvl="2" indent="-317500" algn="l">
              <a:lnSpc>
                <a:spcPct val="85000"/>
              </a:lnSpc>
              <a:spcBef>
                <a:spcPts val="400"/>
              </a:spcBef>
              <a:spcAft>
                <a:spcPts val="0"/>
              </a:spcAft>
              <a:buClr>
                <a:schemeClr val="dk1"/>
              </a:buClr>
              <a:buSzPts val="1400"/>
              <a:buChar char="–"/>
              <a:defRPr>
                <a:latin typeface="Arial"/>
                <a:ea typeface="Arial"/>
                <a:cs typeface="Arial"/>
                <a:sym typeface="Arial"/>
              </a:defRPr>
            </a:lvl3pPr>
            <a:lvl4pPr marL="1828800" lvl="3" indent="-355600" algn="l">
              <a:lnSpc>
                <a:spcPct val="90000"/>
              </a:lnSpc>
              <a:spcBef>
                <a:spcPts val="1200"/>
              </a:spcBef>
              <a:spcAft>
                <a:spcPts val="0"/>
              </a:spcAft>
              <a:buClr>
                <a:schemeClr val="dk1"/>
              </a:buClr>
              <a:buSzPts val="2000"/>
              <a:buChar char="​"/>
              <a:defRPr>
                <a:latin typeface="Arial"/>
                <a:ea typeface="Arial"/>
                <a:cs typeface="Arial"/>
                <a:sym typeface="Arial"/>
              </a:defRPr>
            </a:lvl4pPr>
            <a:lvl5pPr marL="2286000" lvl="4" indent="-317500" algn="l">
              <a:lnSpc>
                <a:spcPct val="90000"/>
              </a:lnSpc>
              <a:spcBef>
                <a:spcPts val="0"/>
              </a:spcBef>
              <a:spcAft>
                <a:spcPts val="0"/>
              </a:spcAft>
              <a:buClr>
                <a:schemeClr val="accent1"/>
              </a:buClr>
              <a:buSzPts val="1400"/>
              <a:buChar char="​"/>
              <a:defRPr>
                <a:latin typeface="Arial"/>
                <a:ea typeface="Arial"/>
                <a:cs typeface="Arial"/>
                <a:sym typeface="Arial"/>
              </a:defRPr>
            </a:lvl5pPr>
            <a:lvl6pPr marL="2743200" lvl="5" indent="-342900" algn="l">
              <a:lnSpc>
                <a:spcPct val="120000"/>
              </a:lnSpc>
              <a:spcBef>
                <a:spcPts val="800"/>
              </a:spcBef>
              <a:spcAft>
                <a:spcPts val="0"/>
              </a:spcAft>
              <a:buClr>
                <a:schemeClr val="dk1"/>
              </a:buClr>
              <a:buSzPts val="1800"/>
              <a:buChar char="​"/>
              <a:defRPr/>
            </a:lvl6pPr>
            <a:lvl7pPr marL="3200400" lvl="6" indent="-342900" algn="l">
              <a:lnSpc>
                <a:spcPct val="85000"/>
              </a:lnSpc>
              <a:spcBef>
                <a:spcPts val="600"/>
              </a:spcBef>
              <a:spcAft>
                <a:spcPts val="0"/>
              </a:spcAft>
              <a:buSzPts val="1800"/>
              <a:buChar char="•"/>
              <a:defRPr/>
            </a:lvl7pPr>
            <a:lvl8pPr marL="3657600" lvl="7" indent="-342900" algn="l">
              <a:lnSpc>
                <a:spcPct val="100000"/>
              </a:lnSpc>
              <a:spcBef>
                <a:spcPts val="1200"/>
              </a:spcBef>
              <a:spcAft>
                <a:spcPts val="0"/>
              </a:spcAft>
              <a:buClr>
                <a:schemeClr val="dk1"/>
              </a:buClr>
              <a:buSzPts val="1800"/>
              <a:buChar char="“"/>
              <a:defRPr/>
            </a:lvl8pPr>
            <a:lvl9pPr marL="4114800" lvl="8" indent="-342900" algn="l">
              <a:lnSpc>
                <a:spcPct val="85000"/>
              </a:lnSpc>
              <a:spcBef>
                <a:spcPts val="600"/>
              </a:spcBef>
              <a:spcAft>
                <a:spcPts val="1200"/>
              </a:spcAft>
              <a:buClr>
                <a:schemeClr val="dk1"/>
              </a:buClr>
              <a:buSzPts val="1800"/>
              <a:buChar char="​"/>
              <a:defRPr/>
            </a:lvl9pPr>
          </a:lstStyle>
          <a:p>
            <a:endParaRPr/>
          </a:p>
        </p:txBody>
      </p:sp>
      <p:sp>
        <p:nvSpPr>
          <p:cNvPr id="59" name="Google Shape;59;p8"/>
          <p:cNvSpPr txBox="1">
            <a:spLocks noGrp="1"/>
          </p:cNvSpPr>
          <p:nvPr>
            <p:ph type="body" idx="4"/>
          </p:nvPr>
        </p:nvSpPr>
        <p:spPr>
          <a:xfrm>
            <a:off x="9315450" y="2368296"/>
            <a:ext cx="2190750" cy="3803904"/>
          </a:xfrm>
          <a:prstGeom prst="rect">
            <a:avLst/>
          </a:prstGeom>
          <a:noFill/>
          <a:ln>
            <a:noFill/>
          </a:ln>
        </p:spPr>
        <p:txBody>
          <a:bodyPr spcFirstLastPara="1" wrap="square" lIns="0" tIns="0" rIns="0" bIns="0" anchor="t" anchorCtr="0">
            <a:noAutofit/>
          </a:bodyPr>
          <a:lstStyle>
            <a:lvl1pPr marL="457200" lvl="0" indent="-368300" algn="l">
              <a:lnSpc>
                <a:spcPct val="95000"/>
              </a:lnSpc>
              <a:spcBef>
                <a:spcPts val="2000"/>
              </a:spcBef>
              <a:spcAft>
                <a:spcPts val="0"/>
              </a:spcAft>
              <a:buClr>
                <a:schemeClr val="dk1"/>
              </a:buClr>
              <a:buSzPts val="2200"/>
              <a:buChar char="​"/>
              <a:defRPr>
                <a:latin typeface="Arial"/>
                <a:ea typeface="Arial"/>
                <a:cs typeface="Arial"/>
                <a:sym typeface="Arial"/>
              </a:defRPr>
            </a:lvl1pPr>
            <a:lvl2pPr marL="914400" lvl="1" indent="-342900" algn="l">
              <a:lnSpc>
                <a:spcPct val="90000"/>
              </a:lnSpc>
              <a:spcBef>
                <a:spcPts val="400"/>
              </a:spcBef>
              <a:spcAft>
                <a:spcPts val="0"/>
              </a:spcAft>
              <a:buSzPts val="1800"/>
              <a:buChar char="•"/>
              <a:defRPr>
                <a:latin typeface="Arial"/>
                <a:ea typeface="Arial"/>
                <a:cs typeface="Arial"/>
                <a:sym typeface="Arial"/>
              </a:defRPr>
            </a:lvl2pPr>
            <a:lvl3pPr marL="1371600" lvl="2" indent="-317500" algn="l">
              <a:lnSpc>
                <a:spcPct val="85000"/>
              </a:lnSpc>
              <a:spcBef>
                <a:spcPts val="400"/>
              </a:spcBef>
              <a:spcAft>
                <a:spcPts val="0"/>
              </a:spcAft>
              <a:buClr>
                <a:schemeClr val="dk1"/>
              </a:buClr>
              <a:buSzPts val="1400"/>
              <a:buChar char="–"/>
              <a:defRPr>
                <a:latin typeface="Arial"/>
                <a:ea typeface="Arial"/>
                <a:cs typeface="Arial"/>
                <a:sym typeface="Arial"/>
              </a:defRPr>
            </a:lvl3pPr>
            <a:lvl4pPr marL="1828800" lvl="3" indent="-355600" algn="l">
              <a:lnSpc>
                <a:spcPct val="90000"/>
              </a:lnSpc>
              <a:spcBef>
                <a:spcPts val="1200"/>
              </a:spcBef>
              <a:spcAft>
                <a:spcPts val="0"/>
              </a:spcAft>
              <a:buClr>
                <a:schemeClr val="dk1"/>
              </a:buClr>
              <a:buSzPts val="2000"/>
              <a:buChar char="​"/>
              <a:defRPr>
                <a:latin typeface="Arial"/>
                <a:ea typeface="Arial"/>
                <a:cs typeface="Arial"/>
                <a:sym typeface="Arial"/>
              </a:defRPr>
            </a:lvl4pPr>
            <a:lvl5pPr marL="2286000" lvl="4" indent="-317500" algn="l">
              <a:lnSpc>
                <a:spcPct val="90000"/>
              </a:lnSpc>
              <a:spcBef>
                <a:spcPts val="0"/>
              </a:spcBef>
              <a:spcAft>
                <a:spcPts val="0"/>
              </a:spcAft>
              <a:buClr>
                <a:schemeClr val="accent1"/>
              </a:buClr>
              <a:buSzPts val="1400"/>
              <a:buChar char="​"/>
              <a:defRPr>
                <a:latin typeface="Arial"/>
                <a:ea typeface="Arial"/>
                <a:cs typeface="Arial"/>
                <a:sym typeface="Arial"/>
              </a:defRPr>
            </a:lvl5pPr>
            <a:lvl6pPr marL="2743200" lvl="5" indent="-342900" algn="l">
              <a:lnSpc>
                <a:spcPct val="120000"/>
              </a:lnSpc>
              <a:spcBef>
                <a:spcPts val="800"/>
              </a:spcBef>
              <a:spcAft>
                <a:spcPts val="0"/>
              </a:spcAft>
              <a:buClr>
                <a:schemeClr val="dk1"/>
              </a:buClr>
              <a:buSzPts val="1800"/>
              <a:buChar char="​"/>
              <a:defRPr/>
            </a:lvl6pPr>
            <a:lvl7pPr marL="3200400" lvl="6" indent="-342900" algn="l">
              <a:lnSpc>
                <a:spcPct val="85000"/>
              </a:lnSpc>
              <a:spcBef>
                <a:spcPts val="600"/>
              </a:spcBef>
              <a:spcAft>
                <a:spcPts val="0"/>
              </a:spcAft>
              <a:buSzPts val="1800"/>
              <a:buChar char="•"/>
              <a:defRPr/>
            </a:lvl7pPr>
            <a:lvl8pPr marL="3657600" lvl="7" indent="-342900" algn="l">
              <a:lnSpc>
                <a:spcPct val="100000"/>
              </a:lnSpc>
              <a:spcBef>
                <a:spcPts val="1200"/>
              </a:spcBef>
              <a:spcAft>
                <a:spcPts val="0"/>
              </a:spcAft>
              <a:buClr>
                <a:schemeClr val="dk1"/>
              </a:buClr>
              <a:buSzPts val="1800"/>
              <a:buChar char="“"/>
              <a:defRPr/>
            </a:lvl8pPr>
            <a:lvl9pPr marL="4114800" lvl="8" indent="-342900" algn="l">
              <a:lnSpc>
                <a:spcPct val="85000"/>
              </a:lnSpc>
              <a:spcBef>
                <a:spcPts val="600"/>
              </a:spcBef>
              <a:spcAft>
                <a:spcPts val="1200"/>
              </a:spcAft>
              <a:buClr>
                <a:schemeClr val="dk1"/>
              </a:buClr>
              <a:buSzPts val="1800"/>
              <a:buChar char="​"/>
              <a:defRPr/>
            </a:lvl9pPr>
          </a:lstStyle>
          <a:p>
            <a:endParaRPr/>
          </a:p>
        </p:txBody>
      </p:sp>
      <p:sp>
        <p:nvSpPr>
          <p:cNvPr id="60" name="Google Shape;60;p8"/>
          <p:cNvSpPr txBox="1">
            <a:spLocks noGrp="1"/>
          </p:cNvSpPr>
          <p:nvPr>
            <p:ph type="body" idx="5"/>
          </p:nvPr>
        </p:nvSpPr>
        <p:spPr>
          <a:xfrm>
            <a:off x="685800" y="1592812"/>
            <a:ext cx="10820400" cy="280974"/>
          </a:xfrm>
          <a:prstGeom prst="rect">
            <a:avLst/>
          </a:prstGeom>
          <a:noFill/>
          <a:ln>
            <a:noFill/>
          </a:ln>
        </p:spPr>
        <p:txBody>
          <a:bodyPr spcFirstLastPara="1" wrap="square" lIns="0" tIns="0" rIns="0" bIns="0" anchor="t" anchorCtr="0">
            <a:noAutofit/>
          </a:bodyPr>
          <a:lstStyle>
            <a:lvl1pPr marL="457200" lvl="0" indent="-228600" algn="l">
              <a:lnSpc>
                <a:spcPct val="83000"/>
              </a:lnSpc>
              <a:spcBef>
                <a:spcPts val="0"/>
              </a:spcBef>
              <a:spcAft>
                <a:spcPts val="0"/>
              </a:spcAft>
              <a:buClr>
                <a:schemeClr val="accent1"/>
              </a:buClr>
              <a:buSzPts val="2200"/>
              <a:buNone/>
              <a:defRPr sz="2200" b="0">
                <a:solidFill>
                  <a:schemeClr val="accent1"/>
                </a:solidFill>
              </a:defRPr>
            </a:lvl1pPr>
            <a:lvl2pPr marL="914400" lvl="1" indent="-228600" algn="l">
              <a:lnSpc>
                <a:spcPct val="90000"/>
              </a:lnSpc>
              <a:spcBef>
                <a:spcPts val="400"/>
              </a:spcBef>
              <a:spcAft>
                <a:spcPts val="0"/>
              </a:spcAft>
              <a:buSzPts val="2000"/>
              <a:buNone/>
              <a:defRPr sz="2000" b="1"/>
            </a:lvl2pPr>
            <a:lvl3pPr marL="1371600" lvl="2" indent="-228600" algn="l">
              <a:lnSpc>
                <a:spcPct val="85000"/>
              </a:lnSpc>
              <a:spcBef>
                <a:spcPts val="400"/>
              </a:spcBef>
              <a:spcAft>
                <a:spcPts val="0"/>
              </a:spcAft>
              <a:buClr>
                <a:schemeClr val="dk1"/>
              </a:buClr>
              <a:buSzPts val="1800"/>
              <a:buNone/>
              <a:defRPr sz="1800" b="1"/>
            </a:lvl3pPr>
            <a:lvl4pPr marL="1828800" lvl="3" indent="-228600" algn="l">
              <a:lnSpc>
                <a:spcPct val="90000"/>
              </a:lnSpc>
              <a:spcBef>
                <a:spcPts val="1200"/>
              </a:spcBef>
              <a:spcAft>
                <a:spcPts val="0"/>
              </a:spcAft>
              <a:buClr>
                <a:schemeClr val="dk1"/>
              </a:buClr>
              <a:buSzPts val="1600"/>
              <a:buNone/>
              <a:defRPr sz="1600" b="1"/>
            </a:lvl4pPr>
            <a:lvl5pPr marL="2286000" lvl="4" indent="-228600" algn="l">
              <a:lnSpc>
                <a:spcPct val="90000"/>
              </a:lnSpc>
              <a:spcBef>
                <a:spcPts val="0"/>
              </a:spcBef>
              <a:spcAft>
                <a:spcPts val="0"/>
              </a:spcAft>
              <a:buClr>
                <a:schemeClr val="accent1"/>
              </a:buClr>
              <a:buSzPts val="1600"/>
              <a:buNone/>
              <a:defRPr sz="1600" b="1"/>
            </a:lvl5pPr>
            <a:lvl6pPr marL="2743200" lvl="5" indent="-228600" algn="l">
              <a:lnSpc>
                <a:spcPct val="120000"/>
              </a:lnSpc>
              <a:spcBef>
                <a:spcPts val="800"/>
              </a:spcBef>
              <a:spcAft>
                <a:spcPts val="0"/>
              </a:spcAft>
              <a:buClr>
                <a:schemeClr val="dk1"/>
              </a:buClr>
              <a:buSzPts val="1600"/>
              <a:buNone/>
              <a:defRPr sz="1600" b="1"/>
            </a:lvl6pPr>
            <a:lvl7pPr marL="3200400" lvl="6" indent="-228600" algn="l">
              <a:lnSpc>
                <a:spcPct val="85000"/>
              </a:lnSpc>
              <a:spcBef>
                <a:spcPts val="600"/>
              </a:spcBef>
              <a:spcAft>
                <a:spcPts val="0"/>
              </a:spcAft>
              <a:buSzPts val="1600"/>
              <a:buNone/>
              <a:defRPr sz="1600" b="1"/>
            </a:lvl7pPr>
            <a:lvl8pPr marL="3657600" lvl="7" indent="-228600" algn="l">
              <a:lnSpc>
                <a:spcPct val="100000"/>
              </a:lnSpc>
              <a:spcBef>
                <a:spcPts val="1200"/>
              </a:spcBef>
              <a:spcAft>
                <a:spcPts val="0"/>
              </a:spcAft>
              <a:buClr>
                <a:schemeClr val="dk1"/>
              </a:buClr>
              <a:buSzPts val="1600"/>
              <a:buNone/>
              <a:defRPr sz="1600" b="1"/>
            </a:lvl8pPr>
            <a:lvl9pPr marL="4114800" lvl="8" indent="-228600" algn="l">
              <a:lnSpc>
                <a:spcPct val="85000"/>
              </a:lnSpc>
              <a:spcBef>
                <a:spcPts val="600"/>
              </a:spcBef>
              <a:spcAft>
                <a:spcPts val="1200"/>
              </a:spcAft>
              <a:buClr>
                <a:schemeClr val="dk1"/>
              </a:buClr>
              <a:buSzPts val="1600"/>
              <a:buNone/>
              <a:defRPr sz="1600" b="1"/>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61"/>
        <p:cNvGrpSpPr/>
        <p:nvPr/>
      </p:nvGrpSpPr>
      <p:grpSpPr>
        <a:xfrm>
          <a:off x="0" y="0"/>
          <a:ext cx="0" cy="0"/>
          <a:chOff x="0" y="0"/>
          <a:chExt cx="0" cy="0"/>
        </a:xfrm>
      </p:grpSpPr>
      <p:sp>
        <p:nvSpPr>
          <p:cNvPr id="62" name="Google Shape;62;p9"/>
          <p:cNvSpPr txBox="1">
            <a:spLocks noGrp="1"/>
          </p:cNvSpPr>
          <p:nvPr>
            <p:ph type="title"/>
          </p:nvPr>
        </p:nvSpPr>
        <p:spPr>
          <a:xfrm>
            <a:off x="685800" y="521208"/>
            <a:ext cx="10817352" cy="1033272"/>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9"/>
          <p:cNvSpPr txBox="1">
            <a:spLocks noGrp="1"/>
          </p:cNvSpPr>
          <p:nvPr>
            <p:ph type="body" idx="1"/>
          </p:nvPr>
        </p:nvSpPr>
        <p:spPr>
          <a:xfrm>
            <a:off x="685800" y="1592812"/>
            <a:ext cx="10820400" cy="280974"/>
          </a:xfrm>
          <a:prstGeom prst="rect">
            <a:avLst/>
          </a:prstGeom>
          <a:noFill/>
          <a:ln>
            <a:noFill/>
          </a:ln>
        </p:spPr>
        <p:txBody>
          <a:bodyPr spcFirstLastPara="1" wrap="square" lIns="0" tIns="0" rIns="0" bIns="0" anchor="t" anchorCtr="0">
            <a:noAutofit/>
          </a:bodyPr>
          <a:lstStyle>
            <a:lvl1pPr marL="457200" lvl="0" indent="-228600" algn="l">
              <a:lnSpc>
                <a:spcPct val="83000"/>
              </a:lnSpc>
              <a:spcBef>
                <a:spcPts val="0"/>
              </a:spcBef>
              <a:spcAft>
                <a:spcPts val="0"/>
              </a:spcAft>
              <a:buClr>
                <a:schemeClr val="accent1"/>
              </a:buClr>
              <a:buSzPts val="2200"/>
              <a:buNone/>
              <a:defRPr sz="2200" b="0">
                <a:solidFill>
                  <a:schemeClr val="accent1"/>
                </a:solidFill>
              </a:defRPr>
            </a:lvl1pPr>
            <a:lvl2pPr marL="914400" lvl="1" indent="-228600" algn="l">
              <a:lnSpc>
                <a:spcPct val="90000"/>
              </a:lnSpc>
              <a:spcBef>
                <a:spcPts val="400"/>
              </a:spcBef>
              <a:spcAft>
                <a:spcPts val="0"/>
              </a:spcAft>
              <a:buSzPts val="2000"/>
              <a:buNone/>
              <a:defRPr sz="2000" b="1"/>
            </a:lvl2pPr>
            <a:lvl3pPr marL="1371600" lvl="2" indent="-228600" algn="l">
              <a:lnSpc>
                <a:spcPct val="85000"/>
              </a:lnSpc>
              <a:spcBef>
                <a:spcPts val="400"/>
              </a:spcBef>
              <a:spcAft>
                <a:spcPts val="0"/>
              </a:spcAft>
              <a:buClr>
                <a:schemeClr val="dk1"/>
              </a:buClr>
              <a:buSzPts val="1800"/>
              <a:buNone/>
              <a:defRPr sz="1800" b="1"/>
            </a:lvl3pPr>
            <a:lvl4pPr marL="1828800" lvl="3" indent="-228600" algn="l">
              <a:lnSpc>
                <a:spcPct val="90000"/>
              </a:lnSpc>
              <a:spcBef>
                <a:spcPts val="1200"/>
              </a:spcBef>
              <a:spcAft>
                <a:spcPts val="0"/>
              </a:spcAft>
              <a:buClr>
                <a:schemeClr val="dk1"/>
              </a:buClr>
              <a:buSzPts val="1600"/>
              <a:buNone/>
              <a:defRPr sz="1600" b="1"/>
            </a:lvl4pPr>
            <a:lvl5pPr marL="2286000" lvl="4" indent="-228600" algn="l">
              <a:lnSpc>
                <a:spcPct val="90000"/>
              </a:lnSpc>
              <a:spcBef>
                <a:spcPts val="0"/>
              </a:spcBef>
              <a:spcAft>
                <a:spcPts val="0"/>
              </a:spcAft>
              <a:buClr>
                <a:schemeClr val="accent1"/>
              </a:buClr>
              <a:buSzPts val="1600"/>
              <a:buNone/>
              <a:defRPr sz="1600" b="1"/>
            </a:lvl5pPr>
            <a:lvl6pPr marL="2743200" lvl="5" indent="-228600" algn="l">
              <a:lnSpc>
                <a:spcPct val="120000"/>
              </a:lnSpc>
              <a:spcBef>
                <a:spcPts val="800"/>
              </a:spcBef>
              <a:spcAft>
                <a:spcPts val="0"/>
              </a:spcAft>
              <a:buClr>
                <a:schemeClr val="dk1"/>
              </a:buClr>
              <a:buSzPts val="1600"/>
              <a:buNone/>
              <a:defRPr sz="1600" b="1"/>
            </a:lvl6pPr>
            <a:lvl7pPr marL="3200400" lvl="6" indent="-228600" algn="l">
              <a:lnSpc>
                <a:spcPct val="85000"/>
              </a:lnSpc>
              <a:spcBef>
                <a:spcPts val="600"/>
              </a:spcBef>
              <a:spcAft>
                <a:spcPts val="0"/>
              </a:spcAft>
              <a:buSzPts val="1600"/>
              <a:buNone/>
              <a:defRPr sz="1600" b="1"/>
            </a:lvl7pPr>
            <a:lvl8pPr marL="3657600" lvl="7" indent="-228600" algn="l">
              <a:lnSpc>
                <a:spcPct val="100000"/>
              </a:lnSpc>
              <a:spcBef>
                <a:spcPts val="1200"/>
              </a:spcBef>
              <a:spcAft>
                <a:spcPts val="0"/>
              </a:spcAft>
              <a:buClr>
                <a:schemeClr val="dk1"/>
              </a:buClr>
              <a:buSzPts val="1600"/>
              <a:buNone/>
              <a:defRPr sz="1600" b="1"/>
            </a:lvl8pPr>
            <a:lvl9pPr marL="4114800" lvl="8" indent="-228600" algn="l">
              <a:lnSpc>
                <a:spcPct val="85000"/>
              </a:lnSpc>
              <a:spcBef>
                <a:spcPts val="600"/>
              </a:spcBef>
              <a:spcAft>
                <a:spcPts val="1200"/>
              </a:spcAft>
              <a:buClr>
                <a:schemeClr val="dk1"/>
              </a:buClr>
              <a:buSzPts val="1600"/>
              <a:buNone/>
              <a:defRPr sz="1600" b="1"/>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4"/>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Section Header">
  <p:cSld name="Section Header">
    <p:bg>
      <p:bgPr>
        <a:blipFill>
          <a:blip r:embed="rId2" cstate="email">
            <a:alphaModFix/>
            <a:extLst>
              <a:ext uri="{28A0092B-C50C-407E-A947-70E740481C1C}">
                <a14:useLocalDpi xmlns:a14="http://schemas.microsoft.com/office/drawing/2010/main"/>
              </a:ext>
            </a:extLst>
          </a:blip>
          <a:stretch>
            <a:fillRect/>
          </a:stretch>
        </a:blipFill>
        <a:effectLst/>
      </p:bgPr>
    </p:bg>
    <p:spTree>
      <p:nvGrpSpPr>
        <p:cNvPr id="1" name="Shape 65"/>
        <p:cNvGrpSpPr/>
        <p:nvPr/>
      </p:nvGrpSpPr>
      <p:grpSpPr>
        <a:xfrm>
          <a:off x="0" y="0"/>
          <a:ext cx="0" cy="0"/>
          <a:chOff x="0" y="0"/>
          <a:chExt cx="0" cy="0"/>
        </a:xfrm>
      </p:grpSpPr>
      <p:sp>
        <p:nvSpPr>
          <p:cNvPr id="66" name="Google Shape;66;p11"/>
          <p:cNvSpPr txBox="1">
            <a:spLocks noGrp="1"/>
          </p:cNvSpPr>
          <p:nvPr>
            <p:ph type="title"/>
          </p:nvPr>
        </p:nvSpPr>
        <p:spPr>
          <a:xfrm>
            <a:off x="685800" y="1753820"/>
            <a:ext cx="5067299" cy="2215991"/>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chemeClr val="lt1"/>
              </a:buClr>
              <a:buSzPts val="6000"/>
              <a:buFont typeface="Arial"/>
              <a:buNone/>
              <a:defRPr sz="6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1"/>
          <p:cNvSpPr txBox="1">
            <a:spLocks noGrp="1"/>
          </p:cNvSpPr>
          <p:nvPr>
            <p:ph type="body" idx="1"/>
          </p:nvPr>
        </p:nvSpPr>
        <p:spPr>
          <a:xfrm>
            <a:off x="685800" y="3996797"/>
            <a:ext cx="5067299" cy="306559"/>
          </a:xfrm>
          <a:prstGeom prst="rect">
            <a:avLst/>
          </a:prstGeom>
          <a:noFill/>
          <a:ln>
            <a:noFill/>
          </a:ln>
        </p:spPr>
        <p:txBody>
          <a:bodyPr spcFirstLastPara="1" wrap="square" lIns="0" tIns="0" rIns="0" bIns="0" anchor="t" anchorCtr="0">
            <a:noAutofit/>
          </a:bodyPr>
          <a:lstStyle>
            <a:lvl1pPr marL="457200" lvl="0" indent="-228600" algn="l">
              <a:lnSpc>
                <a:spcPct val="83000"/>
              </a:lnSpc>
              <a:spcBef>
                <a:spcPts val="0"/>
              </a:spcBef>
              <a:spcAft>
                <a:spcPts val="0"/>
              </a:spcAft>
              <a:buClr>
                <a:schemeClr val="lt1"/>
              </a:buClr>
              <a:buSzPts val="2400"/>
              <a:buNone/>
              <a:defRPr sz="2400">
                <a:solidFill>
                  <a:schemeClr val="lt1"/>
                </a:solidFill>
              </a:defRPr>
            </a:lvl1pPr>
            <a:lvl2pPr marL="914400" lvl="1" indent="-228600" algn="l">
              <a:lnSpc>
                <a:spcPct val="90000"/>
              </a:lnSpc>
              <a:spcBef>
                <a:spcPts val="400"/>
              </a:spcBef>
              <a:spcAft>
                <a:spcPts val="0"/>
              </a:spcAft>
              <a:buSzPts val="2000"/>
              <a:buNone/>
              <a:defRPr sz="2000">
                <a:solidFill>
                  <a:srgbClr val="888888"/>
                </a:solidFill>
              </a:defRPr>
            </a:lvl2pPr>
            <a:lvl3pPr marL="1371600" lvl="2" indent="-228600" algn="l">
              <a:lnSpc>
                <a:spcPct val="85000"/>
              </a:lnSpc>
              <a:spcBef>
                <a:spcPts val="400"/>
              </a:spcBef>
              <a:spcAft>
                <a:spcPts val="0"/>
              </a:spcAft>
              <a:buClr>
                <a:srgbClr val="888888"/>
              </a:buClr>
              <a:buSzPts val="1800"/>
              <a:buNone/>
              <a:defRPr sz="1800">
                <a:solidFill>
                  <a:srgbClr val="888888"/>
                </a:solidFill>
              </a:defRPr>
            </a:lvl3pPr>
            <a:lvl4pPr marL="1828800" lvl="3" indent="-228600" algn="l">
              <a:lnSpc>
                <a:spcPct val="90000"/>
              </a:lnSpc>
              <a:spcBef>
                <a:spcPts val="1200"/>
              </a:spcBef>
              <a:spcAft>
                <a:spcPts val="0"/>
              </a:spcAft>
              <a:buClr>
                <a:srgbClr val="888888"/>
              </a:buClr>
              <a:buSzPts val="1600"/>
              <a:buNone/>
              <a:defRPr sz="1600">
                <a:solidFill>
                  <a:srgbClr val="888888"/>
                </a:solidFill>
              </a:defRPr>
            </a:lvl4pPr>
            <a:lvl5pPr marL="2286000" lvl="4" indent="-228600" algn="l">
              <a:lnSpc>
                <a:spcPct val="90000"/>
              </a:lnSpc>
              <a:spcBef>
                <a:spcPts val="0"/>
              </a:spcBef>
              <a:spcAft>
                <a:spcPts val="0"/>
              </a:spcAft>
              <a:buClr>
                <a:srgbClr val="888888"/>
              </a:buClr>
              <a:buSzPts val="1600"/>
              <a:buNone/>
              <a:defRPr sz="1600">
                <a:solidFill>
                  <a:srgbClr val="888888"/>
                </a:solidFill>
              </a:defRPr>
            </a:lvl5pPr>
            <a:lvl6pPr marL="2743200" lvl="5" indent="-228600" algn="l">
              <a:lnSpc>
                <a:spcPct val="120000"/>
              </a:lnSpc>
              <a:spcBef>
                <a:spcPts val="800"/>
              </a:spcBef>
              <a:spcAft>
                <a:spcPts val="0"/>
              </a:spcAft>
              <a:buClr>
                <a:srgbClr val="888888"/>
              </a:buClr>
              <a:buSzPts val="1600"/>
              <a:buNone/>
              <a:defRPr sz="1600">
                <a:solidFill>
                  <a:srgbClr val="888888"/>
                </a:solidFill>
              </a:defRPr>
            </a:lvl6pPr>
            <a:lvl7pPr marL="3200400" lvl="6" indent="-228600" algn="l">
              <a:lnSpc>
                <a:spcPct val="85000"/>
              </a:lnSpc>
              <a:spcBef>
                <a:spcPts val="600"/>
              </a:spcBef>
              <a:spcAft>
                <a:spcPts val="0"/>
              </a:spcAft>
              <a:buSzPts val="1600"/>
              <a:buNone/>
              <a:defRPr sz="1600">
                <a:solidFill>
                  <a:srgbClr val="888888"/>
                </a:solidFill>
              </a:defRPr>
            </a:lvl7pPr>
            <a:lvl8pPr marL="3657600" lvl="7" indent="-228600" algn="l">
              <a:lnSpc>
                <a:spcPct val="100000"/>
              </a:lnSpc>
              <a:spcBef>
                <a:spcPts val="1200"/>
              </a:spcBef>
              <a:spcAft>
                <a:spcPts val="0"/>
              </a:spcAft>
              <a:buClr>
                <a:srgbClr val="888888"/>
              </a:buClr>
              <a:buSzPts val="1600"/>
              <a:buNone/>
              <a:defRPr sz="1600">
                <a:solidFill>
                  <a:srgbClr val="888888"/>
                </a:solidFill>
              </a:defRPr>
            </a:lvl8pPr>
            <a:lvl9pPr marL="4114800" lvl="8" indent="-228600" algn="l">
              <a:lnSpc>
                <a:spcPct val="85000"/>
              </a:lnSpc>
              <a:spcBef>
                <a:spcPts val="600"/>
              </a:spcBef>
              <a:spcAft>
                <a:spcPts val="1200"/>
              </a:spcAft>
              <a:buClr>
                <a:srgbClr val="888888"/>
              </a:buClr>
              <a:buSzPts val="1600"/>
              <a:buNone/>
              <a:defRPr sz="1600">
                <a:solidFill>
                  <a:srgbClr val="888888"/>
                </a:solidFill>
              </a:defRPr>
            </a:lvl9pPr>
          </a:lstStyle>
          <a:p>
            <a:endParaRPr/>
          </a:p>
        </p:txBody>
      </p:sp>
      <p:sp>
        <p:nvSpPr>
          <p:cNvPr id="68" name="Google Shape;68;p11"/>
          <p:cNvSpPr txBox="1">
            <a:spLocks noGrp="1"/>
          </p:cNvSpPr>
          <p:nvPr>
            <p:ph type="body" idx="2"/>
          </p:nvPr>
        </p:nvSpPr>
        <p:spPr>
          <a:xfrm>
            <a:off x="685800" y="4881127"/>
            <a:ext cx="5067298" cy="229935"/>
          </a:xfrm>
          <a:prstGeom prst="rect">
            <a:avLst/>
          </a:prstGeom>
          <a:noFill/>
          <a:ln>
            <a:noFill/>
          </a:ln>
        </p:spPr>
        <p:txBody>
          <a:bodyPr spcFirstLastPara="1" wrap="square" lIns="0" tIns="0" rIns="0" bIns="0" anchor="t" anchorCtr="0">
            <a:noAutofit/>
          </a:bodyPr>
          <a:lstStyle>
            <a:lvl1pPr marL="457200" lvl="0" indent="-228600" algn="l">
              <a:lnSpc>
                <a:spcPct val="83000"/>
              </a:lnSpc>
              <a:spcBef>
                <a:spcPts val="0"/>
              </a:spcBef>
              <a:spcAft>
                <a:spcPts val="0"/>
              </a:spcAft>
              <a:buClr>
                <a:schemeClr val="lt1"/>
              </a:buClr>
              <a:buSzPts val="1800"/>
              <a:buNone/>
              <a:defRPr sz="1800" b="1">
                <a:solidFill>
                  <a:schemeClr val="lt1"/>
                </a:solidFill>
                <a:latin typeface="Arial"/>
                <a:ea typeface="Arial"/>
                <a:cs typeface="Arial"/>
                <a:sym typeface="Arial"/>
              </a:defRPr>
            </a:lvl1pPr>
            <a:lvl2pPr marL="914400" lvl="1" indent="-228600" algn="l">
              <a:lnSpc>
                <a:spcPct val="90000"/>
              </a:lnSpc>
              <a:spcBef>
                <a:spcPts val="600"/>
              </a:spcBef>
              <a:spcAft>
                <a:spcPts val="0"/>
              </a:spcAft>
              <a:buSzPts val="2000"/>
              <a:buNone/>
              <a:defRPr sz="2000" b="1"/>
            </a:lvl2pPr>
            <a:lvl3pPr marL="1371600" lvl="2" indent="-228600" algn="l">
              <a:lnSpc>
                <a:spcPct val="85000"/>
              </a:lnSpc>
              <a:spcBef>
                <a:spcPts val="400"/>
              </a:spcBef>
              <a:spcAft>
                <a:spcPts val="0"/>
              </a:spcAft>
              <a:buClr>
                <a:schemeClr val="dk1"/>
              </a:buClr>
              <a:buSzPts val="1800"/>
              <a:buNone/>
              <a:defRPr sz="1800" b="1"/>
            </a:lvl3pPr>
            <a:lvl4pPr marL="1828800" lvl="3" indent="-228600" algn="l">
              <a:lnSpc>
                <a:spcPct val="90000"/>
              </a:lnSpc>
              <a:spcBef>
                <a:spcPts val="1200"/>
              </a:spcBef>
              <a:spcAft>
                <a:spcPts val="0"/>
              </a:spcAft>
              <a:buClr>
                <a:schemeClr val="dk1"/>
              </a:buClr>
              <a:buSzPts val="1600"/>
              <a:buNone/>
              <a:defRPr sz="1600" b="1"/>
            </a:lvl4pPr>
            <a:lvl5pPr marL="2286000" lvl="4" indent="-228600" algn="l">
              <a:lnSpc>
                <a:spcPct val="90000"/>
              </a:lnSpc>
              <a:spcBef>
                <a:spcPts val="0"/>
              </a:spcBef>
              <a:spcAft>
                <a:spcPts val="0"/>
              </a:spcAft>
              <a:buClr>
                <a:schemeClr val="accent1"/>
              </a:buClr>
              <a:buSzPts val="1600"/>
              <a:buNone/>
              <a:defRPr sz="1600" b="1"/>
            </a:lvl5pPr>
            <a:lvl6pPr marL="2743200" lvl="5" indent="-228600" algn="l">
              <a:lnSpc>
                <a:spcPct val="120000"/>
              </a:lnSpc>
              <a:spcBef>
                <a:spcPts val="800"/>
              </a:spcBef>
              <a:spcAft>
                <a:spcPts val="0"/>
              </a:spcAft>
              <a:buClr>
                <a:schemeClr val="dk1"/>
              </a:buClr>
              <a:buSzPts val="1600"/>
              <a:buNone/>
              <a:defRPr sz="1600" b="1"/>
            </a:lvl6pPr>
            <a:lvl7pPr marL="3200400" lvl="6" indent="-228600" algn="l">
              <a:lnSpc>
                <a:spcPct val="85000"/>
              </a:lnSpc>
              <a:spcBef>
                <a:spcPts val="600"/>
              </a:spcBef>
              <a:spcAft>
                <a:spcPts val="0"/>
              </a:spcAft>
              <a:buSzPts val="1600"/>
              <a:buNone/>
              <a:defRPr sz="1600" b="1"/>
            </a:lvl7pPr>
            <a:lvl8pPr marL="3657600" lvl="7" indent="-228600" algn="l">
              <a:lnSpc>
                <a:spcPct val="100000"/>
              </a:lnSpc>
              <a:spcBef>
                <a:spcPts val="1200"/>
              </a:spcBef>
              <a:spcAft>
                <a:spcPts val="0"/>
              </a:spcAft>
              <a:buClr>
                <a:schemeClr val="dk1"/>
              </a:buClr>
              <a:buSzPts val="1600"/>
              <a:buNone/>
              <a:defRPr sz="1600" b="1"/>
            </a:lvl8pPr>
            <a:lvl9pPr marL="4114800" lvl="8" indent="-228600" algn="l">
              <a:lnSpc>
                <a:spcPct val="85000"/>
              </a:lnSpc>
              <a:spcBef>
                <a:spcPts val="600"/>
              </a:spcBef>
              <a:spcAft>
                <a:spcPts val="1200"/>
              </a:spcAft>
              <a:buClr>
                <a:schemeClr val="dk1"/>
              </a:buClr>
              <a:buSzPts val="1600"/>
              <a:buNone/>
              <a:defRPr sz="1600" b="1"/>
            </a:lvl9pPr>
          </a:lstStyle>
          <a:p>
            <a:endParaRPr/>
          </a:p>
        </p:txBody>
      </p:sp>
      <p:sp>
        <p:nvSpPr>
          <p:cNvPr id="69" name="Google Shape;69;p11"/>
          <p:cNvSpPr/>
          <p:nvPr/>
        </p:nvSpPr>
        <p:spPr>
          <a:xfrm>
            <a:off x="1798855" y="-2873"/>
            <a:ext cx="10372824" cy="6860871"/>
          </a:xfrm>
          <a:custGeom>
            <a:avLst/>
            <a:gdLst/>
            <a:ahLst/>
            <a:cxnLst/>
            <a:rect l="l" t="t" r="r" b="b"/>
            <a:pathLst>
              <a:path w="10172310" h="6728246" extrusionOk="0">
                <a:moveTo>
                  <a:pt x="10164683" y="0"/>
                </a:moveTo>
                <a:lnTo>
                  <a:pt x="10172310" y="7913"/>
                </a:lnTo>
                <a:lnTo>
                  <a:pt x="10172310" y="6728246"/>
                </a:lnTo>
                <a:lnTo>
                  <a:pt x="0" y="6728246"/>
                </a:lnTo>
                <a:lnTo>
                  <a:pt x="57687" y="6676214"/>
                </a:lnTo>
                <a:cubicBezTo>
                  <a:pt x="765913" y="6041609"/>
                  <a:pt x="3714063" y="3501701"/>
                  <a:pt x="4590444" y="2746727"/>
                </a:cubicBezTo>
                <a:lnTo>
                  <a:pt x="6572447" y="3946513"/>
                </a:lnTo>
                <a:cubicBezTo>
                  <a:pt x="7352571" y="3079649"/>
                  <a:pt x="9006772" y="1235609"/>
                  <a:pt x="10164683" y="0"/>
                </a:cubicBezTo>
                <a:close/>
              </a:path>
            </a:pathLst>
          </a:custGeom>
          <a:gradFill>
            <a:gsLst>
              <a:gs pos="0">
                <a:srgbClr val="F99D1C">
                  <a:alpha val="64705"/>
                </a:srgbClr>
              </a:gs>
              <a:gs pos="11000">
                <a:srgbClr val="F99D1C">
                  <a:alpha val="64705"/>
                </a:srgbClr>
              </a:gs>
              <a:gs pos="74000">
                <a:srgbClr val="F99D1C">
                  <a:alpha val="0"/>
                </a:srgbClr>
              </a:gs>
              <a:gs pos="100000">
                <a:srgbClr val="F99D1C">
                  <a:alpha val="0"/>
                </a:srgbClr>
              </a:gs>
            </a:gsLst>
            <a:lin ang="2700000"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rgbClr val="000000"/>
              </a:solidFill>
              <a:latin typeface="Arial"/>
              <a:ea typeface="Arial"/>
              <a:cs typeface="Arial"/>
              <a:sym typeface="Arial"/>
            </a:endParaRPr>
          </a:p>
        </p:txBody>
      </p:sp>
      <p:sp>
        <p:nvSpPr>
          <p:cNvPr id="70" name="Google Shape;70;p11"/>
          <p:cNvSpPr/>
          <p:nvPr/>
        </p:nvSpPr>
        <p:spPr>
          <a:xfrm flipH="1">
            <a:off x="2868049" y="1362015"/>
            <a:ext cx="9323951" cy="5495983"/>
          </a:xfrm>
          <a:custGeom>
            <a:avLst/>
            <a:gdLst/>
            <a:ahLst/>
            <a:cxnLst/>
            <a:rect l="l" t="t" r="r" b="b"/>
            <a:pathLst>
              <a:path w="9323951" h="5495983" extrusionOk="0">
                <a:moveTo>
                  <a:pt x="2379658" y="0"/>
                </a:moveTo>
                <a:lnTo>
                  <a:pt x="0" y="2452863"/>
                </a:lnTo>
                <a:lnTo>
                  <a:pt x="0" y="5495983"/>
                </a:lnTo>
                <a:lnTo>
                  <a:pt x="9323951" y="5495983"/>
                </a:lnTo>
                <a:lnTo>
                  <a:pt x="3948090" y="702427"/>
                </a:lnTo>
                <a:lnTo>
                  <a:pt x="2379658" y="0"/>
                </a:lnTo>
                <a:close/>
              </a:path>
            </a:pathLst>
          </a:custGeom>
          <a:gradFill>
            <a:gsLst>
              <a:gs pos="0">
                <a:srgbClr val="F99D1C">
                  <a:alpha val="64705"/>
                </a:srgbClr>
              </a:gs>
              <a:gs pos="11000">
                <a:srgbClr val="F99D1C">
                  <a:alpha val="64705"/>
                </a:srgbClr>
              </a:gs>
              <a:gs pos="74000">
                <a:srgbClr val="F99D1C">
                  <a:alpha val="0"/>
                </a:srgbClr>
              </a:gs>
              <a:gs pos="100000">
                <a:srgbClr val="F99D1C">
                  <a:alpha val="0"/>
                </a:srgbClr>
              </a:gs>
            </a:gsLst>
            <a:lin ang="2700000"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rgbClr val="000000"/>
              </a:solidFill>
              <a:latin typeface="Arial"/>
              <a:ea typeface="Arial"/>
              <a:cs typeface="Arial"/>
              <a:sym typeface="Arial"/>
            </a:endParaRPr>
          </a:p>
        </p:txBody>
      </p:sp>
      <p:grpSp>
        <p:nvGrpSpPr>
          <p:cNvPr id="71" name="Google Shape;71;p11"/>
          <p:cNvGrpSpPr/>
          <p:nvPr/>
        </p:nvGrpSpPr>
        <p:grpSpPr>
          <a:xfrm>
            <a:off x="3218437" y="6332538"/>
            <a:ext cx="2523626" cy="540023"/>
            <a:chOff x="7938716" y="6332538"/>
            <a:chExt cx="2523626" cy="540023"/>
          </a:xfrm>
        </p:grpSpPr>
        <p:cxnSp>
          <p:nvCxnSpPr>
            <p:cNvPr id="72" name="Google Shape;72;p11"/>
            <p:cNvCxnSpPr/>
            <p:nvPr/>
          </p:nvCxnSpPr>
          <p:spPr>
            <a:xfrm flipH="1">
              <a:off x="7938716" y="6332538"/>
              <a:ext cx="540023" cy="540023"/>
            </a:xfrm>
            <a:prstGeom prst="straightConnector1">
              <a:avLst/>
            </a:prstGeom>
            <a:noFill/>
            <a:ln w="12700" cap="rnd" cmpd="sng">
              <a:solidFill>
                <a:srgbClr val="FFFFFF"/>
              </a:solidFill>
              <a:prstDash val="solid"/>
              <a:round/>
              <a:headEnd type="none" w="sm" len="sm"/>
              <a:tailEnd type="none" w="sm" len="sm"/>
            </a:ln>
          </p:spPr>
        </p:cxnSp>
        <p:cxnSp>
          <p:nvCxnSpPr>
            <p:cNvPr id="73" name="Google Shape;73;p11"/>
            <p:cNvCxnSpPr/>
            <p:nvPr/>
          </p:nvCxnSpPr>
          <p:spPr>
            <a:xfrm flipH="1">
              <a:off x="8269317" y="6332538"/>
              <a:ext cx="540023" cy="540023"/>
            </a:xfrm>
            <a:prstGeom prst="straightConnector1">
              <a:avLst/>
            </a:prstGeom>
            <a:noFill/>
            <a:ln w="12700" cap="rnd" cmpd="sng">
              <a:solidFill>
                <a:srgbClr val="FFFFFF"/>
              </a:solidFill>
              <a:prstDash val="solid"/>
              <a:round/>
              <a:headEnd type="none" w="sm" len="sm"/>
              <a:tailEnd type="none" w="sm" len="sm"/>
            </a:ln>
          </p:spPr>
        </p:cxnSp>
        <p:cxnSp>
          <p:nvCxnSpPr>
            <p:cNvPr id="74" name="Google Shape;74;p11"/>
            <p:cNvCxnSpPr/>
            <p:nvPr/>
          </p:nvCxnSpPr>
          <p:spPr>
            <a:xfrm flipH="1">
              <a:off x="8599918" y="6332538"/>
              <a:ext cx="540023" cy="540023"/>
            </a:xfrm>
            <a:prstGeom prst="straightConnector1">
              <a:avLst/>
            </a:prstGeom>
            <a:noFill/>
            <a:ln w="12700" cap="rnd" cmpd="sng">
              <a:solidFill>
                <a:srgbClr val="FFFFFF"/>
              </a:solidFill>
              <a:prstDash val="solid"/>
              <a:round/>
              <a:headEnd type="none" w="sm" len="sm"/>
              <a:tailEnd type="none" w="sm" len="sm"/>
            </a:ln>
          </p:spPr>
        </p:cxnSp>
        <p:cxnSp>
          <p:nvCxnSpPr>
            <p:cNvPr id="75" name="Google Shape;75;p11"/>
            <p:cNvCxnSpPr/>
            <p:nvPr/>
          </p:nvCxnSpPr>
          <p:spPr>
            <a:xfrm flipH="1">
              <a:off x="8930519" y="6332538"/>
              <a:ext cx="540023" cy="540023"/>
            </a:xfrm>
            <a:prstGeom prst="straightConnector1">
              <a:avLst/>
            </a:prstGeom>
            <a:noFill/>
            <a:ln w="12700" cap="rnd" cmpd="sng">
              <a:solidFill>
                <a:srgbClr val="FFFFFF"/>
              </a:solidFill>
              <a:prstDash val="solid"/>
              <a:round/>
              <a:headEnd type="none" w="sm" len="sm"/>
              <a:tailEnd type="none" w="sm" len="sm"/>
            </a:ln>
          </p:spPr>
        </p:cxnSp>
        <p:cxnSp>
          <p:nvCxnSpPr>
            <p:cNvPr id="76" name="Google Shape;76;p11"/>
            <p:cNvCxnSpPr/>
            <p:nvPr/>
          </p:nvCxnSpPr>
          <p:spPr>
            <a:xfrm flipH="1">
              <a:off x="9261120" y="6332538"/>
              <a:ext cx="540023" cy="540023"/>
            </a:xfrm>
            <a:prstGeom prst="straightConnector1">
              <a:avLst/>
            </a:prstGeom>
            <a:noFill/>
            <a:ln w="12700" cap="rnd" cmpd="sng">
              <a:solidFill>
                <a:srgbClr val="FFFFFF"/>
              </a:solidFill>
              <a:prstDash val="solid"/>
              <a:round/>
              <a:headEnd type="none" w="sm" len="sm"/>
              <a:tailEnd type="none" w="sm" len="sm"/>
            </a:ln>
          </p:spPr>
        </p:cxnSp>
        <p:cxnSp>
          <p:nvCxnSpPr>
            <p:cNvPr id="77" name="Google Shape;77;p11"/>
            <p:cNvCxnSpPr/>
            <p:nvPr/>
          </p:nvCxnSpPr>
          <p:spPr>
            <a:xfrm flipH="1">
              <a:off x="9591721" y="6332538"/>
              <a:ext cx="540023" cy="540023"/>
            </a:xfrm>
            <a:prstGeom prst="straightConnector1">
              <a:avLst/>
            </a:prstGeom>
            <a:noFill/>
            <a:ln w="12700" cap="rnd" cmpd="sng">
              <a:solidFill>
                <a:srgbClr val="FFFFFF"/>
              </a:solidFill>
              <a:prstDash val="solid"/>
              <a:round/>
              <a:headEnd type="none" w="sm" len="sm"/>
              <a:tailEnd type="none" w="sm" len="sm"/>
            </a:ln>
          </p:spPr>
        </p:cxnSp>
        <p:cxnSp>
          <p:nvCxnSpPr>
            <p:cNvPr id="78" name="Google Shape;78;p11"/>
            <p:cNvCxnSpPr/>
            <p:nvPr/>
          </p:nvCxnSpPr>
          <p:spPr>
            <a:xfrm flipH="1">
              <a:off x="9922319" y="6332538"/>
              <a:ext cx="540023" cy="540023"/>
            </a:xfrm>
            <a:prstGeom prst="straightConnector1">
              <a:avLst/>
            </a:prstGeom>
            <a:noFill/>
            <a:ln w="12700" cap="rnd" cmpd="sng">
              <a:solidFill>
                <a:srgbClr val="FFFFFF"/>
              </a:solidFill>
              <a:prstDash val="solid"/>
              <a:round/>
              <a:headEnd type="none" w="sm" len="sm"/>
              <a:tailEnd type="none" w="sm" len="sm"/>
            </a:ln>
          </p:spPr>
        </p:cxnSp>
      </p:grpSp>
      <p:sp>
        <p:nvSpPr>
          <p:cNvPr id="79" name="Google Shape;79;p11"/>
          <p:cNvSpPr/>
          <p:nvPr/>
        </p:nvSpPr>
        <p:spPr>
          <a:xfrm>
            <a:off x="10291095" y="1867160"/>
            <a:ext cx="161760" cy="161760"/>
          </a:xfrm>
          <a:prstGeom prst="ellipse">
            <a:avLst/>
          </a:prstGeom>
          <a:noFill/>
          <a:ln w="12700" cap="rnd" cmpd="sng">
            <a:solidFill>
              <a:srgbClr val="FFFFFF"/>
            </a:solidFill>
            <a:prstDash val="solid"/>
            <a:round/>
            <a:headEnd type="none" w="sm" len="sm"/>
            <a:tailEnd type="none" w="sm" len="sm"/>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Arial"/>
              <a:buNone/>
            </a:pPr>
            <a:endParaRPr sz="800" b="0" i="0" u="sng" strike="noStrike" cap="none">
              <a:solidFill>
                <a:srgbClr val="000000"/>
              </a:solidFill>
              <a:latin typeface="Arial"/>
              <a:ea typeface="Arial"/>
              <a:cs typeface="Arial"/>
              <a:sym typeface="Arial"/>
              <a:hlinkClick r:id="rId3"/>
            </a:endParaRPr>
          </a:p>
        </p:txBody>
      </p:sp>
      <p:pic>
        <p:nvPicPr>
          <p:cNvPr id="80" name="Google Shape;80;p11"/>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7492006" y="5740400"/>
            <a:ext cx="4014194" cy="537553"/>
          </a:xfrm>
          <a:prstGeom prst="rect">
            <a:avLst/>
          </a:prstGeom>
          <a:noFill/>
          <a:ln>
            <a:noFill/>
          </a:ln>
        </p:spPr>
      </p:pic>
      <p:sp>
        <p:nvSpPr>
          <p:cNvPr id="81" name="Google Shape;81;p11"/>
          <p:cNvSpPr/>
          <p:nvPr/>
        </p:nvSpPr>
        <p:spPr>
          <a:xfrm>
            <a:off x="10836946" y="87136"/>
            <a:ext cx="1338508" cy="181868"/>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700" b="0" i="0" u="none" strike="noStrike" cap="none">
                <a:solidFill>
                  <a:schemeClr val="lt1"/>
                </a:solidFill>
                <a:latin typeface="Arial"/>
                <a:ea typeface="Arial"/>
                <a:cs typeface="Arial"/>
                <a:sym typeface="Arial"/>
              </a:rPr>
              <a:t>© 20</a:t>
            </a:r>
            <a:r>
              <a:rPr lang="en-US" sz="700">
                <a:solidFill>
                  <a:schemeClr val="lt1"/>
                </a:solidFill>
              </a:rPr>
              <a:t>20</a:t>
            </a:r>
            <a:r>
              <a:rPr lang="en-US" sz="700" b="0" i="0" u="none" strike="noStrike" cap="none">
                <a:solidFill>
                  <a:schemeClr val="lt1"/>
                </a:solidFill>
                <a:latin typeface="Arial"/>
                <a:ea typeface="Arial"/>
                <a:cs typeface="Arial"/>
                <a:sym typeface="Arial"/>
              </a:rPr>
              <a:t> SPLUNK INC.</a:t>
            </a:r>
            <a:endParaRPr sz="700" b="0" i="0" u="none" strike="noStrike" cap="none">
              <a:solidFill>
                <a:schemeClr val="lt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82"/>
        <p:cNvGrpSpPr/>
        <p:nvPr/>
      </p:nvGrpSpPr>
      <p:grpSpPr>
        <a:xfrm>
          <a:off x="0" y="0"/>
          <a:ext cx="0" cy="0"/>
          <a:chOff x="0" y="0"/>
          <a:chExt cx="0" cy="0"/>
        </a:xfrm>
      </p:grpSpPr>
      <p:sp>
        <p:nvSpPr>
          <p:cNvPr id="83" name="Google Shape;83;p12"/>
          <p:cNvSpPr txBox="1">
            <a:spLocks noGrp="1"/>
          </p:cNvSpPr>
          <p:nvPr>
            <p:ph type="title"/>
          </p:nvPr>
        </p:nvSpPr>
        <p:spPr>
          <a:xfrm>
            <a:off x="685800" y="521208"/>
            <a:ext cx="10817352" cy="1033272"/>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4" name="Google Shape;84;p12"/>
          <p:cNvSpPr txBox="1">
            <a:spLocks noGrp="1"/>
          </p:cNvSpPr>
          <p:nvPr>
            <p:ph type="body" idx="1"/>
          </p:nvPr>
        </p:nvSpPr>
        <p:spPr>
          <a:xfrm>
            <a:off x="685799" y="3342639"/>
            <a:ext cx="5067290" cy="2834323"/>
          </a:xfrm>
          <a:prstGeom prst="rect">
            <a:avLst/>
          </a:prstGeom>
          <a:noFill/>
          <a:ln>
            <a:noFill/>
          </a:ln>
        </p:spPr>
        <p:txBody>
          <a:bodyPr spcFirstLastPara="1" wrap="square" lIns="0" tIns="0" rIns="0" bIns="0" anchor="t" anchorCtr="0">
            <a:noAutofit/>
          </a:bodyPr>
          <a:lstStyle>
            <a:lvl1pPr marL="457200" lvl="0" indent="-355600" algn="l">
              <a:lnSpc>
                <a:spcPct val="95000"/>
              </a:lnSpc>
              <a:spcBef>
                <a:spcPts val="1200"/>
              </a:spcBef>
              <a:spcAft>
                <a:spcPts val="0"/>
              </a:spcAft>
              <a:buClr>
                <a:schemeClr val="dk1"/>
              </a:buClr>
              <a:buSzPts val="2000"/>
              <a:buChar char="​"/>
              <a:defRPr sz="2000">
                <a:latin typeface="Arial"/>
                <a:ea typeface="Arial"/>
                <a:cs typeface="Arial"/>
                <a:sym typeface="Arial"/>
              </a:defRPr>
            </a:lvl1pPr>
            <a:lvl2pPr marL="914400" lvl="1" indent="-342900" algn="l">
              <a:lnSpc>
                <a:spcPct val="90000"/>
              </a:lnSpc>
              <a:spcBef>
                <a:spcPts val="400"/>
              </a:spcBef>
              <a:spcAft>
                <a:spcPts val="0"/>
              </a:spcAft>
              <a:buSzPts val="1800"/>
              <a:buChar char="•"/>
              <a:defRPr sz="1800">
                <a:latin typeface="Arial"/>
                <a:ea typeface="Arial"/>
                <a:cs typeface="Arial"/>
                <a:sym typeface="Arial"/>
              </a:defRPr>
            </a:lvl2pPr>
            <a:lvl3pPr marL="1371600" lvl="2" indent="-317500" algn="l">
              <a:lnSpc>
                <a:spcPct val="85000"/>
              </a:lnSpc>
              <a:spcBef>
                <a:spcPts val="400"/>
              </a:spcBef>
              <a:spcAft>
                <a:spcPts val="0"/>
              </a:spcAft>
              <a:buClr>
                <a:schemeClr val="dk1"/>
              </a:buClr>
              <a:buSzPts val="1400"/>
              <a:buChar char="–"/>
              <a:defRPr sz="1400">
                <a:latin typeface="Arial"/>
                <a:ea typeface="Arial"/>
                <a:cs typeface="Arial"/>
                <a:sym typeface="Arial"/>
              </a:defRPr>
            </a:lvl3pPr>
            <a:lvl4pPr marL="1828800" lvl="3" indent="-342900" algn="l">
              <a:lnSpc>
                <a:spcPct val="90000"/>
              </a:lnSpc>
              <a:spcBef>
                <a:spcPts val="1200"/>
              </a:spcBef>
              <a:spcAft>
                <a:spcPts val="0"/>
              </a:spcAft>
              <a:buClr>
                <a:schemeClr val="dk1"/>
              </a:buClr>
              <a:buSzPts val="1800"/>
              <a:buChar char="​"/>
              <a:defRPr sz="1800">
                <a:latin typeface="Arial"/>
                <a:ea typeface="Arial"/>
                <a:cs typeface="Arial"/>
                <a:sym typeface="Arial"/>
              </a:defRPr>
            </a:lvl4pPr>
            <a:lvl5pPr marL="2286000" lvl="4" indent="-317500" algn="l">
              <a:lnSpc>
                <a:spcPct val="90000"/>
              </a:lnSpc>
              <a:spcBef>
                <a:spcPts val="0"/>
              </a:spcBef>
              <a:spcAft>
                <a:spcPts val="0"/>
              </a:spcAft>
              <a:buClr>
                <a:schemeClr val="accent1"/>
              </a:buClr>
              <a:buSzPts val="1400"/>
              <a:buChar char="​"/>
              <a:defRPr sz="1400">
                <a:latin typeface="Arial"/>
                <a:ea typeface="Arial"/>
                <a:cs typeface="Arial"/>
                <a:sym typeface="Arial"/>
              </a:defRPr>
            </a:lvl5pPr>
            <a:lvl6pPr marL="2743200" lvl="5" indent="-342900" algn="l">
              <a:lnSpc>
                <a:spcPct val="120000"/>
              </a:lnSpc>
              <a:spcBef>
                <a:spcPts val="800"/>
              </a:spcBef>
              <a:spcAft>
                <a:spcPts val="0"/>
              </a:spcAft>
              <a:buClr>
                <a:schemeClr val="dk1"/>
              </a:buClr>
              <a:buSzPts val="1800"/>
              <a:buChar char="​"/>
              <a:defRPr/>
            </a:lvl6pPr>
            <a:lvl7pPr marL="3200400" lvl="6" indent="-342900" algn="l">
              <a:lnSpc>
                <a:spcPct val="85000"/>
              </a:lnSpc>
              <a:spcBef>
                <a:spcPts val="600"/>
              </a:spcBef>
              <a:spcAft>
                <a:spcPts val="0"/>
              </a:spcAft>
              <a:buSzPts val="1800"/>
              <a:buChar char="•"/>
              <a:defRPr/>
            </a:lvl7pPr>
            <a:lvl8pPr marL="3657600" lvl="7" indent="-342900" algn="l">
              <a:lnSpc>
                <a:spcPct val="100000"/>
              </a:lnSpc>
              <a:spcBef>
                <a:spcPts val="1200"/>
              </a:spcBef>
              <a:spcAft>
                <a:spcPts val="0"/>
              </a:spcAft>
              <a:buClr>
                <a:schemeClr val="dk1"/>
              </a:buClr>
              <a:buSzPts val="1800"/>
              <a:buChar char="“"/>
              <a:defRPr/>
            </a:lvl8pPr>
            <a:lvl9pPr marL="4114800" lvl="8" indent="-342900" algn="l">
              <a:lnSpc>
                <a:spcPct val="85000"/>
              </a:lnSpc>
              <a:spcBef>
                <a:spcPts val="600"/>
              </a:spcBef>
              <a:spcAft>
                <a:spcPts val="1200"/>
              </a:spcAft>
              <a:buClr>
                <a:schemeClr val="dk1"/>
              </a:buClr>
              <a:buSzPts val="1800"/>
              <a:buChar char="​"/>
              <a:defRPr/>
            </a:lvl9pPr>
          </a:lstStyle>
          <a:p>
            <a:endParaRPr/>
          </a:p>
        </p:txBody>
      </p:sp>
      <p:sp>
        <p:nvSpPr>
          <p:cNvPr id="85" name="Google Shape;85;p12"/>
          <p:cNvSpPr txBox="1">
            <a:spLocks noGrp="1"/>
          </p:cNvSpPr>
          <p:nvPr>
            <p:ph type="body" idx="2"/>
          </p:nvPr>
        </p:nvSpPr>
        <p:spPr>
          <a:xfrm>
            <a:off x="6438890" y="3342639"/>
            <a:ext cx="5067308" cy="2834323"/>
          </a:xfrm>
          <a:prstGeom prst="rect">
            <a:avLst/>
          </a:prstGeom>
          <a:noFill/>
          <a:ln>
            <a:noFill/>
          </a:ln>
        </p:spPr>
        <p:txBody>
          <a:bodyPr spcFirstLastPara="1" wrap="square" lIns="0" tIns="0" rIns="0" bIns="0" anchor="t" anchorCtr="0">
            <a:noAutofit/>
          </a:bodyPr>
          <a:lstStyle>
            <a:lvl1pPr marL="457200" lvl="0" indent="-355600" algn="l">
              <a:lnSpc>
                <a:spcPct val="95000"/>
              </a:lnSpc>
              <a:spcBef>
                <a:spcPts val="1200"/>
              </a:spcBef>
              <a:spcAft>
                <a:spcPts val="0"/>
              </a:spcAft>
              <a:buClr>
                <a:schemeClr val="dk1"/>
              </a:buClr>
              <a:buSzPts val="2000"/>
              <a:buChar char="​"/>
              <a:defRPr sz="2000">
                <a:latin typeface="Arial"/>
                <a:ea typeface="Arial"/>
                <a:cs typeface="Arial"/>
                <a:sym typeface="Arial"/>
              </a:defRPr>
            </a:lvl1pPr>
            <a:lvl2pPr marL="914400" lvl="1" indent="-342900" algn="l">
              <a:lnSpc>
                <a:spcPct val="90000"/>
              </a:lnSpc>
              <a:spcBef>
                <a:spcPts val="400"/>
              </a:spcBef>
              <a:spcAft>
                <a:spcPts val="0"/>
              </a:spcAft>
              <a:buSzPts val="1800"/>
              <a:buChar char="•"/>
              <a:defRPr sz="1800">
                <a:latin typeface="Arial"/>
                <a:ea typeface="Arial"/>
                <a:cs typeface="Arial"/>
                <a:sym typeface="Arial"/>
              </a:defRPr>
            </a:lvl2pPr>
            <a:lvl3pPr marL="1371600" lvl="2" indent="-317500" algn="l">
              <a:lnSpc>
                <a:spcPct val="85000"/>
              </a:lnSpc>
              <a:spcBef>
                <a:spcPts val="400"/>
              </a:spcBef>
              <a:spcAft>
                <a:spcPts val="0"/>
              </a:spcAft>
              <a:buClr>
                <a:schemeClr val="dk1"/>
              </a:buClr>
              <a:buSzPts val="1400"/>
              <a:buChar char="–"/>
              <a:defRPr sz="1400">
                <a:latin typeface="Arial"/>
                <a:ea typeface="Arial"/>
                <a:cs typeface="Arial"/>
                <a:sym typeface="Arial"/>
              </a:defRPr>
            </a:lvl3pPr>
            <a:lvl4pPr marL="1828800" lvl="3" indent="-342900" algn="l">
              <a:lnSpc>
                <a:spcPct val="90000"/>
              </a:lnSpc>
              <a:spcBef>
                <a:spcPts val="1200"/>
              </a:spcBef>
              <a:spcAft>
                <a:spcPts val="0"/>
              </a:spcAft>
              <a:buClr>
                <a:schemeClr val="dk1"/>
              </a:buClr>
              <a:buSzPts val="1800"/>
              <a:buChar char="​"/>
              <a:defRPr sz="1800">
                <a:latin typeface="Arial"/>
                <a:ea typeface="Arial"/>
                <a:cs typeface="Arial"/>
                <a:sym typeface="Arial"/>
              </a:defRPr>
            </a:lvl4pPr>
            <a:lvl5pPr marL="2286000" lvl="4" indent="-317500" algn="l">
              <a:lnSpc>
                <a:spcPct val="90000"/>
              </a:lnSpc>
              <a:spcBef>
                <a:spcPts val="0"/>
              </a:spcBef>
              <a:spcAft>
                <a:spcPts val="0"/>
              </a:spcAft>
              <a:buClr>
                <a:schemeClr val="accent1"/>
              </a:buClr>
              <a:buSzPts val="1400"/>
              <a:buChar char="​"/>
              <a:defRPr sz="1400">
                <a:latin typeface="Arial"/>
                <a:ea typeface="Arial"/>
                <a:cs typeface="Arial"/>
                <a:sym typeface="Arial"/>
              </a:defRPr>
            </a:lvl5pPr>
            <a:lvl6pPr marL="2743200" lvl="5" indent="-342900" algn="l">
              <a:lnSpc>
                <a:spcPct val="120000"/>
              </a:lnSpc>
              <a:spcBef>
                <a:spcPts val="800"/>
              </a:spcBef>
              <a:spcAft>
                <a:spcPts val="0"/>
              </a:spcAft>
              <a:buClr>
                <a:schemeClr val="dk1"/>
              </a:buClr>
              <a:buSzPts val="1800"/>
              <a:buChar char="​"/>
              <a:defRPr/>
            </a:lvl6pPr>
            <a:lvl7pPr marL="3200400" lvl="6" indent="-342900" algn="l">
              <a:lnSpc>
                <a:spcPct val="85000"/>
              </a:lnSpc>
              <a:spcBef>
                <a:spcPts val="600"/>
              </a:spcBef>
              <a:spcAft>
                <a:spcPts val="0"/>
              </a:spcAft>
              <a:buSzPts val="1800"/>
              <a:buChar char="•"/>
              <a:defRPr/>
            </a:lvl7pPr>
            <a:lvl8pPr marL="3657600" lvl="7" indent="-342900" algn="l">
              <a:lnSpc>
                <a:spcPct val="100000"/>
              </a:lnSpc>
              <a:spcBef>
                <a:spcPts val="1200"/>
              </a:spcBef>
              <a:spcAft>
                <a:spcPts val="0"/>
              </a:spcAft>
              <a:buClr>
                <a:schemeClr val="dk1"/>
              </a:buClr>
              <a:buSzPts val="1800"/>
              <a:buChar char="“"/>
              <a:defRPr/>
            </a:lvl8pPr>
            <a:lvl9pPr marL="4114800" lvl="8" indent="-342900" algn="l">
              <a:lnSpc>
                <a:spcPct val="85000"/>
              </a:lnSpc>
              <a:spcBef>
                <a:spcPts val="600"/>
              </a:spcBef>
              <a:spcAft>
                <a:spcPts val="1200"/>
              </a:spcAft>
              <a:buClr>
                <a:schemeClr val="dk1"/>
              </a:buClr>
              <a:buSzPts val="1800"/>
              <a:buChar char="​"/>
              <a:defRPr/>
            </a:lvl9pPr>
          </a:lstStyle>
          <a:p>
            <a:endParaRPr/>
          </a:p>
        </p:txBody>
      </p:sp>
      <p:sp>
        <p:nvSpPr>
          <p:cNvPr id="86" name="Google Shape;86;p12"/>
          <p:cNvSpPr txBox="1">
            <a:spLocks noGrp="1"/>
          </p:cNvSpPr>
          <p:nvPr>
            <p:ph type="body" idx="3"/>
          </p:nvPr>
        </p:nvSpPr>
        <p:spPr>
          <a:xfrm>
            <a:off x="685799" y="2372155"/>
            <a:ext cx="5067289" cy="369332"/>
          </a:xfrm>
          <a:prstGeom prst="rect">
            <a:avLst/>
          </a:prstGeom>
          <a:noFill/>
          <a:ln>
            <a:noFill/>
          </a:ln>
        </p:spPr>
        <p:txBody>
          <a:bodyPr spcFirstLastPara="1" wrap="square" lIns="0" tIns="0" rIns="0" bIns="0" anchor="ctr" anchorCtr="0">
            <a:noAutofit/>
          </a:bodyPr>
          <a:lstStyle>
            <a:lvl1pPr marL="457200" lvl="0" indent="-228600" algn="l">
              <a:lnSpc>
                <a:spcPct val="80000"/>
              </a:lnSpc>
              <a:spcBef>
                <a:spcPts val="0"/>
              </a:spcBef>
              <a:spcAft>
                <a:spcPts val="0"/>
              </a:spcAft>
              <a:buClr>
                <a:schemeClr val="dk1"/>
              </a:buClr>
              <a:buSzPts val="3000"/>
              <a:buNone/>
              <a:defRPr sz="3000" b="1">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87" name="Google Shape;87;p12"/>
          <p:cNvSpPr txBox="1">
            <a:spLocks noGrp="1"/>
          </p:cNvSpPr>
          <p:nvPr>
            <p:ph type="body" idx="4"/>
          </p:nvPr>
        </p:nvSpPr>
        <p:spPr>
          <a:xfrm>
            <a:off x="6438890" y="2372155"/>
            <a:ext cx="5067289" cy="369332"/>
          </a:xfrm>
          <a:prstGeom prst="rect">
            <a:avLst/>
          </a:prstGeom>
          <a:noFill/>
          <a:ln>
            <a:noFill/>
          </a:ln>
        </p:spPr>
        <p:txBody>
          <a:bodyPr spcFirstLastPara="1" wrap="square" lIns="0" tIns="0" rIns="0" bIns="0" anchor="ctr" anchorCtr="0">
            <a:noAutofit/>
          </a:bodyPr>
          <a:lstStyle>
            <a:lvl1pPr marL="457200" lvl="0" indent="-228600" algn="l">
              <a:lnSpc>
                <a:spcPct val="80000"/>
              </a:lnSpc>
              <a:spcBef>
                <a:spcPts val="0"/>
              </a:spcBef>
              <a:spcAft>
                <a:spcPts val="0"/>
              </a:spcAft>
              <a:buClr>
                <a:schemeClr val="dk1"/>
              </a:buClr>
              <a:buSzPts val="3000"/>
              <a:buNone/>
              <a:defRPr sz="3000" b="1">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88" name="Google Shape;88;p12"/>
          <p:cNvSpPr/>
          <p:nvPr/>
        </p:nvSpPr>
        <p:spPr>
          <a:xfrm>
            <a:off x="685798" y="2952559"/>
            <a:ext cx="5067289" cy="73714"/>
          </a:xfrm>
          <a:prstGeom prst="roundRect">
            <a:avLst>
              <a:gd name="adj" fmla="val 50000"/>
            </a:avLst>
          </a:prstGeom>
          <a:gradFill>
            <a:gsLst>
              <a:gs pos="0">
                <a:schemeClr val="accent1"/>
              </a:gs>
              <a:gs pos="100000">
                <a:schemeClr val="accent4"/>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89" name="Google Shape;89;p12"/>
          <p:cNvSpPr/>
          <p:nvPr/>
        </p:nvSpPr>
        <p:spPr>
          <a:xfrm>
            <a:off x="6438889" y="2952559"/>
            <a:ext cx="5067289" cy="73714"/>
          </a:xfrm>
          <a:prstGeom prst="roundRect">
            <a:avLst>
              <a:gd name="adj" fmla="val 50000"/>
            </a:avLst>
          </a:prstGeom>
          <a:gradFill>
            <a:gsLst>
              <a:gs pos="0">
                <a:schemeClr val="accent2"/>
              </a:gs>
              <a:gs pos="100000">
                <a:schemeClr val="accent5"/>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0" name="Google Shape;90;p12"/>
          <p:cNvSpPr txBox="1">
            <a:spLocks noGrp="1"/>
          </p:cNvSpPr>
          <p:nvPr>
            <p:ph type="body" idx="5"/>
          </p:nvPr>
        </p:nvSpPr>
        <p:spPr>
          <a:xfrm>
            <a:off x="685800" y="1592812"/>
            <a:ext cx="10820400" cy="280974"/>
          </a:xfrm>
          <a:prstGeom prst="rect">
            <a:avLst/>
          </a:prstGeom>
          <a:noFill/>
          <a:ln>
            <a:noFill/>
          </a:ln>
        </p:spPr>
        <p:txBody>
          <a:bodyPr spcFirstLastPara="1" wrap="square" lIns="0" tIns="0" rIns="0" bIns="0" anchor="t" anchorCtr="0">
            <a:noAutofit/>
          </a:bodyPr>
          <a:lstStyle>
            <a:lvl1pPr marL="457200" lvl="0" indent="-228600" algn="l">
              <a:lnSpc>
                <a:spcPct val="83000"/>
              </a:lnSpc>
              <a:spcBef>
                <a:spcPts val="0"/>
              </a:spcBef>
              <a:spcAft>
                <a:spcPts val="0"/>
              </a:spcAft>
              <a:buClr>
                <a:schemeClr val="accent1"/>
              </a:buClr>
              <a:buSzPts val="2200"/>
              <a:buNone/>
              <a:defRPr sz="2200" b="0">
                <a:solidFill>
                  <a:schemeClr val="accent1"/>
                </a:solidFill>
                <a:latin typeface="Arial"/>
                <a:ea typeface="Arial"/>
                <a:cs typeface="Arial"/>
                <a:sym typeface="Arial"/>
              </a:defRPr>
            </a:lvl1pPr>
            <a:lvl2pPr marL="914400" lvl="1" indent="-228600" algn="l">
              <a:lnSpc>
                <a:spcPct val="90000"/>
              </a:lnSpc>
              <a:spcBef>
                <a:spcPts val="400"/>
              </a:spcBef>
              <a:spcAft>
                <a:spcPts val="0"/>
              </a:spcAft>
              <a:buSzPts val="2000"/>
              <a:buNone/>
              <a:defRPr sz="2000" b="1"/>
            </a:lvl2pPr>
            <a:lvl3pPr marL="1371600" lvl="2" indent="-228600" algn="l">
              <a:lnSpc>
                <a:spcPct val="85000"/>
              </a:lnSpc>
              <a:spcBef>
                <a:spcPts val="400"/>
              </a:spcBef>
              <a:spcAft>
                <a:spcPts val="0"/>
              </a:spcAft>
              <a:buClr>
                <a:schemeClr val="dk1"/>
              </a:buClr>
              <a:buSzPts val="1800"/>
              <a:buNone/>
              <a:defRPr sz="1800" b="1"/>
            </a:lvl3pPr>
            <a:lvl4pPr marL="1828800" lvl="3" indent="-228600" algn="l">
              <a:lnSpc>
                <a:spcPct val="90000"/>
              </a:lnSpc>
              <a:spcBef>
                <a:spcPts val="1200"/>
              </a:spcBef>
              <a:spcAft>
                <a:spcPts val="0"/>
              </a:spcAft>
              <a:buClr>
                <a:schemeClr val="dk1"/>
              </a:buClr>
              <a:buSzPts val="1600"/>
              <a:buNone/>
              <a:defRPr sz="1600" b="1"/>
            </a:lvl4pPr>
            <a:lvl5pPr marL="2286000" lvl="4" indent="-228600" algn="l">
              <a:lnSpc>
                <a:spcPct val="90000"/>
              </a:lnSpc>
              <a:spcBef>
                <a:spcPts val="0"/>
              </a:spcBef>
              <a:spcAft>
                <a:spcPts val="0"/>
              </a:spcAft>
              <a:buClr>
                <a:schemeClr val="accent1"/>
              </a:buClr>
              <a:buSzPts val="1600"/>
              <a:buNone/>
              <a:defRPr sz="1600" b="1"/>
            </a:lvl5pPr>
            <a:lvl6pPr marL="2743200" lvl="5" indent="-228600" algn="l">
              <a:lnSpc>
                <a:spcPct val="120000"/>
              </a:lnSpc>
              <a:spcBef>
                <a:spcPts val="800"/>
              </a:spcBef>
              <a:spcAft>
                <a:spcPts val="0"/>
              </a:spcAft>
              <a:buClr>
                <a:schemeClr val="dk1"/>
              </a:buClr>
              <a:buSzPts val="1600"/>
              <a:buNone/>
              <a:defRPr sz="1600" b="1"/>
            </a:lvl6pPr>
            <a:lvl7pPr marL="3200400" lvl="6" indent="-228600" algn="l">
              <a:lnSpc>
                <a:spcPct val="85000"/>
              </a:lnSpc>
              <a:spcBef>
                <a:spcPts val="600"/>
              </a:spcBef>
              <a:spcAft>
                <a:spcPts val="0"/>
              </a:spcAft>
              <a:buSzPts val="1600"/>
              <a:buNone/>
              <a:defRPr sz="1600" b="1"/>
            </a:lvl7pPr>
            <a:lvl8pPr marL="3657600" lvl="7" indent="-228600" algn="l">
              <a:lnSpc>
                <a:spcPct val="100000"/>
              </a:lnSpc>
              <a:spcBef>
                <a:spcPts val="1200"/>
              </a:spcBef>
              <a:spcAft>
                <a:spcPts val="0"/>
              </a:spcAft>
              <a:buClr>
                <a:schemeClr val="dk1"/>
              </a:buClr>
              <a:buSzPts val="1600"/>
              <a:buNone/>
              <a:defRPr sz="1600" b="1"/>
            </a:lvl8pPr>
            <a:lvl9pPr marL="4114800" lvl="8" indent="-228600" algn="l">
              <a:lnSpc>
                <a:spcPct val="85000"/>
              </a:lnSpc>
              <a:spcBef>
                <a:spcPts val="600"/>
              </a:spcBef>
              <a:spcAft>
                <a:spcPts val="1200"/>
              </a:spcAft>
              <a:buClr>
                <a:schemeClr val="dk1"/>
              </a:buClr>
              <a:buSzPts val="1600"/>
              <a:buNone/>
              <a:defRPr sz="1600" b="1"/>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Chart and Content Right">
  <p:cSld name="Chart and Content Right">
    <p:spTree>
      <p:nvGrpSpPr>
        <p:cNvPr id="1" name="Shape 91"/>
        <p:cNvGrpSpPr/>
        <p:nvPr/>
      </p:nvGrpSpPr>
      <p:grpSpPr>
        <a:xfrm>
          <a:off x="0" y="0"/>
          <a:ext cx="0" cy="0"/>
          <a:chOff x="0" y="0"/>
          <a:chExt cx="0" cy="0"/>
        </a:xfrm>
      </p:grpSpPr>
      <p:sp>
        <p:nvSpPr>
          <p:cNvPr id="92" name="Google Shape;92;p13"/>
          <p:cNvSpPr/>
          <p:nvPr/>
        </p:nvSpPr>
        <p:spPr>
          <a:xfrm>
            <a:off x="684061" y="0"/>
            <a:ext cx="5067300" cy="6172200"/>
          </a:xfrm>
          <a:custGeom>
            <a:avLst/>
            <a:gdLst/>
            <a:ahLst/>
            <a:cxnLst/>
            <a:rect l="l" t="t" r="r" b="b"/>
            <a:pathLst>
              <a:path w="5067300" h="6172200" extrusionOk="0">
                <a:moveTo>
                  <a:pt x="0" y="0"/>
                </a:moveTo>
                <a:lnTo>
                  <a:pt x="5067300" y="0"/>
                </a:lnTo>
                <a:lnTo>
                  <a:pt x="5067300" y="6172200"/>
                </a:lnTo>
                <a:lnTo>
                  <a:pt x="0" y="5843535"/>
                </a:lnTo>
                <a:close/>
              </a:path>
            </a:pathLst>
          </a:custGeom>
          <a:gradFill>
            <a:gsLst>
              <a:gs pos="0">
                <a:srgbClr val="F67C34"/>
              </a:gs>
              <a:gs pos="6000">
                <a:srgbClr val="F67C34"/>
              </a:gs>
              <a:gs pos="76000">
                <a:srgbClr val="EC008C"/>
              </a:gs>
              <a:gs pos="100000">
                <a:srgbClr val="EC008C"/>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93" name="Google Shape;93;p13"/>
          <p:cNvSpPr txBox="1">
            <a:spLocks noGrp="1"/>
          </p:cNvSpPr>
          <p:nvPr>
            <p:ph type="body" idx="1"/>
          </p:nvPr>
        </p:nvSpPr>
        <p:spPr>
          <a:xfrm>
            <a:off x="1031533" y="812800"/>
            <a:ext cx="4372356" cy="561949"/>
          </a:xfrm>
          <a:prstGeom prst="rect">
            <a:avLst/>
          </a:prstGeom>
          <a:noFill/>
          <a:ln>
            <a:noFill/>
          </a:ln>
        </p:spPr>
        <p:txBody>
          <a:bodyPr spcFirstLastPara="1" wrap="square" lIns="0" tIns="0" rIns="0" bIns="0" anchor="t" anchorCtr="0">
            <a:noAutofit/>
          </a:bodyPr>
          <a:lstStyle>
            <a:lvl1pPr marL="457200" lvl="0" indent="-228600" algn="ctr">
              <a:lnSpc>
                <a:spcPct val="83000"/>
              </a:lnSpc>
              <a:spcBef>
                <a:spcPts val="0"/>
              </a:spcBef>
              <a:spcAft>
                <a:spcPts val="0"/>
              </a:spcAft>
              <a:buClr>
                <a:schemeClr val="lt1"/>
              </a:buClr>
              <a:buSzPts val="2200"/>
              <a:buNone/>
              <a:defRPr sz="2200" b="1">
                <a:solidFill>
                  <a:schemeClr val="lt1"/>
                </a:solidFill>
                <a:latin typeface="Arial"/>
                <a:ea typeface="Arial"/>
                <a:cs typeface="Arial"/>
                <a:sym typeface="Arial"/>
              </a:defRPr>
            </a:lvl1pPr>
            <a:lvl2pPr marL="914400" lvl="1" indent="-228600" algn="l">
              <a:lnSpc>
                <a:spcPct val="90000"/>
              </a:lnSpc>
              <a:spcBef>
                <a:spcPts val="400"/>
              </a:spcBef>
              <a:spcAft>
                <a:spcPts val="0"/>
              </a:spcAft>
              <a:buSzPts val="2000"/>
              <a:buNone/>
              <a:defRPr sz="2000" b="1"/>
            </a:lvl2pPr>
            <a:lvl3pPr marL="1371600" lvl="2" indent="-228600" algn="l">
              <a:lnSpc>
                <a:spcPct val="85000"/>
              </a:lnSpc>
              <a:spcBef>
                <a:spcPts val="400"/>
              </a:spcBef>
              <a:spcAft>
                <a:spcPts val="0"/>
              </a:spcAft>
              <a:buClr>
                <a:schemeClr val="dk1"/>
              </a:buClr>
              <a:buSzPts val="1800"/>
              <a:buNone/>
              <a:defRPr sz="1800" b="1"/>
            </a:lvl3pPr>
            <a:lvl4pPr marL="1828800" lvl="3" indent="-228600" algn="l">
              <a:lnSpc>
                <a:spcPct val="90000"/>
              </a:lnSpc>
              <a:spcBef>
                <a:spcPts val="1200"/>
              </a:spcBef>
              <a:spcAft>
                <a:spcPts val="0"/>
              </a:spcAft>
              <a:buClr>
                <a:schemeClr val="dk1"/>
              </a:buClr>
              <a:buSzPts val="1600"/>
              <a:buNone/>
              <a:defRPr sz="1600" b="1"/>
            </a:lvl4pPr>
            <a:lvl5pPr marL="2286000" lvl="4" indent="-228600" algn="l">
              <a:lnSpc>
                <a:spcPct val="90000"/>
              </a:lnSpc>
              <a:spcBef>
                <a:spcPts val="0"/>
              </a:spcBef>
              <a:spcAft>
                <a:spcPts val="0"/>
              </a:spcAft>
              <a:buClr>
                <a:schemeClr val="accent1"/>
              </a:buClr>
              <a:buSzPts val="1600"/>
              <a:buNone/>
              <a:defRPr sz="1600" b="1"/>
            </a:lvl5pPr>
            <a:lvl6pPr marL="2743200" lvl="5" indent="-228600" algn="l">
              <a:lnSpc>
                <a:spcPct val="120000"/>
              </a:lnSpc>
              <a:spcBef>
                <a:spcPts val="800"/>
              </a:spcBef>
              <a:spcAft>
                <a:spcPts val="0"/>
              </a:spcAft>
              <a:buClr>
                <a:schemeClr val="dk1"/>
              </a:buClr>
              <a:buSzPts val="1600"/>
              <a:buNone/>
              <a:defRPr sz="1600" b="1"/>
            </a:lvl6pPr>
            <a:lvl7pPr marL="3200400" lvl="6" indent="-228600" algn="l">
              <a:lnSpc>
                <a:spcPct val="85000"/>
              </a:lnSpc>
              <a:spcBef>
                <a:spcPts val="600"/>
              </a:spcBef>
              <a:spcAft>
                <a:spcPts val="0"/>
              </a:spcAft>
              <a:buSzPts val="1600"/>
              <a:buNone/>
              <a:defRPr sz="1600" b="1"/>
            </a:lvl7pPr>
            <a:lvl8pPr marL="3657600" lvl="7" indent="-228600" algn="l">
              <a:lnSpc>
                <a:spcPct val="100000"/>
              </a:lnSpc>
              <a:spcBef>
                <a:spcPts val="1200"/>
              </a:spcBef>
              <a:spcAft>
                <a:spcPts val="0"/>
              </a:spcAft>
              <a:buClr>
                <a:schemeClr val="dk1"/>
              </a:buClr>
              <a:buSzPts val="1600"/>
              <a:buNone/>
              <a:defRPr sz="1600" b="1"/>
            </a:lvl8pPr>
            <a:lvl9pPr marL="4114800" lvl="8" indent="-228600" algn="l">
              <a:lnSpc>
                <a:spcPct val="85000"/>
              </a:lnSpc>
              <a:spcBef>
                <a:spcPts val="600"/>
              </a:spcBef>
              <a:spcAft>
                <a:spcPts val="1200"/>
              </a:spcAft>
              <a:buClr>
                <a:schemeClr val="dk1"/>
              </a:buClr>
              <a:buSzPts val="1600"/>
              <a:buNone/>
              <a:defRPr sz="1600" b="1"/>
            </a:lvl9pPr>
          </a:lstStyle>
          <a:p>
            <a:endParaRPr/>
          </a:p>
        </p:txBody>
      </p:sp>
      <p:sp>
        <p:nvSpPr>
          <p:cNvPr id="94" name="Google Shape;94;p13"/>
          <p:cNvSpPr txBox="1">
            <a:spLocks noGrp="1"/>
          </p:cNvSpPr>
          <p:nvPr>
            <p:ph type="body" idx="2"/>
          </p:nvPr>
        </p:nvSpPr>
        <p:spPr>
          <a:xfrm>
            <a:off x="6430078" y="812801"/>
            <a:ext cx="5067300" cy="5364162"/>
          </a:xfrm>
          <a:prstGeom prst="rect">
            <a:avLst/>
          </a:prstGeom>
          <a:noFill/>
          <a:ln>
            <a:noFill/>
          </a:ln>
        </p:spPr>
        <p:txBody>
          <a:bodyPr spcFirstLastPara="1" wrap="square" lIns="0" tIns="0" rIns="0" bIns="0" anchor="ctr" anchorCtr="0">
            <a:noAutofit/>
          </a:bodyPr>
          <a:lstStyle>
            <a:lvl1pPr marL="457200" lvl="0" indent="-609600" algn="l">
              <a:lnSpc>
                <a:spcPct val="80000"/>
              </a:lnSpc>
              <a:spcBef>
                <a:spcPts val="1200"/>
              </a:spcBef>
              <a:spcAft>
                <a:spcPts val="0"/>
              </a:spcAft>
              <a:buClr>
                <a:schemeClr val="dk1"/>
              </a:buClr>
              <a:buSzPts val="6000"/>
              <a:buFont typeface="Arial"/>
              <a:buChar char="​"/>
              <a:defRPr sz="6000" b="1">
                <a:latin typeface="Arial"/>
                <a:ea typeface="Arial"/>
                <a:cs typeface="Arial"/>
                <a:sym typeface="Arial"/>
              </a:defRPr>
            </a:lvl1pPr>
            <a:lvl2pPr marL="914400" lvl="1" indent="-419100" algn="l">
              <a:lnSpc>
                <a:spcPct val="83000"/>
              </a:lnSpc>
              <a:spcBef>
                <a:spcPts val="300"/>
              </a:spcBef>
              <a:spcAft>
                <a:spcPts val="0"/>
              </a:spcAft>
              <a:buSzPts val="3000"/>
              <a:buFont typeface="Arial"/>
              <a:buChar char="​"/>
              <a:defRPr sz="3000">
                <a:solidFill>
                  <a:schemeClr val="accent1"/>
                </a:solidFill>
                <a:latin typeface="Arial"/>
                <a:ea typeface="Arial"/>
                <a:cs typeface="Arial"/>
                <a:sym typeface="Arial"/>
              </a:defRPr>
            </a:lvl2pPr>
            <a:lvl3pPr marL="1371600" lvl="2" indent="-342900" algn="l">
              <a:lnSpc>
                <a:spcPct val="120000"/>
              </a:lnSpc>
              <a:spcBef>
                <a:spcPts val="3000"/>
              </a:spcBef>
              <a:spcAft>
                <a:spcPts val="0"/>
              </a:spcAft>
              <a:buClr>
                <a:schemeClr val="dk1"/>
              </a:buClr>
              <a:buSzPts val="1800"/>
              <a:buFont typeface="Arial"/>
              <a:buChar char="​"/>
              <a:defRPr sz="1800">
                <a:solidFill>
                  <a:schemeClr val="dk1"/>
                </a:solidFill>
                <a:latin typeface="Arial"/>
                <a:ea typeface="Arial"/>
                <a:cs typeface="Arial"/>
                <a:sym typeface="Arial"/>
              </a:defRPr>
            </a:lvl3pPr>
            <a:lvl4pPr marL="1828800" lvl="3" indent="-317500" algn="l">
              <a:lnSpc>
                <a:spcPct val="90000"/>
              </a:lnSpc>
              <a:spcBef>
                <a:spcPts val="400"/>
              </a:spcBef>
              <a:spcAft>
                <a:spcPts val="0"/>
              </a:spcAft>
              <a:buClr>
                <a:schemeClr val="accent1"/>
              </a:buClr>
              <a:buSzPts val="1400"/>
              <a:buFont typeface="Arial"/>
              <a:buChar char="•"/>
              <a:defRPr sz="1400" b="0">
                <a:solidFill>
                  <a:schemeClr val="dk1"/>
                </a:solidFill>
                <a:latin typeface="Arial"/>
                <a:ea typeface="Arial"/>
                <a:cs typeface="Arial"/>
                <a:sym typeface="Arial"/>
              </a:defRPr>
            </a:lvl4pPr>
            <a:lvl5pPr marL="2286000" lvl="4" indent="-304800" algn="l">
              <a:lnSpc>
                <a:spcPct val="85000"/>
              </a:lnSpc>
              <a:spcBef>
                <a:spcPts val="400"/>
              </a:spcBef>
              <a:spcAft>
                <a:spcPts val="0"/>
              </a:spcAft>
              <a:buClr>
                <a:schemeClr val="dk1"/>
              </a:buClr>
              <a:buSzPts val="1200"/>
              <a:buFont typeface="Arial"/>
              <a:buChar char="–"/>
              <a:defRPr sz="1200">
                <a:solidFill>
                  <a:schemeClr val="dk1"/>
                </a:solidFill>
                <a:latin typeface="Arial"/>
                <a:ea typeface="Arial"/>
                <a:cs typeface="Arial"/>
                <a:sym typeface="Arial"/>
              </a:defRPr>
            </a:lvl5pPr>
            <a:lvl6pPr marL="2743200" lvl="5" indent="-355600" algn="l">
              <a:lnSpc>
                <a:spcPct val="90000"/>
              </a:lnSpc>
              <a:spcBef>
                <a:spcPts val="1200"/>
              </a:spcBef>
              <a:spcAft>
                <a:spcPts val="0"/>
              </a:spcAft>
              <a:buClr>
                <a:schemeClr val="dk1"/>
              </a:buClr>
              <a:buSzPts val="2000"/>
              <a:buFont typeface="Arial"/>
              <a:buChar char="​"/>
              <a:defRPr sz="2000" b="1">
                <a:solidFill>
                  <a:schemeClr val="dk1"/>
                </a:solidFill>
                <a:latin typeface="Arial"/>
                <a:ea typeface="Arial"/>
                <a:cs typeface="Arial"/>
                <a:sym typeface="Arial"/>
              </a:defRPr>
            </a:lvl6pPr>
            <a:lvl7pPr marL="3200400" lvl="6" indent="-317500" algn="l">
              <a:lnSpc>
                <a:spcPct val="90000"/>
              </a:lnSpc>
              <a:spcBef>
                <a:spcPts val="0"/>
              </a:spcBef>
              <a:spcAft>
                <a:spcPts val="0"/>
              </a:spcAft>
              <a:buSzPts val="1400"/>
              <a:buFont typeface="Arial"/>
              <a:buChar char="​"/>
              <a:defRPr sz="1400">
                <a:solidFill>
                  <a:schemeClr val="accent1"/>
                </a:solidFill>
                <a:latin typeface="Arial"/>
                <a:ea typeface="Arial"/>
                <a:cs typeface="Arial"/>
                <a:sym typeface="Arial"/>
              </a:defRPr>
            </a:lvl7pPr>
            <a:lvl8pPr marL="3657600" lvl="7" indent="-317500" algn="l">
              <a:lnSpc>
                <a:spcPct val="120000"/>
              </a:lnSpc>
              <a:spcBef>
                <a:spcPts val="400"/>
              </a:spcBef>
              <a:spcAft>
                <a:spcPts val="0"/>
              </a:spcAft>
              <a:buClr>
                <a:schemeClr val="dk1"/>
              </a:buClr>
              <a:buSzPts val="1400"/>
              <a:buFont typeface="Arial"/>
              <a:buChar char="​"/>
              <a:defRPr sz="1400">
                <a:solidFill>
                  <a:schemeClr val="dk1"/>
                </a:solidFill>
                <a:latin typeface="Arial"/>
                <a:ea typeface="Arial"/>
                <a:cs typeface="Arial"/>
                <a:sym typeface="Arial"/>
              </a:defRPr>
            </a:lvl8pPr>
            <a:lvl9pPr marL="4114800" lvl="8" indent="-304800" algn="l">
              <a:lnSpc>
                <a:spcPct val="80000"/>
              </a:lnSpc>
              <a:spcBef>
                <a:spcPts val="600"/>
              </a:spcBef>
              <a:spcAft>
                <a:spcPts val="0"/>
              </a:spcAft>
              <a:buClr>
                <a:schemeClr val="accent4"/>
              </a:buClr>
              <a:buSzPts val="1200"/>
              <a:buFont typeface="Arial"/>
              <a:buChar char="•"/>
              <a:defRPr sz="1200" b="0">
                <a:solidFill>
                  <a:schemeClr val="dk1"/>
                </a:solidFill>
                <a:latin typeface="Arial"/>
                <a:ea typeface="Arial"/>
                <a:cs typeface="Arial"/>
                <a:sym typeface="Arial"/>
              </a:defRPr>
            </a:lvl9pPr>
          </a:lstStyle>
          <a:p>
            <a:endParaRPr/>
          </a:p>
        </p:txBody>
      </p:sp>
      <p:pic>
        <p:nvPicPr>
          <p:cNvPr id="95" name="Google Shape;95;p13"/>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768417" y="6398745"/>
            <a:ext cx="1737783" cy="232711"/>
          </a:xfrm>
          <a:prstGeom prst="rect">
            <a:avLst/>
          </a:prstGeom>
          <a:noFill/>
          <a:ln>
            <a:noFill/>
          </a:ln>
        </p:spPr>
      </p:pic>
      <p:sp>
        <p:nvSpPr>
          <p:cNvPr id="96" name="Google Shape;96;p13"/>
          <p:cNvSpPr/>
          <p:nvPr/>
        </p:nvSpPr>
        <p:spPr>
          <a:xfrm>
            <a:off x="10848521" y="75561"/>
            <a:ext cx="1338508" cy="181868"/>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700" b="0" i="0" u="none" strike="noStrike" cap="none">
                <a:solidFill>
                  <a:schemeClr val="dk2"/>
                </a:solidFill>
                <a:latin typeface="Arial"/>
                <a:ea typeface="Arial"/>
                <a:cs typeface="Arial"/>
                <a:sym typeface="Arial"/>
              </a:rPr>
              <a:t>© 20</a:t>
            </a:r>
            <a:r>
              <a:rPr lang="en-US" sz="700">
                <a:solidFill>
                  <a:schemeClr val="dk2"/>
                </a:solidFill>
              </a:rPr>
              <a:t>20</a:t>
            </a:r>
            <a:r>
              <a:rPr lang="en-US" sz="700" b="0" i="0" u="none" strike="noStrike" cap="none">
                <a:solidFill>
                  <a:schemeClr val="dk2"/>
                </a:solidFill>
                <a:latin typeface="Arial"/>
                <a:ea typeface="Arial"/>
                <a:cs typeface="Arial"/>
                <a:sym typeface="Arial"/>
              </a:rPr>
              <a:t> SPLUNK INC.</a:t>
            </a:r>
            <a:endParaRPr sz="700" b="0" i="0" u="none" strike="noStrike" cap="none">
              <a:solidFill>
                <a:schemeClr val="dk2"/>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Chart and Content Left">
  <p:cSld name="Chart and Content Left">
    <p:spTree>
      <p:nvGrpSpPr>
        <p:cNvPr id="1" name="Shape 97"/>
        <p:cNvGrpSpPr/>
        <p:nvPr/>
      </p:nvGrpSpPr>
      <p:grpSpPr>
        <a:xfrm>
          <a:off x="0" y="0"/>
          <a:ext cx="0" cy="0"/>
          <a:chOff x="0" y="0"/>
          <a:chExt cx="0" cy="0"/>
        </a:xfrm>
      </p:grpSpPr>
      <p:sp>
        <p:nvSpPr>
          <p:cNvPr id="98" name="Google Shape;98;p14"/>
          <p:cNvSpPr/>
          <p:nvPr/>
        </p:nvSpPr>
        <p:spPr>
          <a:xfrm>
            <a:off x="6438900" y="0"/>
            <a:ext cx="5067300" cy="6172200"/>
          </a:xfrm>
          <a:custGeom>
            <a:avLst/>
            <a:gdLst/>
            <a:ahLst/>
            <a:cxnLst/>
            <a:rect l="l" t="t" r="r" b="b"/>
            <a:pathLst>
              <a:path w="5067300" h="6172200" extrusionOk="0">
                <a:moveTo>
                  <a:pt x="0" y="0"/>
                </a:moveTo>
                <a:lnTo>
                  <a:pt x="5067300" y="0"/>
                </a:lnTo>
                <a:lnTo>
                  <a:pt x="5067300" y="6172200"/>
                </a:lnTo>
                <a:lnTo>
                  <a:pt x="0" y="5843535"/>
                </a:lnTo>
                <a:close/>
              </a:path>
            </a:pathLst>
          </a:custGeom>
          <a:gradFill>
            <a:gsLst>
              <a:gs pos="0">
                <a:srgbClr val="F67C34"/>
              </a:gs>
              <a:gs pos="6000">
                <a:srgbClr val="F67C34"/>
              </a:gs>
              <a:gs pos="76000">
                <a:srgbClr val="EC008C"/>
              </a:gs>
              <a:gs pos="100000">
                <a:srgbClr val="EC008C"/>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99" name="Google Shape;99;p14"/>
          <p:cNvSpPr txBox="1">
            <a:spLocks noGrp="1"/>
          </p:cNvSpPr>
          <p:nvPr>
            <p:ph type="body" idx="1"/>
          </p:nvPr>
        </p:nvSpPr>
        <p:spPr>
          <a:xfrm>
            <a:off x="6786372" y="812800"/>
            <a:ext cx="4372356" cy="561949"/>
          </a:xfrm>
          <a:prstGeom prst="rect">
            <a:avLst/>
          </a:prstGeom>
          <a:noFill/>
          <a:ln>
            <a:noFill/>
          </a:ln>
        </p:spPr>
        <p:txBody>
          <a:bodyPr spcFirstLastPara="1" wrap="square" lIns="0" tIns="0" rIns="0" bIns="0" anchor="t" anchorCtr="0">
            <a:noAutofit/>
          </a:bodyPr>
          <a:lstStyle>
            <a:lvl1pPr marL="457200" lvl="0" indent="-228600" algn="ctr">
              <a:lnSpc>
                <a:spcPct val="83000"/>
              </a:lnSpc>
              <a:spcBef>
                <a:spcPts val="0"/>
              </a:spcBef>
              <a:spcAft>
                <a:spcPts val="0"/>
              </a:spcAft>
              <a:buClr>
                <a:schemeClr val="lt1"/>
              </a:buClr>
              <a:buSzPts val="2200"/>
              <a:buNone/>
              <a:defRPr sz="2200" b="1">
                <a:solidFill>
                  <a:schemeClr val="lt1"/>
                </a:solidFill>
                <a:latin typeface="Arial"/>
                <a:ea typeface="Arial"/>
                <a:cs typeface="Arial"/>
                <a:sym typeface="Arial"/>
              </a:defRPr>
            </a:lvl1pPr>
            <a:lvl2pPr marL="914400" lvl="1" indent="-228600" algn="l">
              <a:lnSpc>
                <a:spcPct val="90000"/>
              </a:lnSpc>
              <a:spcBef>
                <a:spcPts val="400"/>
              </a:spcBef>
              <a:spcAft>
                <a:spcPts val="0"/>
              </a:spcAft>
              <a:buSzPts val="2000"/>
              <a:buNone/>
              <a:defRPr sz="2000" b="1"/>
            </a:lvl2pPr>
            <a:lvl3pPr marL="1371600" lvl="2" indent="-228600" algn="l">
              <a:lnSpc>
                <a:spcPct val="85000"/>
              </a:lnSpc>
              <a:spcBef>
                <a:spcPts val="400"/>
              </a:spcBef>
              <a:spcAft>
                <a:spcPts val="0"/>
              </a:spcAft>
              <a:buClr>
                <a:schemeClr val="dk1"/>
              </a:buClr>
              <a:buSzPts val="1800"/>
              <a:buNone/>
              <a:defRPr sz="1800" b="1"/>
            </a:lvl3pPr>
            <a:lvl4pPr marL="1828800" lvl="3" indent="-228600" algn="l">
              <a:lnSpc>
                <a:spcPct val="90000"/>
              </a:lnSpc>
              <a:spcBef>
                <a:spcPts val="1200"/>
              </a:spcBef>
              <a:spcAft>
                <a:spcPts val="0"/>
              </a:spcAft>
              <a:buClr>
                <a:schemeClr val="dk1"/>
              </a:buClr>
              <a:buSzPts val="1600"/>
              <a:buNone/>
              <a:defRPr sz="1600" b="1"/>
            </a:lvl4pPr>
            <a:lvl5pPr marL="2286000" lvl="4" indent="-228600" algn="l">
              <a:lnSpc>
                <a:spcPct val="90000"/>
              </a:lnSpc>
              <a:spcBef>
                <a:spcPts val="0"/>
              </a:spcBef>
              <a:spcAft>
                <a:spcPts val="0"/>
              </a:spcAft>
              <a:buClr>
                <a:schemeClr val="accent1"/>
              </a:buClr>
              <a:buSzPts val="1600"/>
              <a:buNone/>
              <a:defRPr sz="1600" b="1"/>
            </a:lvl5pPr>
            <a:lvl6pPr marL="2743200" lvl="5" indent="-228600" algn="l">
              <a:lnSpc>
                <a:spcPct val="120000"/>
              </a:lnSpc>
              <a:spcBef>
                <a:spcPts val="800"/>
              </a:spcBef>
              <a:spcAft>
                <a:spcPts val="0"/>
              </a:spcAft>
              <a:buClr>
                <a:schemeClr val="dk1"/>
              </a:buClr>
              <a:buSzPts val="1600"/>
              <a:buNone/>
              <a:defRPr sz="1600" b="1"/>
            </a:lvl6pPr>
            <a:lvl7pPr marL="3200400" lvl="6" indent="-228600" algn="l">
              <a:lnSpc>
                <a:spcPct val="85000"/>
              </a:lnSpc>
              <a:spcBef>
                <a:spcPts val="600"/>
              </a:spcBef>
              <a:spcAft>
                <a:spcPts val="0"/>
              </a:spcAft>
              <a:buSzPts val="1600"/>
              <a:buNone/>
              <a:defRPr sz="1600" b="1"/>
            </a:lvl7pPr>
            <a:lvl8pPr marL="3657600" lvl="7" indent="-228600" algn="l">
              <a:lnSpc>
                <a:spcPct val="100000"/>
              </a:lnSpc>
              <a:spcBef>
                <a:spcPts val="1200"/>
              </a:spcBef>
              <a:spcAft>
                <a:spcPts val="0"/>
              </a:spcAft>
              <a:buClr>
                <a:schemeClr val="dk1"/>
              </a:buClr>
              <a:buSzPts val="1600"/>
              <a:buNone/>
              <a:defRPr sz="1600" b="1"/>
            </a:lvl8pPr>
            <a:lvl9pPr marL="4114800" lvl="8" indent="-228600" algn="l">
              <a:lnSpc>
                <a:spcPct val="85000"/>
              </a:lnSpc>
              <a:spcBef>
                <a:spcPts val="600"/>
              </a:spcBef>
              <a:spcAft>
                <a:spcPts val="1200"/>
              </a:spcAft>
              <a:buClr>
                <a:schemeClr val="dk1"/>
              </a:buClr>
              <a:buSzPts val="1600"/>
              <a:buNone/>
              <a:defRPr sz="1600" b="1"/>
            </a:lvl9pPr>
          </a:lstStyle>
          <a:p>
            <a:endParaRPr/>
          </a:p>
        </p:txBody>
      </p:sp>
      <p:sp>
        <p:nvSpPr>
          <p:cNvPr id="100" name="Google Shape;100;p14"/>
          <p:cNvSpPr txBox="1">
            <a:spLocks noGrp="1"/>
          </p:cNvSpPr>
          <p:nvPr>
            <p:ph type="body" idx="2"/>
          </p:nvPr>
        </p:nvSpPr>
        <p:spPr>
          <a:xfrm>
            <a:off x="685801" y="812801"/>
            <a:ext cx="5067300" cy="5364162"/>
          </a:xfrm>
          <a:prstGeom prst="rect">
            <a:avLst/>
          </a:prstGeom>
          <a:noFill/>
          <a:ln>
            <a:noFill/>
          </a:ln>
        </p:spPr>
        <p:txBody>
          <a:bodyPr spcFirstLastPara="1" wrap="square" lIns="0" tIns="0" rIns="0" bIns="0" anchor="ctr" anchorCtr="0">
            <a:noAutofit/>
          </a:bodyPr>
          <a:lstStyle>
            <a:lvl1pPr marL="457200" lvl="0" indent="-609600" algn="l">
              <a:lnSpc>
                <a:spcPct val="80000"/>
              </a:lnSpc>
              <a:spcBef>
                <a:spcPts val="1200"/>
              </a:spcBef>
              <a:spcAft>
                <a:spcPts val="0"/>
              </a:spcAft>
              <a:buClr>
                <a:schemeClr val="dk1"/>
              </a:buClr>
              <a:buSzPts val="6000"/>
              <a:buFont typeface="Arial"/>
              <a:buChar char="​"/>
              <a:defRPr sz="6000" b="1">
                <a:latin typeface="Arial"/>
                <a:ea typeface="Arial"/>
                <a:cs typeface="Arial"/>
                <a:sym typeface="Arial"/>
              </a:defRPr>
            </a:lvl1pPr>
            <a:lvl2pPr marL="914400" lvl="1" indent="-419100" algn="l">
              <a:lnSpc>
                <a:spcPct val="83000"/>
              </a:lnSpc>
              <a:spcBef>
                <a:spcPts val="300"/>
              </a:spcBef>
              <a:spcAft>
                <a:spcPts val="0"/>
              </a:spcAft>
              <a:buSzPts val="3000"/>
              <a:buFont typeface="Arial"/>
              <a:buChar char="​"/>
              <a:defRPr sz="3000">
                <a:solidFill>
                  <a:schemeClr val="accent1"/>
                </a:solidFill>
                <a:latin typeface="Arial"/>
                <a:ea typeface="Arial"/>
                <a:cs typeface="Arial"/>
                <a:sym typeface="Arial"/>
              </a:defRPr>
            </a:lvl2pPr>
            <a:lvl3pPr marL="1371600" lvl="2" indent="-342900" algn="l">
              <a:lnSpc>
                <a:spcPct val="120000"/>
              </a:lnSpc>
              <a:spcBef>
                <a:spcPts val="3000"/>
              </a:spcBef>
              <a:spcAft>
                <a:spcPts val="0"/>
              </a:spcAft>
              <a:buClr>
                <a:schemeClr val="dk1"/>
              </a:buClr>
              <a:buSzPts val="1800"/>
              <a:buFont typeface="Arial"/>
              <a:buChar char="​"/>
              <a:defRPr sz="1800">
                <a:solidFill>
                  <a:schemeClr val="dk1"/>
                </a:solidFill>
                <a:latin typeface="Arial"/>
                <a:ea typeface="Arial"/>
                <a:cs typeface="Arial"/>
                <a:sym typeface="Arial"/>
              </a:defRPr>
            </a:lvl3pPr>
            <a:lvl4pPr marL="1828800" lvl="3" indent="-317500" algn="l">
              <a:lnSpc>
                <a:spcPct val="90000"/>
              </a:lnSpc>
              <a:spcBef>
                <a:spcPts val="400"/>
              </a:spcBef>
              <a:spcAft>
                <a:spcPts val="0"/>
              </a:spcAft>
              <a:buClr>
                <a:schemeClr val="accent1"/>
              </a:buClr>
              <a:buSzPts val="1400"/>
              <a:buFont typeface="Arial"/>
              <a:buChar char="•"/>
              <a:defRPr sz="1400" b="0">
                <a:solidFill>
                  <a:schemeClr val="dk1"/>
                </a:solidFill>
                <a:latin typeface="Arial"/>
                <a:ea typeface="Arial"/>
                <a:cs typeface="Arial"/>
                <a:sym typeface="Arial"/>
              </a:defRPr>
            </a:lvl4pPr>
            <a:lvl5pPr marL="2286000" lvl="4" indent="-304800" algn="l">
              <a:lnSpc>
                <a:spcPct val="85000"/>
              </a:lnSpc>
              <a:spcBef>
                <a:spcPts val="400"/>
              </a:spcBef>
              <a:spcAft>
                <a:spcPts val="0"/>
              </a:spcAft>
              <a:buClr>
                <a:schemeClr val="dk1"/>
              </a:buClr>
              <a:buSzPts val="1200"/>
              <a:buFont typeface="Arial"/>
              <a:buChar char="–"/>
              <a:defRPr sz="1200">
                <a:solidFill>
                  <a:schemeClr val="dk1"/>
                </a:solidFill>
                <a:latin typeface="Arial"/>
                <a:ea typeface="Arial"/>
                <a:cs typeface="Arial"/>
                <a:sym typeface="Arial"/>
              </a:defRPr>
            </a:lvl5pPr>
            <a:lvl6pPr marL="2743200" lvl="5" indent="-355600" algn="l">
              <a:lnSpc>
                <a:spcPct val="90000"/>
              </a:lnSpc>
              <a:spcBef>
                <a:spcPts val="1200"/>
              </a:spcBef>
              <a:spcAft>
                <a:spcPts val="0"/>
              </a:spcAft>
              <a:buClr>
                <a:schemeClr val="dk1"/>
              </a:buClr>
              <a:buSzPts val="2000"/>
              <a:buFont typeface="Arial"/>
              <a:buChar char="​"/>
              <a:defRPr sz="2000" b="1">
                <a:solidFill>
                  <a:schemeClr val="dk1"/>
                </a:solidFill>
                <a:latin typeface="Arial"/>
                <a:ea typeface="Arial"/>
                <a:cs typeface="Arial"/>
                <a:sym typeface="Arial"/>
              </a:defRPr>
            </a:lvl6pPr>
            <a:lvl7pPr marL="3200400" lvl="6" indent="-317500" algn="l">
              <a:lnSpc>
                <a:spcPct val="90000"/>
              </a:lnSpc>
              <a:spcBef>
                <a:spcPts val="0"/>
              </a:spcBef>
              <a:spcAft>
                <a:spcPts val="0"/>
              </a:spcAft>
              <a:buSzPts val="1400"/>
              <a:buFont typeface="Arial"/>
              <a:buChar char="​"/>
              <a:defRPr sz="1400">
                <a:solidFill>
                  <a:schemeClr val="accent1"/>
                </a:solidFill>
                <a:latin typeface="Arial"/>
                <a:ea typeface="Arial"/>
                <a:cs typeface="Arial"/>
                <a:sym typeface="Arial"/>
              </a:defRPr>
            </a:lvl7pPr>
            <a:lvl8pPr marL="3657600" lvl="7" indent="-317500" algn="l">
              <a:lnSpc>
                <a:spcPct val="120000"/>
              </a:lnSpc>
              <a:spcBef>
                <a:spcPts val="400"/>
              </a:spcBef>
              <a:spcAft>
                <a:spcPts val="0"/>
              </a:spcAft>
              <a:buClr>
                <a:schemeClr val="dk1"/>
              </a:buClr>
              <a:buSzPts val="1400"/>
              <a:buFont typeface="Arial"/>
              <a:buChar char="​"/>
              <a:defRPr sz="1400">
                <a:solidFill>
                  <a:schemeClr val="dk1"/>
                </a:solidFill>
                <a:latin typeface="Arial"/>
                <a:ea typeface="Arial"/>
                <a:cs typeface="Arial"/>
                <a:sym typeface="Arial"/>
              </a:defRPr>
            </a:lvl8pPr>
            <a:lvl9pPr marL="4114800" lvl="8" indent="-304800" algn="l">
              <a:lnSpc>
                <a:spcPct val="80000"/>
              </a:lnSpc>
              <a:spcBef>
                <a:spcPts val="600"/>
              </a:spcBef>
              <a:spcAft>
                <a:spcPts val="0"/>
              </a:spcAft>
              <a:buClr>
                <a:schemeClr val="accent4"/>
              </a:buClr>
              <a:buSzPts val="1200"/>
              <a:buFont typeface="Arial"/>
              <a:buChar char="•"/>
              <a:defRPr sz="1200" b="0">
                <a:solidFill>
                  <a:schemeClr val="dk1"/>
                </a:solidFill>
                <a:latin typeface="Arial"/>
                <a:ea typeface="Arial"/>
                <a:cs typeface="Arial"/>
                <a:sym typeface="Arial"/>
              </a:defRPr>
            </a:lvl9pPr>
          </a:lstStyle>
          <a:p>
            <a:endParaRPr/>
          </a:p>
        </p:txBody>
      </p:sp>
      <p:pic>
        <p:nvPicPr>
          <p:cNvPr id="101" name="Google Shape;101;p14"/>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768417" y="6398745"/>
            <a:ext cx="1737783" cy="232711"/>
          </a:xfrm>
          <a:prstGeom prst="rect">
            <a:avLst/>
          </a:prstGeom>
          <a:noFill/>
          <a:ln>
            <a:noFill/>
          </a:ln>
        </p:spPr>
      </p:pic>
      <p:sp>
        <p:nvSpPr>
          <p:cNvPr id="102" name="Google Shape;102;p14"/>
          <p:cNvSpPr/>
          <p:nvPr/>
        </p:nvSpPr>
        <p:spPr>
          <a:xfrm>
            <a:off x="28121" y="6619881"/>
            <a:ext cx="1338508" cy="181868"/>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700" b="0" i="0" u="none" strike="noStrike" cap="none">
                <a:solidFill>
                  <a:schemeClr val="dk2"/>
                </a:solidFill>
                <a:latin typeface="Arial"/>
                <a:ea typeface="Arial"/>
                <a:cs typeface="Arial"/>
                <a:sym typeface="Arial"/>
              </a:rPr>
              <a:t>© 20</a:t>
            </a:r>
            <a:r>
              <a:rPr lang="en-US" sz="700">
                <a:solidFill>
                  <a:schemeClr val="dk2"/>
                </a:solidFill>
              </a:rPr>
              <a:t>20</a:t>
            </a:r>
            <a:r>
              <a:rPr lang="en-US" sz="700" b="0" i="0" u="none" strike="noStrike" cap="none">
                <a:solidFill>
                  <a:schemeClr val="dk2"/>
                </a:solidFill>
                <a:latin typeface="Arial"/>
                <a:ea typeface="Arial"/>
                <a:cs typeface="Arial"/>
                <a:sym typeface="Arial"/>
              </a:rPr>
              <a:t> SPLUNK INC.</a:t>
            </a:r>
            <a:endParaRPr sz="700" b="0" i="0" u="none" strike="noStrike" cap="none">
              <a:solidFill>
                <a:schemeClr val="dk2"/>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Splunker and Content">
  <p:cSld name="Splunker and Content">
    <p:spTree>
      <p:nvGrpSpPr>
        <p:cNvPr id="1" name="Shape 103"/>
        <p:cNvGrpSpPr/>
        <p:nvPr/>
      </p:nvGrpSpPr>
      <p:grpSpPr>
        <a:xfrm>
          <a:off x="0" y="0"/>
          <a:ext cx="0" cy="0"/>
          <a:chOff x="0" y="0"/>
          <a:chExt cx="0" cy="0"/>
        </a:xfrm>
      </p:grpSpPr>
      <p:sp>
        <p:nvSpPr>
          <p:cNvPr id="104" name="Google Shape;104;p15"/>
          <p:cNvSpPr txBox="1">
            <a:spLocks noGrp="1"/>
          </p:cNvSpPr>
          <p:nvPr>
            <p:ph type="body" idx="1"/>
          </p:nvPr>
        </p:nvSpPr>
        <p:spPr>
          <a:xfrm>
            <a:off x="4521200" y="812801"/>
            <a:ext cx="6976177" cy="5364162"/>
          </a:xfrm>
          <a:prstGeom prst="rect">
            <a:avLst/>
          </a:prstGeom>
          <a:noFill/>
          <a:ln>
            <a:noFill/>
          </a:ln>
        </p:spPr>
        <p:txBody>
          <a:bodyPr spcFirstLastPara="1" wrap="square" lIns="0" tIns="0" rIns="0" bIns="0" anchor="ctr" anchorCtr="0">
            <a:noAutofit/>
          </a:bodyPr>
          <a:lstStyle>
            <a:lvl1pPr marL="457200" lvl="0" indent="-609600" algn="l">
              <a:lnSpc>
                <a:spcPct val="80000"/>
              </a:lnSpc>
              <a:spcBef>
                <a:spcPts val="1200"/>
              </a:spcBef>
              <a:spcAft>
                <a:spcPts val="0"/>
              </a:spcAft>
              <a:buClr>
                <a:schemeClr val="dk1"/>
              </a:buClr>
              <a:buSzPts val="6000"/>
              <a:buFont typeface="Arial"/>
              <a:buChar char="​"/>
              <a:defRPr sz="6000" b="1">
                <a:latin typeface="Arial"/>
                <a:ea typeface="Arial"/>
                <a:cs typeface="Arial"/>
                <a:sym typeface="Arial"/>
              </a:defRPr>
            </a:lvl1pPr>
            <a:lvl2pPr marL="914400" lvl="1" indent="-419100" algn="l">
              <a:lnSpc>
                <a:spcPct val="83000"/>
              </a:lnSpc>
              <a:spcBef>
                <a:spcPts val="300"/>
              </a:spcBef>
              <a:spcAft>
                <a:spcPts val="0"/>
              </a:spcAft>
              <a:buSzPts val="3000"/>
              <a:buFont typeface="Arial"/>
              <a:buChar char="​"/>
              <a:defRPr sz="3000">
                <a:solidFill>
                  <a:schemeClr val="accent1"/>
                </a:solidFill>
                <a:latin typeface="Arial"/>
                <a:ea typeface="Arial"/>
                <a:cs typeface="Arial"/>
                <a:sym typeface="Arial"/>
              </a:defRPr>
            </a:lvl2pPr>
            <a:lvl3pPr marL="1371600" lvl="2" indent="-342900" algn="l">
              <a:lnSpc>
                <a:spcPct val="120000"/>
              </a:lnSpc>
              <a:spcBef>
                <a:spcPts val="3000"/>
              </a:spcBef>
              <a:spcAft>
                <a:spcPts val="0"/>
              </a:spcAft>
              <a:buClr>
                <a:schemeClr val="dk1"/>
              </a:buClr>
              <a:buSzPts val="1800"/>
              <a:buFont typeface="Arial"/>
              <a:buChar char="​"/>
              <a:defRPr sz="1800">
                <a:solidFill>
                  <a:schemeClr val="dk1"/>
                </a:solidFill>
                <a:latin typeface="Arial"/>
                <a:ea typeface="Arial"/>
                <a:cs typeface="Arial"/>
                <a:sym typeface="Arial"/>
              </a:defRPr>
            </a:lvl3pPr>
            <a:lvl4pPr marL="1828800" lvl="3" indent="-317500" algn="l">
              <a:lnSpc>
                <a:spcPct val="90000"/>
              </a:lnSpc>
              <a:spcBef>
                <a:spcPts val="400"/>
              </a:spcBef>
              <a:spcAft>
                <a:spcPts val="0"/>
              </a:spcAft>
              <a:buClr>
                <a:schemeClr val="accent1"/>
              </a:buClr>
              <a:buSzPts val="1400"/>
              <a:buFont typeface="Arial"/>
              <a:buChar char="•"/>
              <a:defRPr sz="1400" b="0">
                <a:solidFill>
                  <a:schemeClr val="dk1"/>
                </a:solidFill>
                <a:latin typeface="Arial"/>
                <a:ea typeface="Arial"/>
                <a:cs typeface="Arial"/>
                <a:sym typeface="Arial"/>
              </a:defRPr>
            </a:lvl4pPr>
            <a:lvl5pPr marL="2286000" lvl="4" indent="-304800" algn="l">
              <a:lnSpc>
                <a:spcPct val="85000"/>
              </a:lnSpc>
              <a:spcBef>
                <a:spcPts val="400"/>
              </a:spcBef>
              <a:spcAft>
                <a:spcPts val="0"/>
              </a:spcAft>
              <a:buClr>
                <a:schemeClr val="dk1"/>
              </a:buClr>
              <a:buSzPts val="1200"/>
              <a:buFont typeface="Arial"/>
              <a:buChar char="–"/>
              <a:defRPr sz="1200">
                <a:solidFill>
                  <a:schemeClr val="dk1"/>
                </a:solidFill>
                <a:latin typeface="Arial"/>
                <a:ea typeface="Arial"/>
                <a:cs typeface="Arial"/>
                <a:sym typeface="Arial"/>
              </a:defRPr>
            </a:lvl5pPr>
            <a:lvl6pPr marL="2743200" lvl="5" indent="-355600" algn="l">
              <a:lnSpc>
                <a:spcPct val="90000"/>
              </a:lnSpc>
              <a:spcBef>
                <a:spcPts val="1200"/>
              </a:spcBef>
              <a:spcAft>
                <a:spcPts val="0"/>
              </a:spcAft>
              <a:buClr>
                <a:schemeClr val="dk1"/>
              </a:buClr>
              <a:buSzPts val="2000"/>
              <a:buFont typeface="Arial"/>
              <a:buChar char="​"/>
              <a:defRPr sz="2000" b="1">
                <a:solidFill>
                  <a:schemeClr val="dk1"/>
                </a:solidFill>
                <a:latin typeface="Arial"/>
                <a:ea typeface="Arial"/>
                <a:cs typeface="Arial"/>
                <a:sym typeface="Arial"/>
              </a:defRPr>
            </a:lvl6pPr>
            <a:lvl7pPr marL="3200400" lvl="6" indent="-317500" algn="l">
              <a:lnSpc>
                <a:spcPct val="90000"/>
              </a:lnSpc>
              <a:spcBef>
                <a:spcPts val="0"/>
              </a:spcBef>
              <a:spcAft>
                <a:spcPts val="0"/>
              </a:spcAft>
              <a:buSzPts val="1400"/>
              <a:buFont typeface="Arial"/>
              <a:buChar char="​"/>
              <a:defRPr sz="1400">
                <a:solidFill>
                  <a:schemeClr val="accent1"/>
                </a:solidFill>
                <a:latin typeface="Arial"/>
                <a:ea typeface="Arial"/>
                <a:cs typeface="Arial"/>
                <a:sym typeface="Arial"/>
              </a:defRPr>
            </a:lvl7pPr>
            <a:lvl8pPr marL="3657600" lvl="7" indent="-317500" algn="l">
              <a:lnSpc>
                <a:spcPct val="120000"/>
              </a:lnSpc>
              <a:spcBef>
                <a:spcPts val="400"/>
              </a:spcBef>
              <a:spcAft>
                <a:spcPts val="0"/>
              </a:spcAft>
              <a:buClr>
                <a:schemeClr val="dk1"/>
              </a:buClr>
              <a:buSzPts val="1400"/>
              <a:buFont typeface="Arial"/>
              <a:buChar char="​"/>
              <a:defRPr sz="1400">
                <a:solidFill>
                  <a:schemeClr val="dk1"/>
                </a:solidFill>
                <a:latin typeface="Arial"/>
                <a:ea typeface="Arial"/>
                <a:cs typeface="Arial"/>
                <a:sym typeface="Arial"/>
              </a:defRPr>
            </a:lvl8pPr>
            <a:lvl9pPr marL="4114800" lvl="8" indent="-304800" algn="l">
              <a:lnSpc>
                <a:spcPct val="80000"/>
              </a:lnSpc>
              <a:spcBef>
                <a:spcPts val="600"/>
              </a:spcBef>
              <a:spcAft>
                <a:spcPts val="0"/>
              </a:spcAft>
              <a:buClr>
                <a:schemeClr val="accent4"/>
              </a:buClr>
              <a:buSzPts val="1200"/>
              <a:buFont typeface="Arial"/>
              <a:buChar char="•"/>
              <a:defRPr sz="1200" b="0">
                <a:solidFill>
                  <a:schemeClr val="dk1"/>
                </a:solidFill>
                <a:latin typeface="Arial"/>
                <a:ea typeface="Arial"/>
                <a:cs typeface="Arial"/>
                <a:sym typeface="Arial"/>
              </a:defRPr>
            </a:lvl9pPr>
          </a:lstStyle>
          <a:p>
            <a:endParaRPr/>
          </a:p>
        </p:txBody>
      </p:sp>
      <p:pic>
        <p:nvPicPr>
          <p:cNvPr id="105" name="Google Shape;105;p15"/>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768417" y="6398745"/>
            <a:ext cx="1737783" cy="232711"/>
          </a:xfrm>
          <a:prstGeom prst="rect">
            <a:avLst/>
          </a:prstGeom>
          <a:noFill/>
          <a:ln>
            <a:noFill/>
          </a:ln>
        </p:spPr>
      </p:pic>
      <p:sp>
        <p:nvSpPr>
          <p:cNvPr id="106" name="Google Shape;106;p15"/>
          <p:cNvSpPr/>
          <p:nvPr/>
        </p:nvSpPr>
        <p:spPr>
          <a:xfrm>
            <a:off x="1854404" y="746452"/>
            <a:ext cx="1660956" cy="2107434"/>
          </a:xfrm>
          <a:custGeom>
            <a:avLst/>
            <a:gdLst/>
            <a:ahLst/>
            <a:cxnLst/>
            <a:rect l="l" t="t" r="r" b="b"/>
            <a:pathLst>
              <a:path w="1660956" h="2107434" extrusionOk="0">
                <a:moveTo>
                  <a:pt x="607239" y="0"/>
                </a:moveTo>
                <a:cubicBezTo>
                  <a:pt x="1189191" y="0"/>
                  <a:pt x="1660956" y="471765"/>
                  <a:pt x="1660956" y="1053717"/>
                </a:cubicBezTo>
                <a:cubicBezTo>
                  <a:pt x="1660956" y="1635669"/>
                  <a:pt x="1189191" y="2107434"/>
                  <a:pt x="607239" y="2107434"/>
                </a:cubicBezTo>
                <a:cubicBezTo>
                  <a:pt x="461751" y="2107434"/>
                  <a:pt x="323150" y="2077949"/>
                  <a:pt x="197085" y="2024628"/>
                </a:cubicBezTo>
                <a:lnTo>
                  <a:pt x="166269" y="2009783"/>
                </a:lnTo>
                <a:lnTo>
                  <a:pt x="336188" y="1722809"/>
                </a:lnTo>
                <a:lnTo>
                  <a:pt x="461589" y="1761736"/>
                </a:lnTo>
                <a:cubicBezTo>
                  <a:pt x="508636" y="1771363"/>
                  <a:pt x="557347" y="1776419"/>
                  <a:pt x="607239" y="1776419"/>
                </a:cubicBezTo>
                <a:cubicBezTo>
                  <a:pt x="1006376" y="1776419"/>
                  <a:pt x="1329941" y="1452854"/>
                  <a:pt x="1329941" y="1053717"/>
                </a:cubicBezTo>
                <a:cubicBezTo>
                  <a:pt x="1329941" y="654580"/>
                  <a:pt x="1006376" y="331015"/>
                  <a:pt x="607239" y="331015"/>
                </a:cubicBezTo>
                <a:cubicBezTo>
                  <a:pt x="507455" y="331015"/>
                  <a:pt x="412394" y="351238"/>
                  <a:pt x="325931" y="387809"/>
                </a:cubicBezTo>
                <a:lnTo>
                  <a:pt x="298707" y="402586"/>
                </a:lnTo>
                <a:lnTo>
                  <a:pt x="0" y="193490"/>
                </a:lnTo>
                <a:lnTo>
                  <a:pt x="18096" y="179958"/>
                </a:lnTo>
                <a:cubicBezTo>
                  <a:pt x="186270" y="66342"/>
                  <a:pt x="389007" y="0"/>
                  <a:pt x="607239" y="0"/>
                </a:cubicBezTo>
                <a:close/>
              </a:path>
            </a:pathLst>
          </a:custGeom>
          <a:gradFill>
            <a:gsLst>
              <a:gs pos="0">
                <a:srgbClr val="EC008C"/>
              </a:gs>
              <a:gs pos="47000">
                <a:srgbClr val="EC008C"/>
              </a:gs>
              <a:gs pos="99000">
                <a:srgbClr val="F99D1C"/>
              </a:gs>
              <a:gs pos="100000">
                <a:srgbClr val="F99D1C"/>
              </a:gs>
            </a:gsLst>
            <a:path path="circle">
              <a:fillToRect t="100000" r="100000"/>
            </a:path>
            <a:tileRect l="-100000" b="-10000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rgbClr val="FFFFFF"/>
              </a:solidFill>
              <a:latin typeface="Arial"/>
              <a:ea typeface="Arial"/>
              <a:cs typeface="Arial"/>
              <a:sym typeface="Arial"/>
            </a:endParaRPr>
          </a:p>
        </p:txBody>
      </p:sp>
      <p:sp>
        <p:nvSpPr>
          <p:cNvPr id="107" name="Google Shape;107;p15"/>
          <p:cNvSpPr/>
          <p:nvPr/>
        </p:nvSpPr>
        <p:spPr>
          <a:xfrm>
            <a:off x="3008789" y="4152900"/>
            <a:ext cx="883602" cy="883602"/>
          </a:xfrm>
          <a:prstGeom prst="donut">
            <a:avLst>
              <a:gd name="adj" fmla="val 8303"/>
            </a:avLst>
          </a:prstGeom>
          <a:gradFill>
            <a:gsLst>
              <a:gs pos="0">
                <a:srgbClr val="EC008C"/>
              </a:gs>
              <a:gs pos="47000">
                <a:srgbClr val="EC008C"/>
              </a:gs>
              <a:gs pos="99000">
                <a:srgbClr val="F99D1C"/>
              </a:gs>
              <a:gs pos="100000">
                <a:srgbClr val="F99D1C"/>
              </a:gs>
            </a:gsLst>
            <a:path path="circle">
              <a:fillToRect t="100000" r="100000"/>
            </a:path>
            <a:tileRect l="-100000" b="-10000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rgbClr val="FFFFFF"/>
              </a:solidFill>
              <a:latin typeface="Arial"/>
              <a:ea typeface="Arial"/>
              <a:cs typeface="Arial"/>
              <a:sym typeface="Arial"/>
            </a:endParaRPr>
          </a:p>
        </p:txBody>
      </p:sp>
      <p:sp>
        <p:nvSpPr>
          <p:cNvPr id="108" name="Google Shape;108;p15"/>
          <p:cNvSpPr/>
          <p:nvPr/>
        </p:nvSpPr>
        <p:spPr>
          <a:xfrm flipH="1">
            <a:off x="-2" y="3124199"/>
            <a:ext cx="1910040" cy="2289411"/>
          </a:xfrm>
          <a:custGeom>
            <a:avLst/>
            <a:gdLst/>
            <a:ahLst/>
            <a:cxnLst/>
            <a:rect l="l" t="t" r="r" b="b"/>
            <a:pathLst>
              <a:path w="1843096" h="2209170" extrusionOk="0">
                <a:moveTo>
                  <a:pt x="1104585" y="0"/>
                </a:moveTo>
                <a:cubicBezTo>
                  <a:pt x="1104585" y="368195"/>
                  <a:pt x="1104584" y="736390"/>
                  <a:pt x="1104584" y="1104585"/>
                </a:cubicBezTo>
                <a:lnTo>
                  <a:pt x="0" y="1104585"/>
                </a:lnTo>
                <a:cubicBezTo>
                  <a:pt x="0" y="1714630"/>
                  <a:pt x="494540" y="2209170"/>
                  <a:pt x="1104585" y="2209170"/>
                </a:cubicBezTo>
                <a:cubicBezTo>
                  <a:pt x="1371480" y="2209170"/>
                  <a:pt x="1616266" y="2114512"/>
                  <a:pt x="1807203" y="1956936"/>
                </a:cubicBezTo>
                <a:lnTo>
                  <a:pt x="1843096" y="1924314"/>
                </a:lnTo>
                <a:lnTo>
                  <a:pt x="1843096" y="284856"/>
                </a:lnTo>
                <a:lnTo>
                  <a:pt x="1807203" y="252234"/>
                </a:lnTo>
                <a:cubicBezTo>
                  <a:pt x="1616266" y="94658"/>
                  <a:pt x="1371480" y="0"/>
                  <a:pt x="1104585" y="0"/>
                </a:cubicBezTo>
                <a:close/>
              </a:path>
            </a:pathLst>
          </a:custGeom>
          <a:gradFill>
            <a:gsLst>
              <a:gs pos="0">
                <a:srgbClr val="F99D1C"/>
              </a:gs>
              <a:gs pos="1000">
                <a:srgbClr val="F99D1C"/>
              </a:gs>
              <a:gs pos="76000">
                <a:srgbClr val="EC008C"/>
              </a:gs>
              <a:gs pos="100000">
                <a:srgbClr val="EC008C"/>
              </a:gs>
            </a:gsLst>
            <a:path path="circle">
              <a:fillToRect r="100000" b="100000"/>
            </a:path>
            <a:tileRect l="-100000" t="-10000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rgbClr val="FFFFFF"/>
              </a:solidFill>
              <a:latin typeface="Arial"/>
              <a:ea typeface="Arial"/>
              <a:cs typeface="Arial"/>
              <a:sym typeface="Arial"/>
            </a:endParaRPr>
          </a:p>
        </p:txBody>
      </p:sp>
      <p:pic>
        <p:nvPicPr>
          <p:cNvPr id="109" name="Google Shape;109;p15" descr="A close up of a logo&#10;&#10;Description automatically generated"/>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 y="0"/>
            <a:ext cx="4260413" cy="6858000"/>
          </a:xfrm>
          <a:prstGeom prst="rect">
            <a:avLst/>
          </a:prstGeom>
          <a:noFill/>
          <a:ln>
            <a:noFill/>
          </a:ln>
        </p:spPr>
      </p:pic>
      <p:sp>
        <p:nvSpPr>
          <p:cNvPr id="110" name="Google Shape;110;p15"/>
          <p:cNvSpPr/>
          <p:nvPr/>
        </p:nvSpPr>
        <p:spPr>
          <a:xfrm>
            <a:off x="10848521" y="75561"/>
            <a:ext cx="1338508" cy="181868"/>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700" b="0" i="0" u="none" strike="noStrike" cap="none">
                <a:solidFill>
                  <a:schemeClr val="dk2"/>
                </a:solidFill>
                <a:latin typeface="Arial"/>
                <a:ea typeface="Arial"/>
                <a:cs typeface="Arial"/>
                <a:sym typeface="Arial"/>
              </a:rPr>
              <a:t>© 20</a:t>
            </a:r>
            <a:r>
              <a:rPr lang="en-US" sz="700">
                <a:solidFill>
                  <a:schemeClr val="dk2"/>
                </a:solidFill>
              </a:rPr>
              <a:t>20</a:t>
            </a:r>
            <a:r>
              <a:rPr lang="en-US" sz="700" b="0" i="0" u="none" strike="noStrike" cap="none">
                <a:solidFill>
                  <a:schemeClr val="dk2"/>
                </a:solidFill>
                <a:latin typeface="Arial"/>
                <a:ea typeface="Arial"/>
                <a:cs typeface="Arial"/>
                <a:sym typeface="Arial"/>
              </a:rPr>
              <a:t> SPLUNK INC.</a:t>
            </a:r>
            <a:endParaRPr sz="700" b="0" i="0" u="none" strike="noStrike" cap="none">
              <a:solidFill>
                <a:schemeClr val="dk2"/>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Tablet with Content">
  <p:cSld name="Tablet with Content">
    <p:spTree>
      <p:nvGrpSpPr>
        <p:cNvPr id="1" name="Shape 111"/>
        <p:cNvGrpSpPr/>
        <p:nvPr/>
      </p:nvGrpSpPr>
      <p:grpSpPr>
        <a:xfrm>
          <a:off x="0" y="0"/>
          <a:ext cx="0" cy="0"/>
          <a:chOff x="0" y="0"/>
          <a:chExt cx="0" cy="0"/>
        </a:xfrm>
      </p:grpSpPr>
      <p:sp>
        <p:nvSpPr>
          <p:cNvPr id="112" name="Google Shape;112;p16"/>
          <p:cNvSpPr/>
          <p:nvPr/>
        </p:nvSpPr>
        <p:spPr>
          <a:xfrm>
            <a:off x="0" y="0"/>
            <a:ext cx="6858000" cy="6858000"/>
          </a:xfrm>
          <a:prstGeom prst="rtTriangle">
            <a:avLst/>
          </a:prstGeom>
          <a:gradFill>
            <a:gsLst>
              <a:gs pos="0">
                <a:srgbClr val="F67E32"/>
              </a:gs>
              <a:gs pos="1000">
                <a:srgbClr val="F67E32"/>
              </a:gs>
              <a:gs pos="76000">
                <a:srgbClr val="EC008C"/>
              </a:gs>
              <a:gs pos="100000">
                <a:srgbClr val="EC008C"/>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113" name="Google Shape;113;p16"/>
          <p:cNvSpPr/>
          <p:nvPr/>
        </p:nvSpPr>
        <p:spPr>
          <a:xfrm>
            <a:off x="0" y="0"/>
            <a:ext cx="7635500" cy="6858001"/>
          </a:xfrm>
          <a:custGeom>
            <a:avLst/>
            <a:gdLst/>
            <a:ahLst/>
            <a:cxnLst/>
            <a:rect l="l" t="t" r="r" b="b"/>
            <a:pathLst>
              <a:path w="7635500" h="6858001" extrusionOk="0">
                <a:moveTo>
                  <a:pt x="0" y="0"/>
                </a:moveTo>
                <a:lnTo>
                  <a:pt x="777499" y="0"/>
                </a:lnTo>
                <a:lnTo>
                  <a:pt x="7635500" y="6858001"/>
                </a:lnTo>
                <a:lnTo>
                  <a:pt x="0" y="6858001"/>
                </a:lnTo>
                <a:lnTo>
                  <a:pt x="0" y="0"/>
                </a:lnTo>
                <a:close/>
              </a:path>
            </a:pathLst>
          </a:custGeom>
          <a:gradFill>
            <a:gsLst>
              <a:gs pos="0">
                <a:srgbClr val="EC008C">
                  <a:alpha val="0"/>
                </a:srgbClr>
              </a:gs>
              <a:gs pos="8000">
                <a:srgbClr val="EC008C">
                  <a:alpha val="0"/>
                </a:srgbClr>
              </a:gs>
              <a:gs pos="67000">
                <a:srgbClr val="F99D1C">
                  <a:alpha val="33725"/>
                </a:srgbClr>
              </a:gs>
              <a:gs pos="99000">
                <a:srgbClr val="F99D1C"/>
              </a:gs>
              <a:gs pos="100000">
                <a:srgbClr val="F99D1C"/>
              </a:gs>
            </a:gsLst>
            <a:lin ang="16200000"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rgbClr val="FFFFFF"/>
              </a:solidFill>
              <a:latin typeface="Arial"/>
              <a:ea typeface="Arial"/>
              <a:cs typeface="Arial"/>
              <a:sym typeface="Arial"/>
            </a:endParaRPr>
          </a:p>
        </p:txBody>
      </p:sp>
      <p:grpSp>
        <p:nvGrpSpPr>
          <p:cNvPr id="114" name="Google Shape;114;p16"/>
          <p:cNvGrpSpPr/>
          <p:nvPr/>
        </p:nvGrpSpPr>
        <p:grpSpPr>
          <a:xfrm rot="10800000" flipH="1">
            <a:off x="-10160" y="1888067"/>
            <a:ext cx="142404" cy="1991320"/>
            <a:chOff x="512590" y="1888067"/>
            <a:chExt cx="182033" cy="2391839"/>
          </a:xfrm>
        </p:grpSpPr>
        <p:cxnSp>
          <p:nvCxnSpPr>
            <p:cNvPr id="115" name="Google Shape;115;p16"/>
            <p:cNvCxnSpPr/>
            <p:nvPr/>
          </p:nvCxnSpPr>
          <p:spPr>
            <a:xfrm>
              <a:off x="512590" y="1888067"/>
              <a:ext cx="182033" cy="182033"/>
            </a:xfrm>
            <a:prstGeom prst="straightConnector1">
              <a:avLst/>
            </a:prstGeom>
            <a:noFill/>
            <a:ln w="12700" cap="rnd" cmpd="sng">
              <a:solidFill>
                <a:srgbClr val="FFFFFF"/>
              </a:solidFill>
              <a:prstDash val="solid"/>
              <a:round/>
              <a:headEnd type="none" w="sm" len="sm"/>
              <a:tailEnd type="none" w="sm" len="sm"/>
            </a:ln>
          </p:spPr>
        </p:cxnSp>
        <p:cxnSp>
          <p:nvCxnSpPr>
            <p:cNvPr id="116" name="Google Shape;116;p16"/>
            <p:cNvCxnSpPr/>
            <p:nvPr/>
          </p:nvCxnSpPr>
          <p:spPr>
            <a:xfrm>
              <a:off x="512590" y="2133601"/>
              <a:ext cx="182033" cy="182033"/>
            </a:xfrm>
            <a:prstGeom prst="straightConnector1">
              <a:avLst/>
            </a:prstGeom>
            <a:noFill/>
            <a:ln w="12700" cap="rnd" cmpd="sng">
              <a:solidFill>
                <a:srgbClr val="FFFFFF"/>
              </a:solidFill>
              <a:prstDash val="solid"/>
              <a:round/>
              <a:headEnd type="none" w="sm" len="sm"/>
              <a:tailEnd type="none" w="sm" len="sm"/>
            </a:ln>
          </p:spPr>
        </p:cxnSp>
        <p:cxnSp>
          <p:nvCxnSpPr>
            <p:cNvPr id="117" name="Google Shape;117;p16"/>
            <p:cNvCxnSpPr/>
            <p:nvPr/>
          </p:nvCxnSpPr>
          <p:spPr>
            <a:xfrm>
              <a:off x="512590" y="2379135"/>
              <a:ext cx="182033" cy="182033"/>
            </a:xfrm>
            <a:prstGeom prst="straightConnector1">
              <a:avLst/>
            </a:prstGeom>
            <a:noFill/>
            <a:ln w="12700" cap="rnd" cmpd="sng">
              <a:solidFill>
                <a:srgbClr val="FFFFFF"/>
              </a:solidFill>
              <a:prstDash val="solid"/>
              <a:round/>
              <a:headEnd type="none" w="sm" len="sm"/>
              <a:tailEnd type="none" w="sm" len="sm"/>
            </a:ln>
          </p:spPr>
        </p:cxnSp>
        <p:cxnSp>
          <p:nvCxnSpPr>
            <p:cNvPr id="118" name="Google Shape;118;p16"/>
            <p:cNvCxnSpPr/>
            <p:nvPr/>
          </p:nvCxnSpPr>
          <p:spPr>
            <a:xfrm>
              <a:off x="512590" y="2624669"/>
              <a:ext cx="182033" cy="182033"/>
            </a:xfrm>
            <a:prstGeom prst="straightConnector1">
              <a:avLst/>
            </a:prstGeom>
            <a:noFill/>
            <a:ln w="12700" cap="rnd" cmpd="sng">
              <a:solidFill>
                <a:srgbClr val="FFFFFF"/>
              </a:solidFill>
              <a:prstDash val="solid"/>
              <a:round/>
              <a:headEnd type="none" w="sm" len="sm"/>
              <a:tailEnd type="none" w="sm" len="sm"/>
            </a:ln>
          </p:spPr>
        </p:cxnSp>
        <p:cxnSp>
          <p:nvCxnSpPr>
            <p:cNvPr id="119" name="Google Shape;119;p16"/>
            <p:cNvCxnSpPr/>
            <p:nvPr/>
          </p:nvCxnSpPr>
          <p:spPr>
            <a:xfrm>
              <a:off x="512590" y="2870203"/>
              <a:ext cx="182033" cy="182033"/>
            </a:xfrm>
            <a:prstGeom prst="straightConnector1">
              <a:avLst/>
            </a:prstGeom>
            <a:noFill/>
            <a:ln w="12700" cap="rnd" cmpd="sng">
              <a:solidFill>
                <a:srgbClr val="FFFFFF"/>
              </a:solidFill>
              <a:prstDash val="solid"/>
              <a:round/>
              <a:headEnd type="none" w="sm" len="sm"/>
              <a:tailEnd type="none" w="sm" len="sm"/>
            </a:ln>
          </p:spPr>
        </p:cxnSp>
        <p:cxnSp>
          <p:nvCxnSpPr>
            <p:cNvPr id="120" name="Google Shape;120;p16"/>
            <p:cNvCxnSpPr/>
            <p:nvPr/>
          </p:nvCxnSpPr>
          <p:spPr>
            <a:xfrm>
              <a:off x="512590" y="3115737"/>
              <a:ext cx="182033" cy="182033"/>
            </a:xfrm>
            <a:prstGeom prst="straightConnector1">
              <a:avLst/>
            </a:prstGeom>
            <a:noFill/>
            <a:ln w="12700" cap="rnd" cmpd="sng">
              <a:solidFill>
                <a:srgbClr val="FFFFFF"/>
              </a:solidFill>
              <a:prstDash val="solid"/>
              <a:round/>
              <a:headEnd type="none" w="sm" len="sm"/>
              <a:tailEnd type="none" w="sm" len="sm"/>
            </a:ln>
          </p:spPr>
        </p:cxnSp>
        <p:cxnSp>
          <p:nvCxnSpPr>
            <p:cNvPr id="121" name="Google Shape;121;p16"/>
            <p:cNvCxnSpPr/>
            <p:nvPr/>
          </p:nvCxnSpPr>
          <p:spPr>
            <a:xfrm>
              <a:off x="512590" y="3361271"/>
              <a:ext cx="182033" cy="182033"/>
            </a:xfrm>
            <a:prstGeom prst="straightConnector1">
              <a:avLst/>
            </a:prstGeom>
            <a:noFill/>
            <a:ln w="12700" cap="rnd" cmpd="sng">
              <a:solidFill>
                <a:srgbClr val="FFFFFF"/>
              </a:solidFill>
              <a:prstDash val="solid"/>
              <a:round/>
              <a:headEnd type="none" w="sm" len="sm"/>
              <a:tailEnd type="none" w="sm" len="sm"/>
            </a:ln>
          </p:spPr>
        </p:cxnSp>
        <p:cxnSp>
          <p:nvCxnSpPr>
            <p:cNvPr id="122" name="Google Shape;122;p16"/>
            <p:cNvCxnSpPr/>
            <p:nvPr/>
          </p:nvCxnSpPr>
          <p:spPr>
            <a:xfrm>
              <a:off x="512590" y="3606805"/>
              <a:ext cx="182033" cy="182033"/>
            </a:xfrm>
            <a:prstGeom prst="straightConnector1">
              <a:avLst/>
            </a:prstGeom>
            <a:noFill/>
            <a:ln w="12700" cap="rnd" cmpd="sng">
              <a:solidFill>
                <a:srgbClr val="FFFFFF"/>
              </a:solidFill>
              <a:prstDash val="solid"/>
              <a:round/>
              <a:headEnd type="none" w="sm" len="sm"/>
              <a:tailEnd type="none" w="sm" len="sm"/>
            </a:ln>
          </p:spPr>
        </p:cxnSp>
        <p:cxnSp>
          <p:nvCxnSpPr>
            <p:cNvPr id="123" name="Google Shape;123;p16"/>
            <p:cNvCxnSpPr/>
            <p:nvPr/>
          </p:nvCxnSpPr>
          <p:spPr>
            <a:xfrm>
              <a:off x="512590" y="3852339"/>
              <a:ext cx="182033" cy="182033"/>
            </a:xfrm>
            <a:prstGeom prst="straightConnector1">
              <a:avLst/>
            </a:prstGeom>
            <a:noFill/>
            <a:ln w="12700" cap="rnd" cmpd="sng">
              <a:solidFill>
                <a:srgbClr val="FFFFFF"/>
              </a:solidFill>
              <a:prstDash val="solid"/>
              <a:round/>
              <a:headEnd type="none" w="sm" len="sm"/>
              <a:tailEnd type="none" w="sm" len="sm"/>
            </a:ln>
          </p:spPr>
        </p:cxnSp>
        <p:cxnSp>
          <p:nvCxnSpPr>
            <p:cNvPr id="124" name="Google Shape;124;p16"/>
            <p:cNvCxnSpPr/>
            <p:nvPr/>
          </p:nvCxnSpPr>
          <p:spPr>
            <a:xfrm>
              <a:off x="512590" y="4097873"/>
              <a:ext cx="182033" cy="182033"/>
            </a:xfrm>
            <a:prstGeom prst="straightConnector1">
              <a:avLst/>
            </a:prstGeom>
            <a:noFill/>
            <a:ln w="12700" cap="rnd" cmpd="sng">
              <a:solidFill>
                <a:srgbClr val="FFFFFF"/>
              </a:solidFill>
              <a:prstDash val="solid"/>
              <a:round/>
              <a:headEnd type="none" w="sm" len="sm"/>
              <a:tailEnd type="none" w="sm" len="sm"/>
            </a:ln>
          </p:spPr>
        </p:cxnSp>
      </p:grpSp>
      <p:sp>
        <p:nvSpPr>
          <p:cNvPr id="125" name="Google Shape;125;p16"/>
          <p:cNvSpPr/>
          <p:nvPr/>
        </p:nvSpPr>
        <p:spPr>
          <a:xfrm>
            <a:off x="0" y="4921250"/>
            <a:ext cx="1936750" cy="1936750"/>
          </a:xfrm>
          <a:prstGeom prst="rtTriangle">
            <a:avLst/>
          </a:prstGeom>
          <a:gradFill>
            <a:gsLst>
              <a:gs pos="0">
                <a:srgbClr val="F25949">
                  <a:alpha val="784"/>
                </a:srgbClr>
              </a:gs>
              <a:gs pos="30000">
                <a:srgbClr val="F25949">
                  <a:alpha val="65882"/>
                </a:srgbClr>
              </a:gs>
              <a:gs pos="87000">
                <a:srgbClr val="F99D1C">
                  <a:alpha val="44705"/>
                </a:srgbClr>
              </a:gs>
              <a:gs pos="100000">
                <a:srgbClr val="F99D1C">
                  <a:alpha val="44705"/>
                </a:srgbClr>
              </a:gs>
            </a:gsLst>
            <a:lin ang="19199999"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rgbClr val="FFFFFF"/>
              </a:solidFill>
              <a:latin typeface="Arial"/>
              <a:ea typeface="Arial"/>
              <a:cs typeface="Arial"/>
              <a:sym typeface="Arial"/>
            </a:endParaRPr>
          </a:p>
        </p:txBody>
      </p:sp>
      <p:sp>
        <p:nvSpPr>
          <p:cNvPr id="126" name="Google Shape;126;p16"/>
          <p:cNvSpPr/>
          <p:nvPr/>
        </p:nvSpPr>
        <p:spPr>
          <a:xfrm>
            <a:off x="837966" y="1148126"/>
            <a:ext cx="4760620" cy="5709874"/>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127" name="Google Shape;127;p16"/>
          <p:cNvSpPr txBox="1">
            <a:spLocks noGrp="1"/>
          </p:cNvSpPr>
          <p:nvPr>
            <p:ph type="body" idx="1"/>
          </p:nvPr>
        </p:nvSpPr>
        <p:spPr>
          <a:xfrm>
            <a:off x="6436552" y="812801"/>
            <a:ext cx="5060825" cy="5364162"/>
          </a:xfrm>
          <a:prstGeom prst="rect">
            <a:avLst/>
          </a:prstGeom>
          <a:noFill/>
          <a:ln>
            <a:noFill/>
          </a:ln>
        </p:spPr>
        <p:txBody>
          <a:bodyPr spcFirstLastPara="1" wrap="square" lIns="0" tIns="0" rIns="0" bIns="0" anchor="ctr" anchorCtr="0">
            <a:noAutofit/>
          </a:bodyPr>
          <a:lstStyle>
            <a:lvl1pPr marL="457200" lvl="0" indent="-609600" algn="l">
              <a:lnSpc>
                <a:spcPct val="80000"/>
              </a:lnSpc>
              <a:spcBef>
                <a:spcPts val="1200"/>
              </a:spcBef>
              <a:spcAft>
                <a:spcPts val="0"/>
              </a:spcAft>
              <a:buClr>
                <a:schemeClr val="dk1"/>
              </a:buClr>
              <a:buSzPts val="6000"/>
              <a:buFont typeface="Arial"/>
              <a:buChar char="​"/>
              <a:defRPr sz="6000" b="1">
                <a:latin typeface="Arial"/>
                <a:ea typeface="Arial"/>
                <a:cs typeface="Arial"/>
                <a:sym typeface="Arial"/>
              </a:defRPr>
            </a:lvl1pPr>
            <a:lvl2pPr marL="914400" lvl="1" indent="-419100" algn="l">
              <a:lnSpc>
                <a:spcPct val="83000"/>
              </a:lnSpc>
              <a:spcBef>
                <a:spcPts val="300"/>
              </a:spcBef>
              <a:spcAft>
                <a:spcPts val="0"/>
              </a:spcAft>
              <a:buSzPts val="3000"/>
              <a:buFont typeface="Arial"/>
              <a:buChar char="​"/>
              <a:defRPr sz="3000">
                <a:solidFill>
                  <a:schemeClr val="accent1"/>
                </a:solidFill>
                <a:latin typeface="Arial"/>
                <a:ea typeface="Arial"/>
                <a:cs typeface="Arial"/>
                <a:sym typeface="Arial"/>
              </a:defRPr>
            </a:lvl2pPr>
            <a:lvl3pPr marL="1371600" lvl="2" indent="-342900" algn="l">
              <a:lnSpc>
                <a:spcPct val="120000"/>
              </a:lnSpc>
              <a:spcBef>
                <a:spcPts val="3000"/>
              </a:spcBef>
              <a:spcAft>
                <a:spcPts val="0"/>
              </a:spcAft>
              <a:buClr>
                <a:schemeClr val="dk1"/>
              </a:buClr>
              <a:buSzPts val="1800"/>
              <a:buFont typeface="Arial"/>
              <a:buChar char="​"/>
              <a:defRPr sz="1800">
                <a:solidFill>
                  <a:schemeClr val="dk1"/>
                </a:solidFill>
                <a:latin typeface="Arial"/>
                <a:ea typeface="Arial"/>
                <a:cs typeface="Arial"/>
                <a:sym typeface="Arial"/>
              </a:defRPr>
            </a:lvl3pPr>
            <a:lvl4pPr marL="1828800" lvl="3" indent="-317500" algn="l">
              <a:lnSpc>
                <a:spcPct val="90000"/>
              </a:lnSpc>
              <a:spcBef>
                <a:spcPts val="400"/>
              </a:spcBef>
              <a:spcAft>
                <a:spcPts val="0"/>
              </a:spcAft>
              <a:buClr>
                <a:schemeClr val="accent1"/>
              </a:buClr>
              <a:buSzPts val="1400"/>
              <a:buFont typeface="Arial"/>
              <a:buChar char="•"/>
              <a:defRPr sz="1400" b="0">
                <a:solidFill>
                  <a:schemeClr val="dk1"/>
                </a:solidFill>
                <a:latin typeface="Arial"/>
                <a:ea typeface="Arial"/>
                <a:cs typeface="Arial"/>
                <a:sym typeface="Arial"/>
              </a:defRPr>
            </a:lvl4pPr>
            <a:lvl5pPr marL="2286000" lvl="4" indent="-304800" algn="l">
              <a:lnSpc>
                <a:spcPct val="85000"/>
              </a:lnSpc>
              <a:spcBef>
                <a:spcPts val="400"/>
              </a:spcBef>
              <a:spcAft>
                <a:spcPts val="0"/>
              </a:spcAft>
              <a:buClr>
                <a:schemeClr val="dk1"/>
              </a:buClr>
              <a:buSzPts val="1200"/>
              <a:buFont typeface="Arial"/>
              <a:buChar char="–"/>
              <a:defRPr sz="1200">
                <a:solidFill>
                  <a:schemeClr val="dk1"/>
                </a:solidFill>
                <a:latin typeface="Arial"/>
                <a:ea typeface="Arial"/>
                <a:cs typeface="Arial"/>
                <a:sym typeface="Arial"/>
              </a:defRPr>
            </a:lvl5pPr>
            <a:lvl6pPr marL="2743200" lvl="5" indent="-355600" algn="l">
              <a:lnSpc>
                <a:spcPct val="90000"/>
              </a:lnSpc>
              <a:spcBef>
                <a:spcPts val="1200"/>
              </a:spcBef>
              <a:spcAft>
                <a:spcPts val="0"/>
              </a:spcAft>
              <a:buClr>
                <a:schemeClr val="dk1"/>
              </a:buClr>
              <a:buSzPts val="2000"/>
              <a:buFont typeface="Arial"/>
              <a:buChar char="​"/>
              <a:defRPr sz="2000" b="1">
                <a:solidFill>
                  <a:schemeClr val="dk1"/>
                </a:solidFill>
                <a:latin typeface="Arial"/>
                <a:ea typeface="Arial"/>
                <a:cs typeface="Arial"/>
                <a:sym typeface="Arial"/>
              </a:defRPr>
            </a:lvl6pPr>
            <a:lvl7pPr marL="3200400" lvl="6" indent="-317500" algn="l">
              <a:lnSpc>
                <a:spcPct val="90000"/>
              </a:lnSpc>
              <a:spcBef>
                <a:spcPts val="0"/>
              </a:spcBef>
              <a:spcAft>
                <a:spcPts val="0"/>
              </a:spcAft>
              <a:buSzPts val="1400"/>
              <a:buFont typeface="Arial"/>
              <a:buChar char="​"/>
              <a:defRPr sz="1400">
                <a:solidFill>
                  <a:schemeClr val="accent1"/>
                </a:solidFill>
                <a:latin typeface="Arial"/>
                <a:ea typeface="Arial"/>
                <a:cs typeface="Arial"/>
                <a:sym typeface="Arial"/>
              </a:defRPr>
            </a:lvl7pPr>
            <a:lvl8pPr marL="3657600" lvl="7" indent="-317500" algn="l">
              <a:lnSpc>
                <a:spcPct val="120000"/>
              </a:lnSpc>
              <a:spcBef>
                <a:spcPts val="400"/>
              </a:spcBef>
              <a:spcAft>
                <a:spcPts val="0"/>
              </a:spcAft>
              <a:buClr>
                <a:schemeClr val="dk1"/>
              </a:buClr>
              <a:buSzPts val="1400"/>
              <a:buFont typeface="Arial"/>
              <a:buChar char="​"/>
              <a:defRPr sz="1400">
                <a:solidFill>
                  <a:schemeClr val="dk1"/>
                </a:solidFill>
                <a:latin typeface="Arial"/>
                <a:ea typeface="Arial"/>
                <a:cs typeface="Arial"/>
                <a:sym typeface="Arial"/>
              </a:defRPr>
            </a:lvl8pPr>
            <a:lvl9pPr marL="4114800" lvl="8" indent="-304800" algn="l">
              <a:lnSpc>
                <a:spcPct val="80000"/>
              </a:lnSpc>
              <a:spcBef>
                <a:spcPts val="600"/>
              </a:spcBef>
              <a:spcAft>
                <a:spcPts val="0"/>
              </a:spcAft>
              <a:buClr>
                <a:schemeClr val="accent4"/>
              </a:buClr>
              <a:buSzPts val="1200"/>
              <a:buFont typeface="Arial"/>
              <a:buChar char="•"/>
              <a:defRPr sz="1200" b="0">
                <a:solidFill>
                  <a:schemeClr val="dk1"/>
                </a:solidFill>
                <a:latin typeface="Arial"/>
                <a:ea typeface="Arial"/>
                <a:cs typeface="Arial"/>
                <a:sym typeface="Arial"/>
              </a:defRPr>
            </a:lvl9pPr>
          </a:lstStyle>
          <a:p>
            <a:endParaRPr/>
          </a:p>
        </p:txBody>
      </p:sp>
      <p:pic>
        <p:nvPicPr>
          <p:cNvPr id="128" name="Google Shape;128;p16"/>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768417" y="6398745"/>
            <a:ext cx="1737783" cy="232711"/>
          </a:xfrm>
          <a:prstGeom prst="rect">
            <a:avLst/>
          </a:prstGeom>
          <a:noFill/>
          <a:ln>
            <a:noFill/>
          </a:ln>
        </p:spPr>
      </p:pic>
      <p:pic>
        <p:nvPicPr>
          <p:cNvPr id="129" name="Google Shape;129;p16" descr="A screen shot of a computer&#10;&#10;Description automatically generated"/>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683452" y="812801"/>
            <a:ext cx="5069648" cy="6045199"/>
          </a:xfrm>
          <a:prstGeom prst="rect">
            <a:avLst/>
          </a:prstGeom>
          <a:noFill/>
          <a:ln>
            <a:noFill/>
          </a:ln>
        </p:spPr>
      </p:pic>
      <p:sp>
        <p:nvSpPr>
          <p:cNvPr id="130" name="Google Shape;130;p16"/>
          <p:cNvSpPr/>
          <p:nvPr/>
        </p:nvSpPr>
        <p:spPr>
          <a:xfrm>
            <a:off x="10848521" y="75561"/>
            <a:ext cx="1338508" cy="181868"/>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700" b="0" i="0" u="none" strike="noStrike" cap="none">
                <a:solidFill>
                  <a:schemeClr val="dk2"/>
                </a:solidFill>
                <a:latin typeface="Arial"/>
                <a:ea typeface="Arial"/>
                <a:cs typeface="Arial"/>
                <a:sym typeface="Arial"/>
              </a:rPr>
              <a:t>© 20</a:t>
            </a:r>
            <a:r>
              <a:rPr lang="en-US" sz="700">
                <a:solidFill>
                  <a:schemeClr val="dk2"/>
                </a:solidFill>
              </a:rPr>
              <a:t>20</a:t>
            </a:r>
            <a:r>
              <a:rPr lang="en-US" sz="700" b="0" i="0" u="none" strike="noStrike" cap="none">
                <a:solidFill>
                  <a:schemeClr val="dk2"/>
                </a:solidFill>
                <a:latin typeface="Arial"/>
                <a:ea typeface="Arial"/>
                <a:cs typeface="Arial"/>
                <a:sym typeface="Arial"/>
              </a:rPr>
              <a:t> SPLUNK INC.</a:t>
            </a:r>
            <a:endParaRPr sz="700" b="0" i="0" u="none" strike="noStrike" cap="none">
              <a:solidFill>
                <a:schemeClr val="dk2"/>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Phone with Content">
  <p:cSld name="Phone with Content">
    <p:spTree>
      <p:nvGrpSpPr>
        <p:cNvPr id="1" name="Shape 131"/>
        <p:cNvGrpSpPr/>
        <p:nvPr/>
      </p:nvGrpSpPr>
      <p:grpSpPr>
        <a:xfrm>
          <a:off x="0" y="0"/>
          <a:ext cx="0" cy="0"/>
          <a:chOff x="0" y="0"/>
          <a:chExt cx="0" cy="0"/>
        </a:xfrm>
      </p:grpSpPr>
      <p:sp>
        <p:nvSpPr>
          <p:cNvPr id="132" name="Google Shape;132;p17"/>
          <p:cNvSpPr txBox="1">
            <a:spLocks noGrp="1"/>
          </p:cNvSpPr>
          <p:nvPr>
            <p:ph type="body" idx="1"/>
          </p:nvPr>
        </p:nvSpPr>
        <p:spPr>
          <a:xfrm>
            <a:off x="4521200" y="812801"/>
            <a:ext cx="6976177" cy="5364162"/>
          </a:xfrm>
          <a:prstGeom prst="rect">
            <a:avLst/>
          </a:prstGeom>
          <a:noFill/>
          <a:ln>
            <a:noFill/>
          </a:ln>
        </p:spPr>
        <p:txBody>
          <a:bodyPr spcFirstLastPara="1" wrap="square" lIns="0" tIns="0" rIns="0" bIns="0" anchor="ctr" anchorCtr="0">
            <a:noAutofit/>
          </a:bodyPr>
          <a:lstStyle>
            <a:lvl1pPr marL="457200" lvl="0" indent="-609600" algn="l">
              <a:lnSpc>
                <a:spcPct val="80000"/>
              </a:lnSpc>
              <a:spcBef>
                <a:spcPts val="1200"/>
              </a:spcBef>
              <a:spcAft>
                <a:spcPts val="0"/>
              </a:spcAft>
              <a:buClr>
                <a:schemeClr val="dk1"/>
              </a:buClr>
              <a:buSzPts val="6000"/>
              <a:buFont typeface="Arial"/>
              <a:buChar char="​"/>
              <a:defRPr sz="6000" b="1">
                <a:latin typeface="Arial"/>
                <a:ea typeface="Arial"/>
                <a:cs typeface="Arial"/>
                <a:sym typeface="Arial"/>
              </a:defRPr>
            </a:lvl1pPr>
            <a:lvl2pPr marL="914400" lvl="1" indent="-419100" algn="l">
              <a:lnSpc>
                <a:spcPct val="83000"/>
              </a:lnSpc>
              <a:spcBef>
                <a:spcPts val="300"/>
              </a:spcBef>
              <a:spcAft>
                <a:spcPts val="0"/>
              </a:spcAft>
              <a:buSzPts val="3000"/>
              <a:buFont typeface="Arial"/>
              <a:buChar char="​"/>
              <a:defRPr sz="3000">
                <a:solidFill>
                  <a:schemeClr val="accent1"/>
                </a:solidFill>
                <a:latin typeface="Arial"/>
                <a:ea typeface="Arial"/>
                <a:cs typeface="Arial"/>
                <a:sym typeface="Arial"/>
              </a:defRPr>
            </a:lvl2pPr>
            <a:lvl3pPr marL="1371600" lvl="2" indent="-342900" algn="l">
              <a:lnSpc>
                <a:spcPct val="120000"/>
              </a:lnSpc>
              <a:spcBef>
                <a:spcPts val="3000"/>
              </a:spcBef>
              <a:spcAft>
                <a:spcPts val="0"/>
              </a:spcAft>
              <a:buClr>
                <a:schemeClr val="dk1"/>
              </a:buClr>
              <a:buSzPts val="1800"/>
              <a:buFont typeface="Arial"/>
              <a:buChar char="​"/>
              <a:defRPr sz="1800">
                <a:solidFill>
                  <a:schemeClr val="dk1"/>
                </a:solidFill>
                <a:latin typeface="Arial"/>
                <a:ea typeface="Arial"/>
                <a:cs typeface="Arial"/>
                <a:sym typeface="Arial"/>
              </a:defRPr>
            </a:lvl3pPr>
            <a:lvl4pPr marL="1828800" lvl="3" indent="-317500" algn="l">
              <a:lnSpc>
                <a:spcPct val="90000"/>
              </a:lnSpc>
              <a:spcBef>
                <a:spcPts val="400"/>
              </a:spcBef>
              <a:spcAft>
                <a:spcPts val="0"/>
              </a:spcAft>
              <a:buClr>
                <a:schemeClr val="accent1"/>
              </a:buClr>
              <a:buSzPts val="1400"/>
              <a:buFont typeface="Arial"/>
              <a:buChar char="•"/>
              <a:defRPr sz="1400" b="0">
                <a:solidFill>
                  <a:schemeClr val="dk1"/>
                </a:solidFill>
                <a:latin typeface="Arial"/>
                <a:ea typeface="Arial"/>
                <a:cs typeface="Arial"/>
                <a:sym typeface="Arial"/>
              </a:defRPr>
            </a:lvl4pPr>
            <a:lvl5pPr marL="2286000" lvl="4" indent="-304800" algn="l">
              <a:lnSpc>
                <a:spcPct val="85000"/>
              </a:lnSpc>
              <a:spcBef>
                <a:spcPts val="400"/>
              </a:spcBef>
              <a:spcAft>
                <a:spcPts val="0"/>
              </a:spcAft>
              <a:buClr>
                <a:schemeClr val="dk1"/>
              </a:buClr>
              <a:buSzPts val="1200"/>
              <a:buFont typeface="Arial"/>
              <a:buChar char="–"/>
              <a:defRPr sz="1200">
                <a:solidFill>
                  <a:schemeClr val="dk1"/>
                </a:solidFill>
                <a:latin typeface="Arial"/>
                <a:ea typeface="Arial"/>
                <a:cs typeface="Arial"/>
                <a:sym typeface="Arial"/>
              </a:defRPr>
            </a:lvl5pPr>
            <a:lvl6pPr marL="2743200" lvl="5" indent="-355600" algn="l">
              <a:lnSpc>
                <a:spcPct val="90000"/>
              </a:lnSpc>
              <a:spcBef>
                <a:spcPts val="1200"/>
              </a:spcBef>
              <a:spcAft>
                <a:spcPts val="0"/>
              </a:spcAft>
              <a:buClr>
                <a:schemeClr val="dk1"/>
              </a:buClr>
              <a:buSzPts val="2000"/>
              <a:buFont typeface="Arial"/>
              <a:buChar char="​"/>
              <a:defRPr sz="2000" b="1">
                <a:solidFill>
                  <a:schemeClr val="dk1"/>
                </a:solidFill>
                <a:latin typeface="Arial"/>
                <a:ea typeface="Arial"/>
                <a:cs typeface="Arial"/>
                <a:sym typeface="Arial"/>
              </a:defRPr>
            </a:lvl6pPr>
            <a:lvl7pPr marL="3200400" lvl="6" indent="-317500" algn="l">
              <a:lnSpc>
                <a:spcPct val="90000"/>
              </a:lnSpc>
              <a:spcBef>
                <a:spcPts val="0"/>
              </a:spcBef>
              <a:spcAft>
                <a:spcPts val="0"/>
              </a:spcAft>
              <a:buSzPts val="1400"/>
              <a:buFont typeface="Arial"/>
              <a:buChar char="​"/>
              <a:defRPr sz="1400">
                <a:solidFill>
                  <a:schemeClr val="accent1"/>
                </a:solidFill>
                <a:latin typeface="Arial"/>
                <a:ea typeface="Arial"/>
                <a:cs typeface="Arial"/>
                <a:sym typeface="Arial"/>
              </a:defRPr>
            </a:lvl7pPr>
            <a:lvl8pPr marL="3657600" lvl="7" indent="-317500" algn="l">
              <a:lnSpc>
                <a:spcPct val="120000"/>
              </a:lnSpc>
              <a:spcBef>
                <a:spcPts val="400"/>
              </a:spcBef>
              <a:spcAft>
                <a:spcPts val="0"/>
              </a:spcAft>
              <a:buClr>
                <a:schemeClr val="dk1"/>
              </a:buClr>
              <a:buSzPts val="1400"/>
              <a:buFont typeface="Arial"/>
              <a:buChar char="​"/>
              <a:defRPr sz="1400">
                <a:solidFill>
                  <a:schemeClr val="dk1"/>
                </a:solidFill>
                <a:latin typeface="Arial"/>
                <a:ea typeface="Arial"/>
                <a:cs typeface="Arial"/>
                <a:sym typeface="Arial"/>
              </a:defRPr>
            </a:lvl8pPr>
            <a:lvl9pPr marL="4114800" lvl="8" indent="-304800" algn="l">
              <a:lnSpc>
                <a:spcPct val="80000"/>
              </a:lnSpc>
              <a:spcBef>
                <a:spcPts val="600"/>
              </a:spcBef>
              <a:spcAft>
                <a:spcPts val="0"/>
              </a:spcAft>
              <a:buClr>
                <a:schemeClr val="accent4"/>
              </a:buClr>
              <a:buSzPts val="1200"/>
              <a:buFont typeface="Arial"/>
              <a:buChar char="•"/>
              <a:defRPr sz="1200" b="0">
                <a:solidFill>
                  <a:schemeClr val="dk1"/>
                </a:solidFill>
                <a:latin typeface="Arial"/>
                <a:ea typeface="Arial"/>
                <a:cs typeface="Arial"/>
                <a:sym typeface="Arial"/>
              </a:defRPr>
            </a:lvl9pPr>
          </a:lstStyle>
          <a:p>
            <a:endParaRPr/>
          </a:p>
        </p:txBody>
      </p:sp>
      <p:sp>
        <p:nvSpPr>
          <p:cNvPr id="133" name="Google Shape;133;p17"/>
          <p:cNvSpPr/>
          <p:nvPr/>
        </p:nvSpPr>
        <p:spPr>
          <a:xfrm>
            <a:off x="0" y="1668780"/>
            <a:ext cx="5189220" cy="5189220"/>
          </a:xfrm>
          <a:prstGeom prst="rtTriangle">
            <a:avLst/>
          </a:prstGeom>
          <a:gradFill>
            <a:gsLst>
              <a:gs pos="0">
                <a:srgbClr val="F67E32"/>
              </a:gs>
              <a:gs pos="1000">
                <a:srgbClr val="F67E32"/>
              </a:gs>
              <a:gs pos="76000">
                <a:srgbClr val="EC008C"/>
              </a:gs>
              <a:gs pos="100000">
                <a:srgbClr val="EC008C"/>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134" name="Google Shape;134;p17"/>
          <p:cNvSpPr/>
          <p:nvPr/>
        </p:nvSpPr>
        <p:spPr>
          <a:xfrm>
            <a:off x="-1" y="4205127"/>
            <a:ext cx="2652873" cy="2652873"/>
          </a:xfrm>
          <a:prstGeom prst="rtTriangle">
            <a:avLst/>
          </a:prstGeom>
          <a:gradFill>
            <a:gsLst>
              <a:gs pos="0">
                <a:srgbClr val="F25949">
                  <a:alpha val="784"/>
                </a:srgbClr>
              </a:gs>
              <a:gs pos="30000">
                <a:srgbClr val="F25949">
                  <a:alpha val="65882"/>
                </a:srgbClr>
              </a:gs>
              <a:gs pos="87000">
                <a:srgbClr val="F99D1C">
                  <a:alpha val="44705"/>
                </a:srgbClr>
              </a:gs>
              <a:gs pos="100000">
                <a:srgbClr val="F99D1C">
                  <a:alpha val="44705"/>
                </a:srgbClr>
              </a:gs>
            </a:gsLst>
            <a:lin ang="19199999"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rgbClr val="FFFFFF"/>
              </a:solidFill>
              <a:latin typeface="Arial"/>
              <a:ea typeface="Arial"/>
              <a:cs typeface="Arial"/>
              <a:sym typeface="Arial"/>
            </a:endParaRPr>
          </a:p>
        </p:txBody>
      </p:sp>
      <p:sp>
        <p:nvSpPr>
          <p:cNvPr id="135" name="Google Shape;135;p17"/>
          <p:cNvSpPr/>
          <p:nvPr/>
        </p:nvSpPr>
        <p:spPr>
          <a:xfrm flipH="1">
            <a:off x="0" y="461948"/>
            <a:ext cx="4851528" cy="4851528"/>
          </a:xfrm>
          <a:custGeom>
            <a:avLst/>
            <a:gdLst/>
            <a:ahLst/>
            <a:cxnLst/>
            <a:rect l="l" t="t" r="r" b="b"/>
            <a:pathLst>
              <a:path w="5828126" h="5828126" extrusionOk="0">
                <a:moveTo>
                  <a:pt x="5828126" y="0"/>
                </a:moveTo>
                <a:lnTo>
                  <a:pt x="0" y="5828126"/>
                </a:lnTo>
                <a:lnTo>
                  <a:pt x="5828126" y="5828126"/>
                </a:lnTo>
                <a:lnTo>
                  <a:pt x="5828126" y="0"/>
                </a:lnTo>
                <a:close/>
              </a:path>
            </a:pathLst>
          </a:custGeom>
          <a:gradFill>
            <a:gsLst>
              <a:gs pos="0">
                <a:srgbClr val="EC008C">
                  <a:alpha val="0"/>
                </a:srgbClr>
              </a:gs>
              <a:gs pos="8000">
                <a:srgbClr val="EC008C">
                  <a:alpha val="0"/>
                </a:srgbClr>
              </a:gs>
              <a:gs pos="67000">
                <a:srgbClr val="F99D1C">
                  <a:alpha val="33725"/>
                </a:srgbClr>
              </a:gs>
              <a:gs pos="99000">
                <a:srgbClr val="F99D1C"/>
              </a:gs>
              <a:gs pos="100000">
                <a:srgbClr val="F99D1C"/>
              </a:gs>
            </a:gsLst>
            <a:lin ang="16200000"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rgbClr val="FFFFFF"/>
              </a:solidFill>
              <a:latin typeface="Arial"/>
              <a:ea typeface="Arial"/>
              <a:cs typeface="Arial"/>
              <a:sym typeface="Arial"/>
            </a:endParaRPr>
          </a:p>
        </p:txBody>
      </p:sp>
      <p:grpSp>
        <p:nvGrpSpPr>
          <p:cNvPr id="136" name="Google Shape;136;p17"/>
          <p:cNvGrpSpPr/>
          <p:nvPr/>
        </p:nvGrpSpPr>
        <p:grpSpPr>
          <a:xfrm rot="10800000" flipH="1">
            <a:off x="-10160" y="1941232"/>
            <a:ext cx="200660" cy="2805948"/>
            <a:chOff x="512590" y="1888067"/>
            <a:chExt cx="182033" cy="2391839"/>
          </a:xfrm>
        </p:grpSpPr>
        <p:cxnSp>
          <p:nvCxnSpPr>
            <p:cNvPr id="137" name="Google Shape;137;p17"/>
            <p:cNvCxnSpPr/>
            <p:nvPr/>
          </p:nvCxnSpPr>
          <p:spPr>
            <a:xfrm>
              <a:off x="512590" y="1888067"/>
              <a:ext cx="182033" cy="182033"/>
            </a:xfrm>
            <a:prstGeom prst="straightConnector1">
              <a:avLst/>
            </a:prstGeom>
            <a:noFill/>
            <a:ln w="12700" cap="rnd" cmpd="sng">
              <a:solidFill>
                <a:srgbClr val="FFFFFF"/>
              </a:solidFill>
              <a:prstDash val="solid"/>
              <a:round/>
              <a:headEnd type="none" w="sm" len="sm"/>
              <a:tailEnd type="none" w="sm" len="sm"/>
            </a:ln>
          </p:spPr>
        </p:cxnSp>
        <p:cxnSp>
          <p:nvCxnSpPr>
            <p:cNvPr id="138" name="Google Shape;138;p17"/>
            <p:cNvCxnSpPr/>
            <p:nvPr/>
          </p:nvCxnSpPr>
          <p:spPr>
            <a:xfrm>
              <a:off x="512590" y="2133601"/>
              <a:ext cx="182033" cy="182033"/>
            </a:xfrm>
            <a:prstGeom prst="straightConnector1">
              <a:avLst/>
            </a:prstGeom>
            <a:noFill/>
            <a:ln w="12700" cap="rnd" cmpd="sng">
              <a:solidFill>
                <a:srgbClr val="FFFFFF"/>
              </a:solidFill>
              <a:prstDash val="solid"/>
              <a:round/>
              <a:headEnd type="none" w="sm" len="sm"/>
              <a:tailEnd type="none" w="sm" len="sm"/>
            </a:ln>
          </p:spPr>
        </p:cxnSp>
        <p:cxnSp>
          <p:nvCxnSpPr>
            <p:cNvPr id="139" name="Google Shape;139;p17"/>
            <p:cNvCxnSpPr/>
            <p:nvPr/>
          </p:nvCxnSpPr>
          <p:spPr>
            <a:xfrm>
              <a:off x="512590" y="2379135"/>
              <a:ext cx="182033" cy="182033"/>
            </a:xfrm>
            <a:prstGeom prst="straightConnector1">
              <a:avLst/>
            </a:prstGeom>
            <a:noFill/>
            <a:ln w="12700" cap="rnd" cmpd="sng">
              <a:solidFill>
                <a:srgbClr val="FFFFFF"/>
              </a:solidFill>
              <a:prstDash val="solid"/>
              <a:round/>
              <a:headEnd type="none" w="sm" len="sm"/>
              <a:tailEnd type="none" w="sm" len="sm"/>
            </a:ln>
          </p:spPr>
        </p:cxnSp>
        <p:cxnSp>
          <p:nvCxnSpPr>
            <p:cNvPr id="140" name="Google Shape;140;p17"/>
            <p:cNvCxnSpPr/>
            <p:nvPr/>
          </p:nvCxnSpPr>
          <p:spPr>
            <a:xfrm>
              <a:off x="512590" y="2624669"/>
              <a:ext cx="182033" cy="182033"/>
            </a:xfrm>
            <a:prstGeom prst="straightConnector1">
              <a:avLst/>
            </a:prstGeom>
            <a:noFill/>
            <a:ln w="12700" cap="rnd" cmpd="sng">
              <a:solidFill>
                <a:srgbClr val="FFFFFF"/>
              </a:solidFill>
              <a:prstDash val="solid"/>
              <a:round/>
              <a:headEnd type="none" w="sm" len="sm"/>
              <a:tailEnd type="none" w="sm" len="sm"/>
            </a:ln>
          </p:spPr>
        </p:cxnSp>
        <p:cxnSp>
          <p:nvCxnSpPr>
            <p:cNvPr id="141" name="Google Shape;141;p17"/>
            <p:cNvCxnSpPr/>
            <p:nvPr/>
          </p:nvCxnSpPr>
          <p:spPr>
            <a:xfrm>
              <a:off x="512590" y="2870203"/>
              <a:ext cx="182033" cy="182033"/>
            </a:xfrm>
            <a:prstGeom prst="straightConnector1">
              <a:avLst/>
            </a:prstGeom>
            <a:noFill/>
            <a:ln w="12700" cap="rnd" cmpd="sng">
              <a:solidFill>
                <a:srgbClr val="FFFFFF"/>
              </a:solidFill>
              <a:prstDash val="solid"/>
              <a:round/>
              <a:headEnd type="none" w="sm" len="sm"/>
              <a:tailEnd type="none" w="sm" len="sm"/>
            </a:ln>
          </p:spPr>
        </p:cxnSp>
        <p:cxnSp>
          <p:nvCxnSpPr>
            <p:cNvPr id="142" name="Google Shape;142;p17"/>
            <p:cNvCxnSpPr/>
            <p:nvPr/>
          </p:nvCxnSpPr>
          <p:spPr>
            <a:xfrm>
              <a:off x="512590" y="3115737"/>
              <a:ext cx="182033" cy="182033"/>
            </a:xfrm>
            <a:prstGeom prst="straightConnector1">
              <a:avLst/>
            </a:prstGeom>
            <a:noFill/>
            <a:ln w="12700" cap="rnd" cmpd="sng">
              <a:solidFill>
                <a:srgbClr val="FFFFFF"/>
              </a:solidFill>
              <a:prstDash val="solid"/>
              <a:round/>
              <a:headEnd type="none" w="sm" len="sm"/>
              <a:tailEnd type="none" w="sm" len="sm"/>
            </a:ln>
          </p:spPr>
        </p:cxnSp>
        <p:cxnSp>
          <p:nvCxnSpPr>
            <p:cNvPr id="143" name="Google Shape;143;p17"/>
            <p:cNvCxnSpPr/>
            <p:nvPr/>
          </p:nvCxnSpPr>
          <p:spPr>
            <a:xfrm>
              <a:off x="512590" y="3361271"/>
              <a:ext cx="182033" cy="182033"/>
            </a:xfrm>
            <a:prstGeom prst="straightConnector1">
              <a:avLst/>
            </a:prstGeom>
            <a:noFill/>
            <a:ln w="12700" cap="rnd" cmpd="sng">
              <a:solidFill>
                <a:srgbClr val="FFFFFF"/>
              </a:solidFill>
              <a:prstDash val="solid"/>
              <a:round/>
              <a:headEnd type="none" w="sm" len="sm"/>
              <a:tailEnd type="none" w="sm" len="sm"/>
            </a:ln>
          </p:spPr>
        </p:cxnSp>
        <p:cxnSp>
          <p:nvCxnSpPr>
            <p:cNvPr id="144" name="Google Shape;144;p17"/>
            <p:cNvCxnSpPr/>
            <p:nvPr/>
          </p:nvCxnSpPr>
          <p:spPr>
            <a:xfrm>
              <a:off x="512590" y="3606805"/>
              <a:ext cx="182033" cy="182033"/>
            </a:xfrm>
            <a:prstGeom prst="straightConnector1">
              <a:avLst/>
            </a:prstGeom>
            <a:noFill/>
            <a:ln w="12700" cap="rnd" cmpd="sng">
              <a:solidFill>
                <a:srgbClr val="FFFFFF"/>
              </a:solidFill>
              <a:prstDash val="solid"/>
              <a:round/>
              <a:headEnd type="none" w="sm" len="sm"/>
              <a:tailEnd type="none" w="sm" len="sm"/>
            </a:ln>
          </p:spPr>
        </p:cxnSp>
        <p:cxnSp>
          <p:nvCxnSpPr>
            <p:cNvPr id="145" name="Google Shape;145;p17"/>
            <p:cNvCxnSpPr/>
            <p:nvPr/>
          </p:nvCxnSpPr>
          <p:spPr>
            <a:xfrm>
              <a:off x="512590" y="3852339"/>
              <a:ext cx="182033" cy="182033"/>
            </a:xfrm>
            <a:prstGeom prst="straightConnector1">
              <a:avLst/>
            </a:prstGeom>
            <a:noFill/>
            <a:ln w="12700" cap="rnd" cmpd="sng">
              <a:solidFill>
                <a:srgbClr val="FFFFFF"/>
              </a:solidFill>
              <a:prstDash val="solid"/>
              <a:round/>
              <a:headEnd type="none" w="sm" len="sm"/>
              <a:tailEnd type="none" w="sm" len="sm"/>
            </a:ln>
          </p:spPr>
        </p:cxnSp>
        <p:cxnSp>
          <p:nvCxnSpPr>
            <p:cNvPr id="146" name="Google Shape;146;p17"/>
            <p:cNvCxnSpPr/>
            <p:nvPr/>
          </p:nvCxnSpPr>
          <p:spPr>
            <a:xfrm>
              <a:off x="512590" y="4097873"/>
              <a:ext cx="182033" cy="182033"/>
            </a:xfrm>
            <a:prstGeom prst="straightConnector1">
              <a:avLst/>
            </a:prstGeom>
            <a:noFill/>
            <a:ln w="12700" cap="rnd" cmpd="sng">
              <a:solidFill>
                <a:srgbClr val="FFFFFF"/>
              </a:solidFill>
              <a:prstDash val="solid"/>
              <a:round/>
              <a:headEnd type="none" w="sm" len="sm"/>
              <a:tailEnd type="none" w="sm" len="sm"/>
            </a:ln>
          </p:spPr>
        </p:cxnSp>
      </p:grpSp>
      <p:pic>
        <p:nvPicPr>
          <p:cNvPr id="147" name="Google Shape;147;p17"/>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768417" y="6398745"/>
            <a:ext cx="1737783" cy="232711"/>
          </a:xfrm>
          <a:prstGeom prst="rect">
            <a:avLst/>
          </a:prstGeom>
          <a:noFill/>
          <a:ln>
            <a:noFill/>
          </a:ln>
        </p:spPr>
      </p:pic>
      <p:grpSp>
        <p:nvGrpSpPr>
          <p:cNvPr id="148" name="Google Shape;148;p17"/>
          <p:cNvGrpSpPr/>
          <p:nvPr/>
        </p:nvGrpSpPr>
        <p:grpSpPr>
          <a:xfrm>
            <a:off x="914398" y="670560"/>
            <a:ext cx="2692402" cy="5486400"/>
            <a:chOff x="914398" y="670560"/>
            <a:chExt cx="2692402" cy="5486400"/>
          </a:xfrm>
        </p:grpSpPr>
        <p:sp>
          <p:nvSpPr>
            <p:cNvPr id="149" name="Google Shape;149;p17"/>
            <p:cNvSpPr/>
            <p:nvPr/>
          </p:nvSpPr>
          <p:spPr>
            <a:xfrm>
              <a:off x="1071410" y="1353866"/>
              <a:ext cx="2378378" cy="4207707"/>
            </a:xfrm>
            <a:prstGeom prst="rect">
              <a:avLst/>
            </a:prstGeom>
            <a:solidFill>
              <a:srgbClr val="E6E6E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Arial"/>
                <a:ea typeface="Arial"/>
                <a:cs typeface="Arial"/>
                <a:sym typeface="Arial"/>
              </a:endParaRPr>
            </a:p>
          </p:txBody>
        </p:sp>
        <p:pic>
          <p:nvPicPr>
            <p:cNvPr id="150" name="Google Shape;150;p17" descr="A screen shot of a computer&#10;&#10;Description automatically generated"/>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914398" y="670560"/>
              <a:ext cx="2692402" cy="5486400"/>
            </a:xfrm>
            <a:prstGeom prst="rect">
              <a:avLst/>
            </a:prstGeom>
            <a:noFill/>
            <a:ln>
              <a:noFill/>
            </a:ln>
          </p:spPr>
        </p:pic>
      </p:grpSp>
      <p:sp>
        <p:nvSpPr>
          <p:cNvPr id="151" name="Google Shape;151;p17"/>
          <p:cNvSpPr/>
          <p:nvPr/>
        </p:nvSpPr>
        <p:spPr>
          <a:xfrm>
            <a:off x="10848521" y="75561"/>
            <a:ext cx="1338508" cy="181868"/>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700" b="0" i="0" u="none" strike="noStrike" cap="none">
                <a:solidFill>
                  <a:schemeClr val="dk2"/>
                </a:solidFill>
                <a:latin typeface="Arial"/>
                <a:ea typeface="Arial"/>
                <a:cs typeface="Arial"/>
                <a:sym typeface="Arial"/>
              </a:rPr>
              <a:t>© 20</a:t>
            </a:r>
            <a:r>
              <a:rPr lang="en-US" sz="700">
                <a:solidFill>
                  <a:schemeClr val="dk2"/>
                </a:solidFill>
              </a:rPr>
              <a:t>20</a:t>
            </a:r>
            <a:r>
              <a:rPr lang="en-US" sz="700" b="0" i="0" u="none" strike="noStrike" cap="none">
                <a:solidFill>
                  <a:schemeClr val="dk2"/>
                </a:solidFill>
                <a:latin typeface="Arial"/>
                <a:ea typeface="Arial"/>
                <a:cs typeface="Arial"/>
                <a:sym typeface="Arial"/>
              </a:rPr>
              <a:t> SPLUNK INC.</a:t>
            </a:r>
            <a:endParaRPr sz="700" b="0" i="0" u="none" strike="noStrike" cap="none">
              <a:solidFill>
                <a:schemeClr val="dk2"/>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Laptop with Content">
  <p:cSld name="Laptop with Content">
    <p:spTree>
      <p:nvGrpSpPr>
        <p:cNvPr id="1" name="Shape 152"/>
        <p:cNvGrpSpPr/>
        <p:nvPr/>
      </p:nvGrpSpPr>
      <p:grpSpPr>
        <a:xfrm>
          <a:off x="0" y="0"/>
          <a:ext cx="0" cy="0"/>
          <a:chOff x="0" y="0"/>
          <a:chExt cx="0" cy="0"/>
        </a:xfrm>
      </p:grpSpPr>
      <p:sp>
        <p:nvSpPr>
          <p:cNvPr id="153" name="Google Shape;153;p18"/>
          <p:cNvSpPr txBox="1">
            <a:spLocks noGrp="1"/>
          </p:cNvSpPr>
          <p:nvPr>
            <p:ph type="body" idx="1"/>
          </p:nvPr>
        </p:nvSpPr>
        <p:spPr>
          <a:xfrm>
            <a:off x="685799" y="812801"/>
            <a:ext cx="3149601" cy="5364162"/>
          </a:xfrm>
          <a:prstGeom prst="rect">
            <a:avLst/>
          </a:prstGeom>
          <a:noFill/>
          <a:ln>
            <a:noFill/>
          </a:ln>
        </p:spPr>
        <p:txBody>
          <a:bodyPr spcFirstLastPara="1" wrap="square" lIns="0" tIns="0" rIns="0" bIns="0" anchor="ctr" anchorCtr="0">
            <a:noAutofit/>
          </a:bodyPr>
          <a:lstStyle>
            <a:lvl1pPr marL="457200" lvl="0" indent="-495300" algn="l">
              <a:lnSpc>
                <a:spcPct val="80000"/>
              </a:lnSpc>
              <a:spcBef>
                <a:spcPts val="1200"/>
              </a:spcBef>
              <a:spcAft>
                <a:spcPts val="0"/>
              </a:spcAft>
              <a:buClr>
                <a:schemeClr val="dk1"/>
              </a:buClr>
              <a:buSzPts val="4200"/>
              <a:buFont typeface="Arial"/>
              <a:buChar char="​"/>
              <a:defRPr sz="4200" b="1">
                <a:latin typeface="Arial"/>
                <a:ea typeface="Arial"/>
                <a:cs typeface="Arial"/>
                <a:sym typeface="Arial"/>
              </a:defRPr>
            </a:lvl1pPr>
            <a:lvl2pPr marL="914400" lvl="1" indent="-368300" algn="l">
              <a:lnSpc>
                <a:spcPct val="83000"/>
              </a:lnSpc>
              <a:spcBef>
                <a:spcPts val="300"/>
              </a:spcBef>
              <a:spcAft>
                <a:spcPts val="0"/>
              </a:spcAft>
              <a:buSzPts val="2200"/>
              <a:buFont typeface="Arial"/>
              <a:buChar char="​"/>
              <a:defRPr sz="2200">
                <a:solidFill>
                  <a:schemeClr val="accent1"/>
                </a:solidFill>
                <a:latin typeface="Arial"/>
                <a:ea typeface="Arial"/>
                <a:cs typeface="Arial"/>
                <a:sym typeface="Arial"/>
              </a:defRPr>
            </a:lvl2pPr>
            <a:lvl3pPr marL="1371600" lvl="2" indent="-342900" algn="l">
              <a:lnSpc>
                <a:spcPct val="120000"/>
              </a:lnSpc>
              <a:spcBef>
                <a:spcPts val="3000"/>
              </a:spcBef>
              <a:spcAft>
                <a:spcPts val="0"/>
              </a:spcAft>
              <a:buClr>
                <a:schemeClr val="dk1"/>
              </a:buClr>
              <a:buSzPts val="1800"/>
              <a:buFont typeface="Arial"/>
              <a:buChar char="​"/>
              <a:defRPr sz="1800">
                <a:solidFill>
                  <a:schemeClr val="dk1"/>
                </a:solidFill>
                <a:latin typeface="Arial"/>
                <a:ea typeface="Arial"/>
                <a:cs typeface="Arial"/>
                <a:sym typeface="Arial"/>
              </a:defRPr>
            </a:lvl3pPr>
            <a:lvl4pPr marL="1828800" lvl="3" indent="-317500" algn="l">
              <a:lnSpc>
                <a:spcPct val="90000"/>
              </a:lnSpc>
              <a:spcBef>
                <a:spcPts val="400"/>
              </a:spcBef>
              <a:spcAft>
                <a:spcPts val="0"/>
              </a:spcAft>
              <a:buClr>
                <a:schemeClr val="accent1"/>
              </a:buClr>
              <a:buSzPts val="1400"/>
              <a:buFont typeface="Arial"/>
              <a:buChar char="•"/>
              <a:defRPr sz="1400" b="0">
                <a:solidFill>
                  <a:schemeClr val="dk1"/>
                </a:solidFill>
                <a:latin typeface="Arial"/>
                <a:ea typeface="Arial"/>
                <a:cs typeface="Arial"/>
                <a:sym typeface="Arial"/>
              </a:defRPr>
            </a:lvl4pPr>
            <a:lvl5pPr marL="2286000" lvl="4" indent="-304800" algn="l">
              <a:lnSpc>
                <a:spcPct val="85000"/>
              </a:lnSpc>
              <a:spcBef>
                <a:spcPts val="400"/>
              </a:spcBef>
              <a:spcAft>
                <a:spcPts val="0"/>
              </a:spcAft>
              <a:buClr>
                <a:schemeClr val="dk1"/>
              </a:buClr>
              <a:buSzPts val="1200"/>
              <a:buFont typeface="Arial"/>
              <a:buChar char="–"/>
              <a:defRPr sz="1200">
                <a:solidFill>
                  <a:schemeClr val="dk1"/>
                </a:solidFill>
                <a:latin typeface="Arial"/>
                <a:ea typeface="Arial"/>
                <a:cs typeface="Arial"/>
                <a:sym typeface="Arial"/>
              </a:defRPr>
            </a:lvl5pPr>
            <a:lvl6pPr marL="2743200" lvl="5" indent="-355600" algn="l">
              <a:lnSpc>
                <a:spcPct val="90000"/>
              </a:lnSpc>
              <a:spcBef>
                <a:spcPts val="1200"/>
              </a:spcBef>
              <a:spcAft>
                <a:spcPts val="0"/>
              </a:spcAft>
              <a:buClr>
                <a:schemeClr val="dk1"/>
              </a:buClr>
              <a:buSzPts val="2000"/>
              <a:buFont typeface="Arial"/>
              <a:buChar char="​"/>
              <a:defRPr sz="2000" b="1">
                <a:solidFill>
                  <a:schemeClr val="dk1"/>
                </a:solidFill>
                <a:latin typeface="Arial"/>
                <a:ea typeface="Arial"/>
                <a:cs typeface="Arial"/>
                <a:sym typeface="Arial"/>
              </a:defRPr>
            </a:lvl6pPr>
            <a:lvl7pPr marL="3200400" lvl="6" indent="-317500" algn="l">
              <a:lnSpc>
                <a:spcPct val="90000"/>
              </a:lnSpc>
              <a:spcBef>
                <a:spcPts val="0"/>
              </a:spcBef>
              <a:spcAft>
                <a:spcPts val="0"/>
              </a:spcAft>
              <a:buSzPts val="1400"/>
              <a:buFont typeface="Arial"/>
              <a:buChar char="​"/>
              <a:defRPr sz="1400">
                <a:solidFill>
                  <a:schemeClr val="accent1"/>
                </a:solidFill>
                <a:latin typeface="Arial"/>
                <a:ea typeface="Arial"/>
                <a:cs typeface="Arial"/>
                <a:sym typeface="Arial"/>
              </a:defRPr>
            </a:lvl7pPr>
            <a:lvl8pPr marL="3657600" lvl="7" indent="-317500" algn="l">
              <a:lnSpc>
                <a:spcPct val="120000"/>
              </a:lnSpc>
              <a:spcBef>
                <a:spcPts val="400"/>
              </a:spcBef>
              <a:spcAft>
                <a:spcPts val="0"/>
              </a:spcAft>
              <a:buClr>
                <a:schemeClr val="dk1"/>
              </a:buClr>
              <a:buSzPts val="1400"/>
              <a:buFont typeface="Arial"/>
              <a:buChar char="​"/>
              <a:defRPr sz="1400">
                <a:solidFill>
                  <a:schemeClr val="dk1"/>
                </a:solidFill>
                <a:latin typeface="Arial"/>
                <a:ea typeface="Arial"/>
                <a:cs typeface="Arial"/>
                <a:sym typeface="Arial"/>
              </a:defRPr>
            </a:lvl8pPr>
            <a:lvl9pPr marL="4114800" lvl="8" indent="-304800" algn="l">
              <a:lnSpc>
                <a:spcPct val="80000"/>
              </a:lnSpc>
              <a:spcBef>
                <a:spcPts val="600"/>
              </a:spcBef>
              <a:spcAft>
                <a:spcPts val="0"/>
              </a:spcAft>
              <a:buClr>
                <a:schemeClr val="accent4"/>
              </a:buClr>
              <a:buSzPts val="1200"/>
              <a:buFont typeface="Arial"/>
              <a:buChar char="•"/>
              <a:defRPr sz="1200" b="0">
                <a:solidFill>
                  <a:schemeClr val="dk1"/>
                </a:solidFill>
                <a:latin typeface="Arial"/>
                <a:ea typeface="Arial"/>
                <a:cs typeface="Arial"/>
                <a:sym typeface="Arial"/>
              </a:defRPr>
            </a:lvl9pPr>
          </a:lstStyle>
          <a:p>
            <a:endParaRPr/>
          </a:p>
        </p:txBody>
      </p:sp>
      <p:sp>
        <p:nvSpPr>
          <p:cNvPr id="154" name="Google Shape;154;p18"/>
          <p:cNvSpPr/>
          <p:nvPr/>
        </p:nvSpPr>
        <p:spPr>
          <a:xfrm flipH="1">
            <a:off x="5333726" y="0"/>
            <a:ext cx="6858000" cy="6858000"/>
          </a:xfrm>
          <a:prstGeom prst="rtTriangle">
            <a:avLst/>
          </a:prstGeom>
          <a:gradFill>
            <a:gsLst>
              <a:gs pos="0">
                <a:srgbClr val="F67E32"/>
              </a:gs>
              <a:gs pos="1000">
                <a:srgbClr val="F67E32"/>
              </a:gs>
              <a:gs pos="76000">
                <a:srgbClr val="EC008C"/>
              </a:gs>
              <a:gs pos="100000">
                <a:srgbClr val="EC008C"/>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155" name="Google Shape;155;p18"/>
          <p:cNvSpPr/>
          <p:nvPr/>
        </p:nvSpPr>
        <p:spPr>
          <a:xfrm flipH="1">
            <a:off x="4556226" y="0"/>
            <a:ext cx="7635500" cy="6858001"/>
          </a:xfrm>
          <a:custGeom>
            <a:avLst/>
            <a:gdLst/>
            <a:ahLst/>
            <a:cxnLst/>
            <a:rect l="l" t="t" r="r" b="b"/>
            <a:pathLst>
              <a:path w="7635500" h="6858001" extrusionOk="0">
                <a:moveTo>
                  <a:pt x="0" y="0"/>
                </a:moveTo>
                <a:lnTo>
                  <a:pt x="777499" y="0"/>
                </a:lnTo>
                <a:lnTo>
                  <a:pt x="7635500" y="6858001"/>
                </a:lnTo>
                <a:lnTo>
                  <a:pt x="0" y="6858001"/>
                </a:lnTo>
                <a:lnTo>
                  <a:pt x="0" y="0"/>
                </a:lnTo>
                <a:close/>
              </a:path>
            </a:pathLst>
          </a:custGeom>
          <a:gradFill>
            <a:gsLst>
              <a:gs pos="0">
                <a:srgbClr val="EC008C">
                  <a:alpha val="0"/>
                </a:srgbClr>
              </a:gs>
              <a:gs pos="8000">
                <a:srgbClr val="EC008C">
                  <a:alpha val="0"/>
                </a:srgbClr>
              </a:gs>
              <a:gs pos="67000">
                <a:srgbClr val="F99D1C">
                  <a:alpha val="33725"/>
                </a:srgbClr>
              </a:gs>
              <a:gs pos="99000">
                <a:srgbClr val="F99D1C"/>
              </a:gs>
              <a:gs pos="100000">
                <a:srgbClr val="F99D1C"/>
              </a:gs>
            </a:gsLst>
            <a:lin ang="16200000"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rgbClr val="FFFFFF"/>
              </a:solidFill>
              <a:latin typeface="Arial"/>
              <a:ea typeface="Arial"/>
              <a:cs typeface="Arial"/>
              <a:sym typeface="Arial"/>
            </a:endParaRPr>
          </a:p>
        </p:txBody>
      </p:sp>
      <p:sp>
        <p:nvSpPr>
          <p:cNvPr id="156" name="Google Shape;156;p18"/>
          <p:cNvSpPr/>
          <p:nvPr/>
        </p:nvSpPr>
        <p:spPr>
          <a:xfrm flipH="1">
            <a:off x="7871186" y="2537461"/>
            <a:ext cx="4320540" cy="4320540"/>
          </a:xfrm>
          <a:prstGeom prst="rtTriangle">
            <a:avLst/>
          </a:prstGeom>
          <a:gradFill>
            <a:gsLst>
              <a:gs pos="0">
                <a:srgbClr val="F25949">
                  <a:alpha val="784"/>
                </a:srgbClr>
              </a:gs>
              <a:gs pos="52999">
                <a:srgbClr val="F25949">
                  <a:alpha val="65882"/>
                </a:srgbClr>
              </a:gs>
              <a:gs pos="98000">
                <a:srgbClr val="F99D1C">
                  <a:alpha val="44705"/>
                </a:srgbClr>
              </a:gs>
              <a:gs pos="100000">
                <a:srgbClr val="F99D1C">
                  <a:alpha val="44705"/>
                </a:srgbClr>
              </a:gs>
            </a:gsLst>
            <a:lin ang="19199999"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rgbClr val="FFFFFF"/>
              </a:solidFill>
              <a:latin typeface="Arial"/>
              <a:ea typeface="Arial"/>
              <a:cs typeface="Arial"/>
              <a:sym typeface="Arial"/>
            </a:endParaRPr>
          </a:p>
        </p:txBody>
      </p:sp>
      <p:sp>
        <p:nvSpPr>
          <p:cNvPr id="157" name="Google Shape;157;p18"/>
          <p:cNvSpPr/>
          <p:nvPr/>
        </p:nvSpPr>
        <p:spPr>
          <a:xfrm>
            <a:off x="4795520" y="1064416"/>
            <a:ext cx="6558280" cy="4139133"/>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nvGrpSpPr>
          <p:cNvPr id="158" name="Google Shape;158;p18"/>
          <p:cNvGrpSpPr/>
          <p:nvPr/>
        </p:nvGrpSpPr>
        <p:grpSpPr>
          <a:xfrm flipH="1">
            <a:off x="12059482" y="1888067"/>
            <a:ext cx="142404" cy="1871133"/>
            <a:chOff x="512590" y="1888067"/>
            <a:chExt cx="182033" cy="2391839"/>
          </a:xfrm>
        </p:grpSpPr>
        <p:cxnSp>
          <p:nvCxnSpPr>
            <p:cNvPr id="159" name="Google Shape;159;p18"/>
            <p:cNvCxnSpPr/>
            <p:nvPr/>
          </p:nvCxnSpPr>
          <p:spPr>
            <a:xfrm>
              <a:off x="512590" y="1888067"/>
              <a:ext cx="182033" cy="182033"/>
            </a:xfrm>
            <a:prstGeom prst="straightConnector1">
              <a:avLst/>
            </a:prstGeom>
            <a:noFill/>
            <a:ln w="12700" cap="rnd" cmpd="sng">
              <a:solidFill>
                <a:schemeClr val="lt1"/>
              </a:solidFill>
              <a:prstDash val="solid"/>
              <a:round/>
              <a:headEnd type="none" w="sm" len="sm"/>
              <a:tailEnd type="none" w="sm" len="sm"/>
            </a:ln>
          </p:spPr>
        </p:cxnSp>
        <p:cxnSp>
          <p:nvCxnSpPr>
            <p:cNvPr id="160" name="Google Shape;160;p18"/>
            <p:cNvCxnSpPr/>
            <p:nvPr/>
          </p:nvCxnSpPr>
          <p:spPr>
            <a:xfrm>
              <a:off x="512590" y="2133601"/>
              <a:ext cx="182033" cy="182033"/>
            </a:xfrm>
            <a:prstGeom prst="straightConnector1">
              <a:avLst/>
            </a:prstGeom>
            <a:noFill/>
            <a:ln w="12700" cap="rnd" cmpd="sng">
              <a:solidFill>
                <a:schemeClr val="lt1"/>
              </a:solidFill>
              <a:prstDash val="solid"/>
              <a:round/>
              <a:headEnd type="none" w="sm" len="sm"/>
              <a:tailEnd type="none" w="sm" len="sm"/>
            </a:ln>
          </p:spPr>
        </p:cxnSp>
        <p:cxnSp>
          <p:nvCxnSpPr>
            <p:cNvPr id="161" name="Google Shape;161;p18"/>
            <p:cNvCxnSpPr/>
            <p:nvPr/>
          </p:nvCxnSpPr>
          <p:spPr>
            <a:xfrm>
              <a:off x="512590" y="2379135"/>
              <a:ext cx="182033" cy="182033"/>
            </a:xfrm>
            <a:prstGeom prst="straightConnector1">
              <a:avLst/>
            </a:prstGeom>
            <a:noFill/>
            <a:ln w="12700" cap="rnd" cmpd="sng">
              <a:solidFill>
                <a:schemeClr val="lt1"/>
              </a:solidFill>
              <a:prstDash val="solid"/>
              <a:round/>
              <a:headEnd type="none" w="sm" len="sm"/>
              <a:tailEnd type="none" w="sm" len="sm"/>
            </a:ln>
          </p:spPr>
        </p:cxnSp>
        <p:cxnSp>
          <p:nvCxnSpPr>
            <p:cNvPr id="162" name="Google Shape;162;p18"/>
            <p:cNvCxnSpPr/>
            <p:nvPr/>
          </p:nvCxnSpPr>
          <p:spPr>
            <a:xfrm>
              <a:off x="512590" y="2624669"/>
              <a:ext cx="182033" cy="182033"/>
            </a:xfrm>
            <a:prstGeom prst="straightConnector1">
              <a:avLst/>
            </a:prstGeom>
            <a:noFill/>
            <a:ln w="12700" cap="rnd" cmpd="sng">
              <a:solidFill>
                <a:schemeClr val="lt1"/>
              </a:solidFill>
              <a:prstDash val="solid"/>
              <a:round/>
              <a:headEnd type="none" w="sm" len="sm"/>
              <a:tailEnd type="none" w="sm" len="sm"/>
            </a:ln>
          </p:spPr>
        </p:cxnSp>
        <p:cxnSp>
          <p:nvCxnSpPr>
            <p:cNvPr id="163" name="Google Shape;163;p18"/>
            <p:cNvCxnSpPr/>
            <p:nvPr/>
          </p:nvCxnSpPr>
          <p:spPr>
            <a:xfrm>
              <a:off x="512590" y="2870203"/>
              <a:ext cx="182033" cy="182033"/>
            </a:xfrm>
            <a:prstGeom prst="straightConnector1">
              <a:avLst/>
            </a:prstGeom>
            <a:noFill/>
            <a:ln w="12700" cap="rnd" cmpd="sng">
              <a:solidFill>
                <a:schemeClr val="lt1"/>
              </a:solidFill>
              <a:prstDash val="solid"/>
              <a:round/>
              <a:headEnd type="none" w="sm" len="sm"/>
              <a:tailEnd type="none" w="sm" len="sm"/>
            </a:ln>
          </p:spPr>
        </p:cxnSp>
        <p:cxnSp>
          <p:nvCxnSpPr>
            <p:cNvPr id="164" name="Google Shape;164;p18"/>
            <p:cNvCxnSpPr/>
            <p:nvPr/>
          </p:nvCxnSpPr>
          <p:spPr>
            <a:xfrm>
              <a:off x="512590" y="3115737"/>
              <a:ext cx="182033" cy="182033"/>
            </a:xfrm>
            <a:prstGeom prst="straightConnector1">
              <a:avLst/>
            </a:prstGeom>
            <a:noFill/>
            <a:ln w="12700" cap="rnd" cmpd="sng">
              <a:solidFill>
                <a:schemeClr val="lt1"/>
              </a:solidFill>
              <a:prstDash val="solid"/>
              <a:round/>
              <a:headEnd type="none" w="sm" len="sm"/>
              <a:tailEnd type="none" w="sm" len="sm"/>
            </a:ln>
          </p:spPr>
        </p:cxnSp>
        <p:cxnSp>
          <p:nvCxnSpPr>
            <p:cNvPr id="165" name="Google Shape;165;p18"/>
            <p:cNvCxnSpPr/>
            <p:nvPr/>
          </p:nvCxnSpPr>
          <p:spPr>
            <a:xfrm>
              <a:off x="512590" y="3361271"/>
              <a:ext cx="182033" cy="182033"/>
            </a:xfrm>
            <a:prstGeom prst="straightConnector1">
              <a:avLst/>
            </a:prstGeom>
            <a:noFill/>
            <a:ln w="12700" cap="rnd" cmpd="sng">
              <a:solidFill>
                <a:schemeClr val="lt1"/>
              </a:solidFill>
              <a:prstDash val="solid"/>
              <a:round/>
              <a:headEnd type="none" w="sm" len="sm"/>
              <a:tailEnd type="none" w="sm" len="sm"/>
            </a:ln>
          </p:spPr>
        </p:cxnSp>
        <p:cxnSp>
          <p:nvCxnSpPr>
            <p:cNvPr id="166" name="Google Shape;166;p18"/>
            <p:cNvCxnSpPr/>
            <p:nvPr/>
          </p:nvCxnSpPr>
          <p:spPr>
            <a:xfrm>
              <a:off x="512590" y="3606805"/>
              <a:ext cx="182033" cy="182033"/>
            </a:xfrm>
            <a:prstGeom prst="straightConnector1">
              <a:avLst/>
            </a:prstGeom>
            <a:noFill/>
            <a:ln w="12700" cap="rnd" cmpd="sng">
              <a:solidFill>
                <a:schemeClr val="lt1"/>
              </a:solidFill>
              <a:prstDash val="solid"/>
              <a:round/>
              <a:headEnd type="none" w="sm" len="sm"/>
              <a:tailEnd type="none" w="sm" len="sm"/>
            </a:ln>
          </p:spPr>
        </p:cxnSp>
        <p:cxnSp>
          <p:nvCxnSpPr>
            <p:cNvPr id="167" name="Google Shape;167;p18"/>
            <p:cNvCxnSpPr/>
            <p:nvPr/>
          </p:nvCxnSpPr>
          <p:spPr>
            <a:xfrm>
              <a:off x="512590" y="3852339"/>
              <a:ext cx="182033" cy="182033"/>
            </a:xfrm>
            <a:prstGeom prst="straightConnector1">
              <a:avLst/>
            </a:prstGeom>
            <a:noFill/>
            <a:ln w="12700" cap="rnd" cmpd="sng">
              <a:solidFill>
                <a:schemeClr val="lt1"/>
              </a:solidFill>
              <a:prstDash val="solid"/>
              <a:round/>
              <a:headEnd type="none" w="sm" len="sm"/>
              <a:tailEnd type="none" w="sm" len="sm"/>
            </a:ln>
          </p:spPr>
        </p:cxnSp>
        <p:cxnSp>
          <p:nvCxnSpPr>
            <p:cNvPr id="168" name="Google Shape;168;p18"/>
            <p:cNvCxnSpPr/>
            <p:nvPr/>
          </p:nvCxnSpPr>
          <p:spPr>
            <a:xfrm>
              <a:off x="512590" y="4097873"/>
              <a:ext cx="182033" cy="182033"/>
            </a:xfrm>
            <a:prstGeom prst="straightConnector1">
              <a:avLst/>
            </a:prstGeom>
            <a:noFill/>
            <a:ln w="12700" cap="rnd" cmpd="sng">
              <a:solidFill>
                <a:schemeClr val="lt1"/>
              </a:solidFill>
              <a:prstDash val="solid"/>
              <a:round/>
              <a:headEnd type="none" w="sm" len="sm"/>
              <a:tailEnd type="none" w="sm" len="sm"/>
            </a:ln>
          </p:spPr>
        </p:cxnSp>
      </p:grpSp>
      <p:pic>
        <p:nvPicPr>
          <p:cNvPr id="169" name="Google Shape;169;p18"/>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768417" y="6398745"/>
            <a:ext cx="1737783" cy="232711"/>
          </a:xfrm>
          <a:prstGeom prst="rect">
            <a:avLst/>
          </a:prstGeom>
          <a:noFill/>
          <a:ln>
            <a:noFill/>
          </a:ln>
        </p:spPr>
      </p:pic>
      <p:sp>
        <p:nvSpPr>
          <p:cNvPr id="170" name="Google Shape;170;p18"/>
          <p:cNvSpPr/>
          <p:nvPr/>
        </p:nvSpPr>
        <p:spPr>
          <a:xfrm>
            <a:off x="28121" y="6619881"/>
            <a:ext cx="1338508" cy="181868"/>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700" b="0" i="0" u="none" strike="noStrike" cap="none">
                <a:solidFill>
                  <a:schemeClr val="dk2"/>
                </a:solidFill>
                <a:latin typeface="Arial"/>
                <a:ea typeface="Arial"/>
                <a:cs typeface="Arial"/>
                <a:sym typeface="Arial"/>
              </a:rPr>
              <a:t>© 20</a:t>
            </a:r>
            <a:r>
              <a:rPr lang="en-US" sz="700">
                <a:solidFill>
                  <a:schemeClr val="dk2"/>
                </a:solidFill>
              </a:rPr>
              <a:t>20</a:t>
            </a:r>
            <a:r>
              <a:rPr lang="en-US" sz="700" b="0" i="0" u="none" strike="noStrike" cap="none">
                <a:solidFill>
                  <a:schemeClr val="dk2"/>
                </a:solidFill>
                <a:latin typeface="Arial"/>
                <a:ea typeface="Arial"/>
                <a:cs typeface="Arial"/>
                <a:sym typeface="Arial"/>
              </a:rPr>
              <a:t> SPLUNK INC.</a:t>
            </a:r>
            <a:endParaRPr sz="700" b="0" i="0" u="none" strike="noStrike" cap="none">
              <a:solidFill>
                <a:schemeClr val="dk2"/>
              </a:solidFill>
              <a:latin typeface="Arial"/>
              <a:ea typeface="Arial"/>
              <a:cs typeface="Arial"/>
              <a:sym typeface="Arial"/>
            </a:endParaRPr>
          </a:p>
        </p:txBody>
      </p:sp>
      <p:pic>
        <p:nvPicPr>
          <p:cNvPr id="171" name="Google Shape;171;p18" descr="A screen shot of a computer&#10;&#10;Description automatically generated"/>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3835400" y="716597"/>
            <a:ext cx="8356325" cy="507758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macOS Desktop Only">
  <p:cSld name="macOS Desktop Only">
    <p:bg>
      <p:bgPr>
        <a:solidFill>
          <a:schemeClr val="lt1"/>
        </a:solidFill>
        <a:effectLst/>
      </p:bgPr>
    </p:bg>
    <p:spTree>
      <p:nvGrpSpPr>
        <p:cNvPr id="1" name="Shape 172"/>
        <p:cNvGrpSpPr/>
        <p:nvPr/>
      </p:nvGrpSpPr>
      <p:grpSpPr>
        <a:xfrm>
          <a:off x="0" y="0"/>
          <a:ext cx="0" cy="0"/>
          <a:chOff x="0" y="0"/>
          <a:chExt cx="0" cy="0"/>
        </a:xfrm>
      </p:grpSpPr>
      <p:pic>
        <p:nvPicPr>
          <p:cNvPr id="173" name="Google Shape;173;p19"/>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0" y="2362708"/>
            <a:ext cx="12191998" cy="4495293"/>
          </a:xfrm>
          <a:custGeom>
            <a:avLst/>
            <a:gdLst/>
            <a:ahLst/>
            <a:cxnLst/>
            <a:rect l="l" t="t" r="r" b="b"/>
            <a:pathLst>
              <a:path w="12191998" h="4495293" extrusionOk="0">
                <a:moveTo>
                  <a:pt x="12191998" y="0"/>
                </a:moveTo>
                <a:lnTo>
                  <a:pt x="12191998" y="858101"/>
                </a:lnTo>
                <a:lnTo>
                  <a:pt x="12191998" y="2227773"/>
                </a:lnTo>
                <a:lnTo>
                  <a:pt x="12191998" y="4495293"/>
                </a:lnTo>
                <a:lnTo>
                  <a:pt x="0" y="4495293"/>
                </a:lnTo>
                <a:lnTo>
                  <a:pt x="0" y="793901"/>
                </a:lnTo>
                <a:close/>
              </a:path>
            </a:pathLst>
          </a:custGeom>
          <a:noFill/>
          <a:ln>
            <a:noFill/>
          </a:ln>
        </p:spPr>
      </p:pic>
      <p:sp>
        <p:nvSpPr>
          <p:cNvPr id="174" name="Google Shape;174;p19"/>
          <p:cNvSpPr/>
          <p:nvPr/>
        </p:nvSpPr>
        <p:spPr>
          <a:xfrm rot="-5400000" flipH="1">
            <a:off x="9519875" y="2257009"/>
            <a:ext cx="2277983" cy="2580965"/>
          </a:xfrm>
          <a:custGeom>
            <a:avLst/>
            <a:gdLst/>
            <a:ahLst/>
            <a:cxnLst/>
            <a:rect l="l" t="t" r="r" b="b"/>
            <a:pathLst>
              <a:path w="2277983" h="2580965" extrusionOk="0">
                <a:moveTo>
                  <a:pt x="0" y="2120371"/>
                </a:moveTo>
                <a:lnTo>
                  <a:pt x="86004" y="2213873"/>
                </a:lnTo>
                <a:cubicBezTo>
                  <a:pt x="318614" y="2441001"/>
                  <a:pt x="636711" y="2580965"/>
                  <a:pt x="987501" y="2580965"/>
                </a:cubicBezTo>
                <a:cubicBezTo>
                  <a:pt x="1700214" y="2580965"/>
                  <a:pt x="2277983" y="2003196"/>
                  <a:pt x="2277983" y="1290483"/>
                </a:cubicBezTo>
                <a:cubicBezTo>
                  <a:pt x="2277983" y="577769"/>
                  <a:pt x="1700214" y="0"/>
                  <a:pt x="987501" y="0"/>
                </a:cubicBezTo>
                <a:cubicBezTo>
                  <a:pt x="675688" y="0"/>
                  <a:pt x="389705" y="110589"/>
                  <a:pt x="166634" y="294684"/>
                </a:cubicBezTo>
                <a:lnTo>
                  <a:pt x="115879" y="340813"/>
                </a:lnTo>
                <a:lnTo>
                  <a:pt x="0" y="2120371"/>
                </a:lnTo>
                <a:close/>
              </a:path>
            </a:pathLst>
          </a:custGeom>
          <a:gradFill>
            <a:gsLst>
              <a:gs pos="0">
                <a:srgbClr val="F67E32"/>
              </a:gs>
              <a:gs pos="1000">
                <a:srgbClr val="F67E32"/>
              </a:gs>
              <a:gs pos="100000">
                <a:srgbClr val="EC008C"/>
              </a:gs>
            </a:gsLst>
            <a:lin ang="6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Arial"/>
              <a:ea typeface="Arial"/>
              <a:cs typeface="Arial"/>
              <a:sym typeface="Arial"/>
            </a:endParaRPr>
          </a:p>
        </p:txBody>
      </p:sp>
      <p:pic>
        <p:nvPicPr>
          <p:cNvPr id="175" name="Google Shape;175;p19"/>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9768417" y="6398745"/>
            <a:ext cx="1737783" cy="232711"/>
          </a:xfrm>
          <a:prstGeom prst="rect">
            <a:avLst/>
          </a:prstGeom>
          <a:noFill/>
          <a:ln>
            <a:noFill/>
          </a:ln>
        </p:spPr>
      </p:pic>
      <p:sp>
        <p:nvSpPr>
          <p:cNvPr id="176" name="Google Shape;176;p19"/>
          <p:cNvSpPr/>
          <p:nvPr/>
        </p:nvSpPr>
        <p:spPr>
          <a:xfrm rot="-5400000" flipH="1">
            <a:off x="1539107" y="1621179"/>
            <a:ext cx="4112575" cy="6361068"/>
          </a:xfrm>
          <a:custGeom>
            <a:avLst/>
            <a:gdLst/>
            <a:ahLst/>
            <a:cxnLst/>
            <a:rect l="l" t="t" r="r" b="b"/>
            <a:pathLst>
              <a:path w="4112575" h="6361068" extrusionOk="0">
                <a:moveTo>
                  <a:pt x="0" y="5899702"/>
                </a:moveTo>
                <a:lnTo>
                  <a:pt x="127558" y="5977195"/>
                </a:lnTo>
                <a:cubicBezTo>
                  <a:pt x="578218" y="6222009"/>
                  <a:pt x="1094664" y="6361068"/>
                  <a:pt x="1643589" y="6361068"/>
                </a:cubicBezTo>
                <a:cubicBezTo>
                  <a:pt x="2631653" y="6361068"/>
                  <a:pt x="3514486" y="5910514"/>
                  <a:pt x="4097843" y="5203649"/>
                </a:cubicBezTo>
                <a:lnTo>
                  <a:pt x="4112575" y="5183948"/>
                </a:lnTo>
                <a:lnTo>
                  <a:pt x="4112574" y="1177120"/>
                </a:lnTo>
                <a:lnTo>
                  <a:pt x="4097842" y="1157419"/>
                </a:lnTo>
                <a:cubicBezTo>
                  <a:pt x="3514485" y="450554"/>
                  <a:pt x="2631652" y="0"/>
                  <a:pt x="1643588" y="0"/>
                </a:cubicBezTo>
                <a:cubicBezTo>
                  <a:pt x="1204448" y="0"/>
                  <a:pt x="786094" y="88998"/>
                  <a:pt x="405580" y="249943"/>
                </a:cubicBezTo>
                <a:lnTo>
                  <a:pt x="366672" y="268686"/>
                </a:lnTo>
                <a:lnTo>
                  <a:pt x="0" y="5899702"/>
                </a:lnTo>
                <a:close/>
              </a:path>
            </a:pathLst>
          </a:custGeom>
          <a:gradFill>
            <a:gsLst>
              <a:gs pos="0">
                <a:srgbClr val="F99D1C">
                  <a:alpha val="82745"/>
                </a:srgbClr>
              </a:gs>
              <a:gs pos="30000">
                <a:srgbClr val="F99D1C">
                  <a:alpha val="42745"/>
                </a:srgbClr>
              </a:gs>
              <a:gs pos="100000">
                <a:srgbClr val="EC008C">
                  <a:alpha val="10980"/>
                </a:srgbClr>
              </a:gs>
            </a:gsLst>
            <a:lin ang="2700000"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rgbClr val="000000"/>
              </a:solidFill>
              <a:latin typeface="Arial"/>
              <a:ea typeface="Arial"/>
              <a:cs typeface="Arial"/>
              <a:sym typeface="Arial"/>
            </a:endParaRPr>
          </a:p>
        </p:txBody>
      </p:sp>
      <p:grpSp>
        <p:nvGrpSpPr>
          <p:cNvPr id="177" name="Google Shape;177;p19"/>
          <p:cNvGrpSpPr/>
          <p:nvPr/>
        </p:nvGrpSpPr>
        <p:grpSpPr>
          <a:xfrm>
            <a:off x="872699" y="6560004"/>
            <a:ext cx="1460636" cy="312557"/>
            <a:chOff x="7938716" y="6332538"/>
            <a:chExt cx="2523626" cy="540023"/>
          </a:xfrm>
        </p:grpSpPr>
        <p:cxnSp>
          <p:nvCxnSpPr>
            <p:cNvPr id="178" name="Google Shape;178;p19"/>
            <p:cNvCxnSpPr/>
            <p:nvPr/>
          </p:nvCxnSpPr>
          <p:spPr>
            <a:xfrm flipH="1">
              <a:off x="7938716" y="6332538"/>
              <a:ext cx="540023" cy="540023"/>
            </a:xfrm>
            <a:prstGeom prst="straightConnector1">
              <a:avLst/>
            </a:prstGeom>
            <a:noFill/>
            <a:ln w="12700" cap="rnd" cmpd="sng">
              <a:solidFill>
                <a:srgbClr val="FFFFFF"/>
              </a:solidFill>
              <a:prstDash val="solid"/>
              <a:round/>
              <a:headEnd type="none" w="sm" len="sm"/>
              <a:tailEnd type="none" w="sm" len="sm"/>
            </a:ln>
          </p:spPr>
        </p:cxnSp>
        <p:cxnSp>
          <p:nvCxnSpPr>
            <p:cNvPr id="179" name="Google Shape;179;p19"/>
            <p:cNvCxnSpPr/>
            <p:nvPr/>
          </p:nvCxnSpPr>
          <p:spPr>
            <a:xfrm flipH="1">
              <a:off x="8269317" y="6332538"/>
              <a:ext cx="540023" cy="540023"/>
            </a:xfrm>
            <a:prstGeom prst="straightConnector1">
              <a:avLst/>
            </a:prstGeom>
            <a:noFill/>
            <a:ln w="12700" cap="rnd" cmpd="sng">
              <a:solidFill>
                <a:srgbClr val="FFFFFF"/>
              </a:solidFill>
              <a:prstDash val="solid"/>
              <a:round/>
              <a:headEnd type="none" w="sm" len="sm"/>
              <a:tailEnd type="none" w="sm" len="sm"/>
            </a:ln>
          </p:spPr>
        </p:cxnSp>
        <p:cxnSp>
          <p:nvCxnSpPr>
            <p:cNvPr id="180" name="Google Shape;180;p19"/>
            <p:cNvCxnSpPr/>
            <p:nvPr/>
          </p:nvCxnSpPr>
          <p:spPr>
            <a:xfrm flipH="1">
              <a:off x="8599918" y="6332538"/>
              <a:ext cx="540023" cy="540023"/>
            </a:xfrm>
            <a:prstGeom prst="straightConnector1">
              <a:avLst/>
            </a:prstGeom>
            <a:noFill/>
            <a:ln w="12700" cap="rnd" cmpd="sng">
              <a:solidFill>
                <a:srgbClr val="FFFFFF"/>
              </a:solidFill>
              <a:prstDash val="solid"/>
              <a:round/>
              <a:headEnd type="none" w="sm" len="sm"/>
              <a:tailEnd type="none" w="sm" len="sm"/>
            </a:ln>
          </p:spPr>
        </p:cxnSp>
        <p:cxnSp>
          <p:nvCxnSpPr>
            <p:cNvPr id="181" name="Google Shape;181;p19"/>
            <p:cNvCxnSpPr/>
            <p:nvPr/>
          </p:nvCxnSpPr>
          <p:spPr>
            <a:xfrm flipH="1">
              <a:off x="8930519" y="6332538"/>
              <a:ext cx="540023" cy="540023"/>
            </a:xfrm>
            <a:prstGeom prst="straightConnector1">
              <a:avLst/>
            </a:prstGeom>
            <a:noFill/>
            <a:ln w="12700" cap="rnd" cmpd="sng">
              <a:solidFill>
                <a:srgbClr val="FFFFFF"/>
              </a:solidFill>
              <a:prstDash val="solid"/>
              <a:round/>
              <a:headEnd type="none" w="sm" len="sm"/>
              <a:tailEnd type="none" w="sm" len="sm"/>
            </a:ln>
          </p:spPr>
        </p:cxnSp>
        <p:cxnSp>
          <p:nvCxnSpPr>
            <p:cNvPr id="182" name="Google Shape;182;p19"/>
            <p:cNvCxnSpPr/>
            <p:nvPr/>
          </p:nvCxnSpPr>
          <p:spPr>
            <a:xfrm flipH="1">
              <a:off x="9261120" y="6332538"/>
              <a:ext cx="540023" cy="540023"/>
            </a:xfrm>
            <a:prstGeom prst="straightConnector1">
              <a:avLst/>
            </a:prstGeom>
            <a:noFill/>
            <a:ln w="12700" cap="rnd" cmpd="sng">
              <a:solidFill>
                <a:srgbClr val="FFFFFF"/>
              </a:solidFill>
              <a:prstDash val="solid"/>
              <a:round/>
              <a:headEnd type="none" w="sm" len="sm"/>
              <a:tailEnd type="none" w="sm" len="sm"/>
            </a:ln>
          </p:spPr>
        </p:cxnSp>
        <p:cxnSp>
          <p:nvCxnSpPr>
            <p:cNvPr id="183" name="Google Shape;183;p19"/>
            <p:cNvCxnSpPr/>
            <p:nvPr/>
          </p:nvCxnSpPr>
          <p:spPr>
            <a:xfrm flipH="1">
              <a:off x="9591721" y="6332538"/>
              <a:ext cx="540023" cy="540023"/>
            </a:xfrm>
            <a:prstGeom prst="straightConnector1">
              <a:avLst/>
            </a:prstGeom>
            <a:noFill/>
            <a:ln w="12700" cap="rnd" cmpd="sng">
              <a:solidFill>
                <a:srgbClr val="FFFFFF"/>
              </a:solidFill>
              <a:prstDash val="solid"/>
              <a:round/>
              <a:headEnd type="none" w="sm" len="sm"/>
              <a:tailEnd type="none" w="sm" len="sm"/>
            </a:ln>
          </p:spPr>
        </p:cxnSp>
        <p:cxnSp>
          <p:nvCxnSpPr>
            <p:cNvPr id="184" name="Google Shape;184;p19"/>
            <p:cNvCxnSpPr/>
            <p:nvPr/>
          </p:nvCxnSpPr>
          <p:spPr>
            <a:xfrm flipH="1">
              <a:off x="9922319" y="6332538"/>
              <a:ext cx="540023" cy="540023"/>
            </a:xfrm>
            <a:prstGeom prst="straightConnector1">
              <a:avLst/>
            </a:prstGeom>
            <a:noFill/>
            <a:ln w="12700" cap="rnd" cmpd="sng">
              <a:solidFill>
                <a:srgbClr val="FFFFFF"/>
              </a:solidFill>
              <a:prstDash val="solid"/>
              <a:round/>
              <a:headEnd type="none" w="sm" len="sm"/>
              <a:tailEnd type="none" w="sm" len="sm"/>
            </a:ln>
          </p:spPr>
        </p:cxnSp>
      </p:grpSp>
      <p:grpSp>
        <p:nvGrpSpPr>
          <p:cNvPr id="185" name="Google Shape;185;p19"/>
          <p:cNvGrpSpPr/>
          <p:nvPr/>
        </p:nvGrpSpPr>
        <p:grpSpPr>
          <a:xfrm>
            <a:off x="1682750" y="774237"/>
            <a:ext cx="8826500" cy="6083763"/>
            <a:chOff x="1682750" y="774237"/>
            <a:chExt cx="8826500" cy="6083763"/>
          </a:xfrm>
        </p:grpSpPr>
        <p:sp>
          <p:nvSpPr>
            <p:cNvPr id="186" name="Google Shape;186;p19"/>
            <p:cNvSpPr/>
            <p:nvPr/>
          </p:nvSpPr>
          <p:spPr>
            <a:xfrm>
              <a:off x="1875272" y="1041400"/>
              <a:ext cx="8441456" cy="483108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187" name="Google Shape;187;p19"/>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682750" y="774237"/>
              <a:ext cx="8826500" cy="6083763"/>
            </a:xfrm>
            <a:prstGeom prst="rect">
              <a:avLst/>
            </a:prstGeom>
            <a:noFill/>
            <a:ln>
              <a:noFill/>
            </a:ln>
          </p:spPr>
        </p:pic>
      </p:grpSp>
      <p:sp>
        <p:nvSpPr>
          <p:cNvPr id="188" name="Google Shape;188;p19"/>
          <p:cNvSpPr/>
          <p:nvPr/>
        </p:nvSpPr>
        <p:spPr>
          <a:xfrm>
            <a:off x="10848521" y="75561"/>
            <a:ext cx="1338508" cy="181868"/>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700" b="0" i="0" u="none" strike="noStrike" cap="none">
                <a:solidFill>
                  <a:schemeClr val="dk2"/>
                </a:solidFill>
                <a:latin typeface="Arial"/>
                <a:ea typeface="Arial"/>
                <a:cs typeface="Arial"/>
                <a:sym typeface="Arial"/>
              </a:rPr>
              <a:t>© </a:t>
            </a:r>
            <a:r>
              <a:rPr lang="en-US" sz="700">
                <a:solidFill>
                  <a:schemeClr val="dk2"/>
                </a:solidFill>
              </a:rPr>
              <a:t>2020</a:t>
            </a:r>
            <a:r>
              <a:rPr lang="en-US" sz="700" b="0" i="0" u="none" strike="noStrike" cap="none">
                <a:solidFill>
                  <a:schemeClr val="dk2"/>
                </a:solidFill>
                <a:latin typeface="Arial"/>
                <a:ea typeface="Arial"/>
                <a:cs typeface="Arial"/>
                <a:sym typeface="Arial"/>
              </a:rPr>
              <a:t> SPLUNK INC.</a:t>
            </a:r>
            <a:endParaRPr sz="700" b="0" i="0" u="none" strike="noStrike" cap="none">
              <a:solidFill>
                <a:schemeClr val="dk2"/>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PC Desktop Only">
  <p:cSld name="PC Desktop Only">
    <p:bg>
      <p:bgPr>
        <a:solidFill>
          <a:schemeClr val="lt1"/>
        </a:solidFill>
        <a:effectLst/>
      </p:bgPr>
    </p:bg>
    <p:spTree>
      <p:nvGrpSpPr>
        <p:cNvPr id="1" name="Shape 189"/>
        <p:cNvGrpSpPr/>
        <p:nvPr/>
      </p:nvGrpSpPr>
      <p:grpSpPr>
        <a:xfrm>
          <a:off x="0" y="0"/>
          <a:ext cx="0" cy="0"/>
          <a:chOff x="0" y="0"/>
          <a:chExt cx="0" cy="0"/>
        </a:xfrm>
      </p:grpSpPr>
      <p:pic>
        <p:nvPicPr>
          <p:cNvPr id="190" name="Google Shape;190;p20"/>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0" y="2362708"/>
            <a:ext cx="12191998" cy="4495293"/>
          </a:xfrm>
          <a:custGeom>
            <a:avLst/>
            <a:gdLst/>
            <a:ahLst/>
            <a:cxnLst/>
            <a:rect l="l" t="t" r="r" b="b"/>
            <a:pathLst>
              <a:path w="12191998" h="4495293" extrusionOk="0">
                <a:moveTo>
                  <a:pt x="12191998" y="0"/>
                </a:moveTo>
                <a:lnTo>
                  <a:pt x="12191998" y="858101"/>
                </a:lnTo>
                <a:lnTo>
                  <a:pt x="12191998" y="2227773"/>
                </a:lnTo>
                <a:lnTo>
                  <a:pt x="12191998" y="4495293"/>
                </a:lnTo>
                <a:lnTo>
                  <a:pt x="0" y="4495293"/>
                </a:lnTo>
                <a:lnTo>
                  <a:pt x="0" y="793901"/>
                </a:lnTo>
                <a:close/>
              </a:path>
            </a:pathLst>
          </a:custGeom>
          <a:noFill/>
          <a:ln>
            <a:noFill/>
          </a:ln>
        </p:spPr>
      </p:pic>
      <p:sp>
        <p:nvSpPr>
          <p:cNvPr id="191" name="Google Shape;191;p20"/>
          <p:cNvSpPr/>
          <p:nvPr/>
        </p:nvSpPr>
        <p:spPr>
          <a:xfrm rot="-5400000" flipH="1">
            <a:off x="9519875" y="2257009"/>
            <a:ext cx="2277983" cy="2580965"/>
          </a:xfrm>
          <a:custGeom>
            <a:avLst/>
            <a:gdLst/>
            <a:ahLst/>
            <a:cxnLst/>
            <a:rect l="l" t="t" r="r" b="b"/>
            <a:pathLst>
              <a:path w="2277983" h="2580965" extrusionOk="0">
                <a:moveTo>
                  <a:pt x="0" y="2120371"/>
                </a:moveTo>
                <a:lnTo>
                  <a:pt x="86004" y="2213873"/>
                </a:lnTo>
                <a:cubicBezTo>
                  <a:pt x="318614" y="2441001"/>
                  <a:pt x="636711" y="2580965"/>
                  <a:pt x="987501" y="2580965"/>
                </a:cubicBezTo>
                <a:cubicBezTo>
                  <a:pt x="1700214" y="2580965"/>
                  <a:pt x="2277983" y="2003196"/>
                  <a:pt x="2277983" y="1290483"/>
                </a:cubicBezTo>
                <a:cubicBezTo>
                  <a:pt x="2277983" y="577769"/>
                  <a:pt x="1700214" y="0"/>
                  <a:pt x="987501" y="0"/>
                </a:cubicBezTo>
                <a:cubicBezTo>
                  <a:pt x="675688" y="0"/>
                  <a:pt x="389705" y="110589"/>
                  <a:pt x="166634" y="294684"/>
                </a:cubicBezTo>
                <a:lnTo>
                  <a:pt x="115879" y="340813"/>
                </a:lnTo>
                <a:lnTo>
                  <a:pt x="0" y="2120371"/>
                </a:lnTo>
                <a:close/>
              </a:path>
            </a:pathLst>
          </a:custGeom>
          <a:gradFill>
            <a:gsLst>
              <a:gs pos="0">
                <a:srgbClr val="F67E32"/>
              </a:gs>
              <a:gs pos="1000">
                <a:srgbClr val="F67E32"/>
              </a:gs>
              <a:gs pos="100000">
                <a:srgbClr val="EC008C"/>
              </a:gs>
            </a:gsLst>
            <a:lin ang="6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Arial"/>
              <a:ea typeface="Arial"/>
              <a:cs typeface="Arial"/>
              <a:sym typeface="Arial"/>
            </a:endParaRPr>
          </a:p>
        </p:txBody>
      </p:sp>
      <p:pic>
        <p:nvPicPr>
          <p:cNvPr id="192" name="Google Shape;192;p20"/>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9768417" y="6398745"/>
            <a:ext cx="1737783" cy="232711"/>
          </a:xfrm>
          <a:prstGeom prst="rect">
            <a:avLst/>
          </a:prstGeom>
          <a:noFill/>
          <a:ln>
            <a:noFill/>
          </a:ln>
        </p:spPr>
      </p:pic>
      <p:sp>
        <p:nvSpPr>
          <p:cNvPr id="193" name="Google Shape;193;p20"/>
          <p:cNvSpPr/>
          <p:nvPr/>
        </p:nvSpPr>
        <p:spPr>
          <a:xfrm rot="-5400000" flipH="1">
            <a:off x="1539107" y="1621179"/>
            <a:ext cx="4112575" cy="6361068"/>
          </a:xfrm>
          <a:custGeom>
            <a:avLst/>
            <a:gdLst/>
            <a:ahLst/>
            <a:cxnLst/>
            <a:rect l="l" t="t" r="r" b="b"/>
            <a:pathLst>
              <a:path w="4112575" h="6361068" extrusionOk="0">
                <a:moveTo>
                  <a:pt x="0" y="5899702"/>
                </a:moveTo>
                <a:lnTo>
                  <a:pt x="127558" y="5977195"/>
                </a:lnTo>
                <a:cubicBezTo>
                  <a:pt x="578218" y="6222009"/>
                  <a:pt x="1094664" y="6361068"/>
                  <a:pt x="1643589" y="6361068"/>
                </a:cubicBezTo>
                <a:cubicBezTo>
                  <a:pt x="2631653" y="6361068"/>
                  <a:pt x="3514486" y="5910514"/>
                  <a:pt x="4097843" y="5203649"/>
                </a:cubicBezTo>
                <a:lnTo>
                  <a:pt x="4112575" y="5183948"/>
                </a:lnTo>
                <a:lnTo>
                  <a:pt x="4112574" y="1177120"/>
                </a:lnTo>
                <a:lnTo>
                  <a:pt x="4097842" y="1157419"/>
                </a:lnTo>
                <a:cubicBezTo>
                  <a:pt x="3514485" y="450554"/>
                  <a:pt x="2631652" y="0"/>
                  <a:pt x="1643588" y="0"/>
                </a:cubicBezTo>
                <a:cubicBezTo>
                  <a:pt x="1204448" y="0"/>
                  <a:pt x="786094" y="88998"/>
                  <a:pt x="405580" y="249943"/>
                </a:cubicBezTo>
                <a:lnTo>
                  <a:pt x="366672" y="268686"/>
                </a:lnTo>
                <a:lnTo>
                  <a:pt x="0" y="5899702"/>
                </a:lnTo>
                <a:close/>
              </a:path>
            </a:pathLst>
          </a:custGeom>
          <a:gradFill>
            <a:gsLst>
              <a:gs pos="0">
                <a:srgbClr val="F99D1C">
                  <a:alpha val="82745"/>
                </a:srgbClr>
              </a:gs>
              <a:gs pos="30000">
                <a:srgbClr val="F99D1C">
                  <a:alpha val="42745"/>
                </a:srgbClr>
              </a:gs>
              <a:gs pos="100000">
                <a:srgbClr val="EC008C">
                  <a:alpha val="10980"/>
                </a:srgbClr>
              </a:gs>
            </a:gsLst>
            <a:lin ang="2700000"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rgbClr val="000000"/>
              </a:solidFill>
              <a:latin typeface="Arial"/>
              <a:ea typeface="Arial"/>
              <a:cs typeface="Arial"/>
              <a:sym typeface="Arial"/>
            </a:endParaRPr>
          </a:p>
        </p:txBody>
      </p:sp>
      <p:grpSp>
        <p:nvGrpSpPr>
          <p:cNvPr id="194" name="Google Shape;194;p20"/>
          <p:cNvGrpSpPr/>
          <p:nvPr/>
        </p:nvGrpSpPr>
        <p:grpSpPr>
          <a:xfrm>
            <a:off x="872699" y="6560004"/>
            <a:ext cx="1460636" cy="312557"/>
            <a:chOff x="7938716" y="6332538"/>
            <a:chExt cx="2523626" cy="540023"/>
          </a:xfrm>
        </p:grpSpPr>
        <p:cxnSp>
          <p:nvCxnSpPr>
            <p:cNvPr id="195" name="Google Shape;195;p20"/>
            <p:cNvCxnSpPr/>
            <p:nvPr/>
          </p:nvCxnSpPr>
          <p:spPr>
            <a:xfrm flipH="1">
              <a:off x="7938716" y="6332538"/>
              <a:ext cx="540023" cy="540023"/>
            </a:xfrm>
            <a:prstGeom prst="straightConnector1">
              <a:avLst/>
            </a:prstGeom>
            <a:noFill/>
            <a:ln w="12700" cap="rnd" cmpd="sng">
              <a:solidFill>
                <a:srgbClr val="FFFFFF"/>
              </a:solidFill>
              <a:prstDash val="solid"/>
              <a:round/>
              <a:headEnd type="none" w="sm" len="sm"/>
              <a:tailEnd type="none" w="sm" len="sm"/>
            </a:ln>
          </p:spPr>
        </p:cxnSp>
        <p:cxnSp>
          <p:nvCxnSpPr>
            <p:cNvPr id="196" name="Google Shape;196;p20"/>
            <p:cNvCxnSpPr/>
            <p:nvPr/>
          </p:nvCxnSpPr>
          <p:spPr>
            <a:xfrm flipH="1">
              <a:off x="8269317" y="6332538"/>
              <a:ext cx="540023" cy="540023"/>
            </a:xfrm>
            <a:prstGeom prst="straightConnector1">
              <a:avLst/>
            </a:prstGeom>
            <a:noFill/>
            <a:ln w="12700" cap="rnd" cmpd="sng">
              <a:solidFill>
                <a:srgbClr val="FFFFFF"/>
              </a:solidFill>
              <a:prstDash val="solid"/>
              <a:round/>
              <a:headEnd type="none" w="sm" len="sm"/>
              <a:tailEnd type="none" w="sm" len="sm"/>
            </a:ln>
          </p:spPr>
        </p:cxnSp>
        <p:cxnSp>
          <p:nvCxnSpPr>
            <p:cNvPr id="197" name="Google Shape;197;p20"/>
            <p:cNvCxnSpPr/>
            <p:nvPr/>
          </p:nvCxnSpPr>
          <p:spPr>
            <a:xfrm flipH="1">
              <a:off x="8599918" y="6332538"/>
              <a:ext cx="540023" cy="540023"/>
            </a:xfrm>
            <a:prstGeom prst="straightConnector1">
              <a:avLst/>
            </a:prstGeom>
            <a:noFill/>
            <a:ln w="12700" cap="rnd" cmpd="sng">
              <a:solidFill>
                <a:srgbClr val="FFFFFF"/>
              </a:solidFill>
              <a:prstDash val="solid"/>
              <a:round/>
              <a:headEnd type="none" w="sm" len="sm"/>
              <a:tailEnd type="none" w="sm" len="sm"/>
            </a:ln>
          </p:spPr>
        </p:cxnSp>
        <p:cxnSp>
          <p:nvCxnSpPr>
            <p:cNvPr id="198" name="Google Shape;198;p20"/>
            <p:cNvCxnSpPr/>
            <p:nvPr/>
          </p:nvCxnSpPr>
          <p:spPr>
            <a:xfrm flipH="1">
              <a:off x="8930519" y="6332538"/>
              <a:ext cx="540023" cy="540023"/>
            </a:xfrm>
            <a:prstGeom prst="straightConnector1">
              <a:avLst/>
            </a:prstGeom>
            <a:noFill/>
            <a:ln w="12700" cap="rnd" cmpd="sng">
              <a:solidFill>
                <a:srgbClr val="FFFFFF"/>
              </a:solidFill>
              <a:prstDash val="solid"/>
              <a:round/>
              <a:headEnd type="none" w="sm" len="sm"/>
              <a:tailEnd type="none" w="sm" len="sm"/>
            </a:ln>
          </p:spPr>
        </p:cxnSp>
        <p:cxnSp>
          <p:nvCxnSpPr>
            <p:cNvPr id="199" name="Google Shape;199;p20"/>
            <p:cNvCxnSpPr/>
            <p:nvPr/>
          </p:nvCxnSpPr>
          <p:spPr>
            <a:xfrm flipH="1">
              <a:off x="9261120" y="6332538"/>
              <a:ext cx="540023" cy="540023"/>
            </a:xfrm>
            <a:prstGeom prst="straightConnector1">
              <a:avLst/>
            </a:prstGeom>
            <a:noFill/>
            <a:ln w="12700" cap="rnd" cmpd="sng">
              <a:solidFill>
                <a:srgbClr val="FFFFFF"/>
              </a:solidFill>
              <a:prstDash val="solid"/>
              <a:round/>
              <a:headEnd type="none" w="sm" len="sm"/>
              <a:tailEnd type="none" w="sm" len="sm"/>
            </a:ln>
          </p:spPr>
        </p:cxnSp>
        <p:cxnSp>
          <p:nvCxnSpPr>
            <p:cNvPr id="200" name="Google Shape;200;p20"/>
            <p:cNvCxnSpPr/>
            <p:nvPr/>
          </p:nvCxnSpPr>
          <p:spPr>
            <a:xfrm flipH="1">
              <a:off x="9591721" y="6332538"/>
              <a:ext cx="540023" cy="540023"/>
            </a:xfrm>
            <a:prstGeom prst="straightConnector1">
              <a:avLst/>
            </a:prstGeom>
            <a:noFill/>
            <a:ln w="12700" cap="rnd" cmpd="sng">
              <a:solidFill>
                <a:srgbClr val="FFFFFF"/>
              </a:solidFill>
              <a:prstDash val="solid"/>
              <a:round/>
              <a:headEnd type="none" w="sm" len="sm"/>
              <a:tailEnd type="none" w="sm" len="sm"/>
            </a:ln>
          </p:spPr>
        </p:cxnSp>
        <p:cxnSp>
          <p:nvCxnSpPr>
            <p:cNvPr id="201" name="Google Shape;201;p20"/>
            <p:cNvCxnSpPr/>
            <p:nvPr/>
          </p:nvCxnSpPr>
          <p:spPr>
            <a:xfrm flipH="1">
              <a:off x="9922319" y="6332538"/>
              <a:ext cx="540023" cy="540023"/>
            </a:xfrm>
            <a:prstGeom prst="straightConnector1">
              <a:avLst/>
            </a:prstGeom>
            <a:noFill/>
            <a:ln w="12700" cap="rnd" cmpd="sng">
              <a:solidFill>
                <a:srgbClr val="FFFFFF"/>
              </a:solidFill>
              <a:prstDash val="solid"/>
              <a:round/>
              <a:headEnd type="none" w="sm" len="sm"/>
              <a:tailEnd type="none" w="sm" len="sm"/>
            </a:ln>
          </p:spPr>
        </p:cxnSp>
      </p:grpSp>
      <p:sp>
        <p:nvSpPr>
          <p:cNvPr id="202" name="Google Shape;202;p20"/>
          <p:cNvSpPr/>
          <p:nvPr/>
        </p:nvSpPr>
        <p:spPr>
          <a:xfrm>
            <a:off x="1905000" y="1041400"/>
            <a:ext cx="8441456" cy="483108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203" name="Google Shape;203;p20"/>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676400" y="770301"/>
            <a:ext cx="8839200" cy="6087699"/>
          </a:xfrm>
          <a:prstGeom prst="rect">
            <a:avLst/>
          </a:prstGeom>
          <a:noFill/>
          <a:ln>
            <a:noFill/>
          </a:ln>
        </p:spPr>
      </p:pic>
      <p:sp>
        <p:nvSpPr>
          <p:cNvPr id="204" name="Google Shape;204;p20"/>
          <p:cNvSpPr/>
          <p:nvPr/>
        </p:nvSpPr>
        <p:spPr>
          <a:xfrm>
            <a:off x="10848521" y="75561"/>
            <a:ext cx="1338508" cy="181868"/>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700" b="0" i="0" u="none" strike="noStrike" cap="none">
                <a:solidFill>
                  <a:schemeClr val="dk2"/>
                </a:solidFill>
                <a:latin typeface="Arial"/>
                <a:ea typeface="Arial"/>
                <a:cs typeface="Arial"/>
                <a:sym typeface="Arial"/>
              </a:rPr>
              <a:t>© </a:t>
            </a:r>
            <a:r>
              <a:rPr lang="en-US" sz="700">
                <a:solidFill>
                  <a:schemeClr val="dk2"/>
                </a:solidFill>
              </a:rPr>
              <a:t>2020</a:t>
            </a:r>
            <a:r>
              <a:rPr lang="en-US" sz="700" b="0" i="0" u="none" strike="noStrike" cap="none">
                <a:solidFill>
                  <a:schemeClr val="dk2"/>
                </a:solidFill>
                <a:latin typeface="Arial"/>
                <a:ea typeface="Arial"/>
                <a:cs typeface="Arial"/>
                <a:sym typeface="Arial"/>
              </a:rPr>
              <a:t> SPLUNK INC.</a:t>
            </a:r>
            <a:endParaRPr sz="700" b="0" i="0" u="none" strike="noStrike" cap="none">
              <a:solidFill>
                <a:schemeClr val="dk2"/>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hree Icons">
  <p:cSld name="Three Icons">
    <p:spTree>
      <p:nvGrpSpPr>
        <p:cNvPr id="1" name="Shape 205"/>
        <p:cNvGrpSpPr/>
        <p:nvPr/>
      </p:nvGrpSpPr>
      <p:grpSpPr>
        <a:xfrm>
          <a:off x="0" y="0"/>
          <a:ext cx="0" cy="0"/>
          <a:chOff x="0" y="0"/>
          <a:chExt cx="0" cy="0"/>
        </a:xfrm>
      </p:grpSpPr>
      <p:sp>
        <p:nvSpPr>
          <p:cNvPr id="206" name="Google Shape;206;p21"/>
          <p:cNvSpPr txBox="1">
            <a:spLocks noGrp="1"/>
          </p:cNvSpPr>
          <p:nvPr>
            <p:ph type="title"/>
          </p:nvPr>
        </p:nvSpPr>
        <p:spPr>
          <a:xfrm>
            <a:off x="685800" y="1034165"/>
            <a:ext cx="10820400" cy="517065"/>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chemeClr val="dk1"/>
              </a:buClr>
              <a:buSzPts val="42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7" name="Google Shape;207;p21"/>
          <p:cNvSpPr txBox="1">
            <a:spLocks noGrp="1"/>
          </p:cNvSpPr>
          <p:nvPr>
            <p:ph type="body" idx="1"/>
          </p:nvPr>
        </p:nvSpPr>
        <p:spPr>
          <a:xfrm>
            <a:off x="909320" y="5352261"/>
            <a:ext cx="2702560" cy="819938"/>
          </a:xfrm>
          <a:prstGeom prst="rect">
            <a:avLst/>
          </a:prstGeom>
          <a:noFill/>
          <a:ln>
            <a:noFill/>
          </a:ln>
        </p:spPr>
        <p:txBody>
          <a:bodyPr spcFirstLastPara="1" wrap="square" lIns="0" tIns="0" rIns="0" bIns="0" anchor="t" anchorCtr="0">
            <a:noAutofit/>
          </a:bodyPr>
          <a:lstStyle>
            <a:lvl1pPr marL="457200" lvl="0" indent="-228600" algn="ctr">
              <a:lnSpc>
                <a:spcPct val="80000"/>
              </a:lnSpc>
              <a:spcBef>
                <a:spcPts val="0"/>
              </a:spcBef>
              <a:spcAft>
                <a:spcPts val="0"/>
              </a:spcAft>
              <a:buClr>
                <a:srgbClr val="737373"/>
              </a:buClr>
              <a:buSzPts val="1800"/>
              <a:buNone/>
              <a:defRPr sz="1800">
                <a:solidFill>
                  <a:srgbClr val="737373"/>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208" name="Google Shape;208;p21"/>
          <p:cNvSpPr txBox="1">
            <a:spLocks noGrp="1"/>
          </p:cNvSpPr>
          <p:nvPr>
            <p:ph type="body" idx="2"/>
          </p:nvPr>
        </p:nvSpPr>
        <p:spPr>
          <a:xfrm>
            <a:off x="4744721" y="5352261"/>
            <a:ext cx="2702560" cy="819938"/>
          </a:xfrm>
          <a:prstGeom prst="rect">
            <a:avLst/>
          </a:prstGeom>
          <a:noFill/>
          <a:ln>
            <a:noFill/>
          </a:ln>
        </p:spPr>
        <p:txBody>
          <a:bodyPr spcFirstLastPara="1" wrap="square" lIns="0" tIns="0" rIns="0" bIns="0" anchor="t" anchorCtr="0">
            <a:noAutofit/>
          </a:bodyPr>
          <a:lstStyle>
            <a:lvl1pPr marL="457200" lvl="0" indent="-228600" algn="ctr">
              <a:lnSpc>
                <a:spcPct val="80000"/>
              </a:lnSpc>
              <a:spcBef>
                <a:spcPts val="0"/>
              </a:spcBef>
              <a:spcAft>
                <a:spcPts val="0"/>
              </a:spcAft>
              <a:buClr>
                <a:srgbClr val="737373"/>
              </a:buClr>
              <a:buSzPts val="1800"/>
              <a:buFont typeface="Arial"/>
              <a:buNone/>
              <a:defRPr sz="1800">
                <a:solidFill>
                  <a:srgbClr val="737373"/>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209" name="Google Shape;209;p21"/>
          <p:cNvSpPr txBox="1">
            <a:spLocks noGrp="1"/>
          </p:cNvSpPr>
          <p:nvPr>
            <p:ph type="body" idx="3"/>
          </p:nvPr>
        </p:nvSpPr>
        <p:spPr>
          <a:xfrm>
            <a:off x="8580120" y="5352261"/>
            <a:ext cx="2702560" cy="819938"/>
          </a:xfrm>
          <a:prstGeom prst="rect">
            <a:avLst/>
          </a:prstGeom>
          <a:noFill/>
          <a:ln>
            <a:noFill/>
          </a:ln>
        </p:spPr>
        <p:txBody>
          <a:bodyPr spcFirstLastPara="1" wrap="square" lIns="0" tIns="0" rIns="0" bIns="0" anchor="t" anchorCtr="0">
            <a:noAutofit/>
          </a:bodyPr>
          <a:lstStyle>
            <a:lvl1pPr marL="457200" lvl="0" indent="-228600" algn="ctr">
              <a:lnSpc>
                <a:spcPct val="80000"/>
              </a:lnSpc>
              <a:spcBef>
                <a:spcPts val="0"/>
              </a:spcBef>
              <a:spcAft>
                <a:spcPts val="0"/>
              </a:spcAft>
              <a:buClr>
                <a:srgbClr val="737373"/>
              </a:buClr>
              <a:buSzPts val="1800"/>
              <a:buFont typeface="Arial"/>
              <a:buNone/>
              <a:defRPr sz="1800">
                <a:solidFill>
                  <a:srgbClr val="737373"/>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210" name="Google Shape;210;p21"/>
          <p:cNvSpPr txBox="1">
            <a:spLocks noGrp="1"/>
          </p:cNvSpPr>
          <p:nvPr>
            <p:ph type="body" idx="4"/>
          </p:nvPr>
        </p:nvSpPr>
        <p:spPr>
          <a:xfrm>
            <a:off x="909320" y="2372155"/>
            <a:ext cx="2702560" cy="689420"/>
          </a:xfrm>
          <a:prstGeom prst="rect">
            <a:avLst/>
          </a:prstGeom>
          <a:noFill/>
          <a:ln>
            <a:noFill/>
          </a:ln>
        </p:spPr>
        <p:txBody>
          <a:bodyPr spcFirstLastPara="1" wrap="square" lIns="0" tIns="0" rIns="0" bIns="0" anchor="b" anchorCtr="0">
            <a:noAutofit/>
          </a:bodyPr>
          <a:lstStyle>
            <a:lvl1pPr marL="457200" lvl="0" indent="-228600" algn="ctr">
              <a:lnSpc>
                <a:spcPct val="80000"/>
              </a:lnSpc>
              <a:spcBef>
                <a:spcPts val="0"/>
              </a:spcBef>
              <a:spcAft>
                <a:spcPts val="0"/>
              </a:spcAft>
              <a:buClr>
                <a:schemeClr val="dk1"/>
              </a:buClr>
              <a:buSzPts val="2400"/>
              <a:buNone/>
              <a:defRPr sz="2400" b="1">
                <a:solidFill>
                  <a:schemeClr val="dk1"/>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211" name="Google Shape;211;p21"/>
          <p:cNvSpPr txBox="1">
            <a:spLocks noGrp="1"/>
          </p:cNvSpPr>
          <p:nvPr>
            <p:ph type="body" idx="5"/>
          </p:nvPr>
        </p:nvSpPr>
        <p:spPr>
          <a:xfrm>
            <a:off x="4744719" y="2372155"/>
            <a:ext cx="2702560" cy="689420"/>
          </a:xfrm>
          <a:prstGeom prst="rect">
            <a:avLst/>
          </a:prstGeom>
          <a:noFill/>
          <a:ln>
            <a:noFill/>
          </a:ln>
        </p:spPr>
        <p:txBody>
          <a:bodyPr spcFirstLastPara="1" wrap="square" lIns="0" tIns="0" rIns="0" bIns="0" anchor="b" anchorCtr="0">
            <a:noAutofit/>
          </a:bodyPr>
          <a:lstStyle>
            <a:lvl1pPr marL="457200" lvl="0" indent="-228600" algn="ctr">
              <a:lnSpc>
                <a:spcPct val="80000"/>
              </a:lnSpc>
              <a:spcBef>
                <a:spcPts val="0"/>
              </a:spcBef>
              <a:spcAft>
                <a:spcPts val="0"/>
              </a:spcAft>
              <a:buClr>
                <a:schemeClr val="dk1"/>
              </a:buClr>
              <a:buSzPts val="2400"/>
              <a:buNone/>
              <a:defRPr sz="2400" b="1">
                <a:solidFill>
                  <a:schemeClr val="dk1"/>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212" name="Google Shape;212;p21"/>
          <p:cNvSpPr txBox="1">
            <a:spLocks noGrp="1"/>
          </p:cNvSpPr>
          <p:nvPr>
            <p:ph type="body" idx="6"/>
          </p:nvPr>
        </p:nvSpPr>
        <p:spPr>
          <a:xfrm>
            <a:off x="8580118" y="2372155"/>
            <a:ext cx="2702560" cy="689420"/>
          </a:xfrm>
          <a:prstGeom prst="rect">
            <a:avLst/>
          </a:prstGeom>
          <a:noFill/>
          <a:ln>
            <a:noFill/>
          </a:ln>
        </p:spPr>
        <p:txBody>
          <a:bodyPr spcFirstLastPara="1" wrap="square" lIns="0" tIns="0" rIns="0" bIns="0" anchor="b" anchorCtr="0">
            <a:noAutofit/>
          </a:bodyPr>
          <a:lstStyle>
            <a:lvl1pPr marL="457200" lvl="0" indent="-228600" algn="ctr">
              <a:lnSpc>
                <a:spcPct val="80000"/>
              </a:lnSpc>
              <a:spcBef>
                <a:spcPts val="0"/>
              </a:spcBef>
              <a:spcAft>
                <a:spcPts val="0"/>
              </a:spcAft>
              <a:buClr>
                <a:schemeClr val="dk1"/>
              </a:buClr>
              <a:buSzPts val="2400"/>
              <a:buNone/>
              <a:defRPr sz="2400" b="1">
                <a:solidFill>
                  <a:schemeClr val="dk1"/>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213" name="Google Shape;213;p21"/>
          <p:cNvSpPr/>
          <p:nvPr/>
        </p:nvSpPr>
        <p:spPr>
          <a:xfrm>
            <a:off x="1357376" y="3303694"/>
            <a:ext cx="1806448" cy="1806448"/>
          </a:xfrm>
          <a:prstGeom prst="donut">
            <a:avLst>
              <a:gd name="adj" fmla="val 4877"/>
            </a:avLst>
          </a:prstGeom>
          <a:gradFill>
            <a:gsLst>
              <a:gs pos="0">
                <a:schemeClr val="accent1"/>
              </a:gs>
              <a:gs pos="100000">
                <a:schemeClr val="accent4"/>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None/>
            </a:pPr>
            <a:endParaRPr sz="1800" b="0" i="0" u="sng" strike="noStrike" cap="none">
              <a:solidFill>
                <a:schemeClr val="lt1"/>
              </a:solidFill>
              <a:latin typeface="Arial"/>
              <a:ea typeface="Arial"/>
              <a:cs typeface="Arial"/>
              <a:sym typeface="Arial"/>
              <a:hlinkClick r:id="rId2"/>
            </a:endParaRPr>
          </a:p>
        </p:txBody>
      </p:sp>
      <p:sp>
        <p:nvSpPr>
          <p:cNvPr id="214" name="Google Shape;214;p21"/>
          <p:cNvSpPr/>
          <p:nvPr/>
        </p:nvSpPr>
        <p:spPr>
          <a:xfrm>
            <a:off x="5192776" y="3303694"/>
            <a:ext cx="1806448" cy="1806448"/>
          </a:xfrm>
          <a:prstGeom prst="donut">
            <a:avLst>
              <a:gd name="adj" fmla="val 4877"/>
            </a:avLst>
          </a:prstGeom>
          <a:gradFill>
            <a:gsLst>
              <a:gs pos="0">
                <a:schemeClr val="accent2"/>
              </a:gs>
              <a:gs pos="100000">
                <a:schemeClr val="accent5"/>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None/>
            </a:pPr>
            <a:endParaRPr sz="1800" b="0" i="0" u="sng" strike="noStrike" cap="none">
              <a:solidFill>
                <a:schemeClr val="lt1"/>
              </a:solidFill>
              <a:latin typeface="Arial"/>
              <a:ea typeface="Arial"/>
              <a:cs typeface="Arial"/>
              <a:sym typeface="Arial"/>
              <a:hlinkClick r:id="rId2"/>
            </a:endParaRPr>
          </a:p>
        </p:txBody>
      </p:sp>
      <p:sp>
        <p:nvSpPr>
          <p:cNvPr id="215" name="Google Shape;215;p21"/>
          <p:cNvSpPr/>
          <p:nvPr/>
        </p:nvSpPr>
        <p:spPr>
          <a:xfrm>
            <a:off x="9028176" y="3303694"/>
            <a:ext cx="1806448" cy="1806448"/>
          </a:xfrm>
          <a:prstGeom prst="donut">
            <a:avLst>
              <a:gd name="adj" fmla="val 4877"/>
            </a:avLst>
          </a:prstGeom>
          <a:gradFill>
            <a:gsLst>
              <a:gs pos="0">
                <a:schemeClr val="accent3"/>
              </a:gs>
              <a:gs pos="100000">
                <a:schemeClr val="accent6"/>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None/>
            </a:pPr>
            <a:endParaRPr sz="1800" b="0" i="0" u="sng" strike="noStrike" cap="none">
              <a:solidFill>
                <a:schemeClr val="lt1"/>
              </a:solidFill>
              <a:latin typeface="Arial"/>
              <a:ea typeface="Arial"/>
              <a:cs typeface="Arial"/>
              <a:sym typeface="Arial"/>
              <a:hlinkClick r:id="rId2"/>
            </a:endParaRPr>
          </a:p>
        </p:txBody>
      </p:sp>
      <p:sp>
        <p:nvSpPr>
          <p:cNvPr id="216" name="Google Shape;216;p21"/>
          <p:cNvSpPr txBox="1">
            <a:spLocks noGrp="1"/>
          </p:cNvSpPr>
          <p:nvPr>
            <p:ph type="body" idx="7"/>
          </p:nvPr>
        </p:nvSpPr>
        <p:spPr>
          <a:xfrm>
            <a:off x="685800" y="1592812"/>
            <a:ext cx="10820400" cy="280974"/>
          </a:xfrm>
          <a:prstGeom prst="rect">
            <a:avLst/>
          </a:prstGeom>
          <a:noFill/>
          <a:ln>
            <a:noFill/>
          </a:ln>
        </p:spPr>
        <p:txBody>
          <a:bodyPr spcFirstLastPara="1" wrap="square" lIns="0" tIns="0" rIns="0" bIns="0" anchor="t" anchorCtr="0">
            <a:noAutofit/>
          </a:bodyPr>
          <a:lstStyle>
            <a:lvl1pPr marL="457200" lvl="0" indent="-228600" algn="l">
              <a:lnSpc>
                <a:spcPct val="83000"/>
              </a:lnSpc>
              <a:spcBef>
                <a:spcPts val="0"/>
              </a:spcBef>
              <a:spcAft>
                <a:spcPts val="0"/>
              </a:spcAft>
              <a:buClr>
                <a:schemeClr val="accent1"/>
              </a:buClr>
              <a:buSzPts val="2200"/>
              <a:buNone/>
              <a:defRPr sz="2200" b="0">
                <a:solidFill>
                  <a:schemeClr val="accent1"/>
                </a:solidFill>
              </a:defRPr>
            </a:lvl1pPr>
            <a:lvl2pPr marL="914400" lvl="1" indent="-228600" algn="l">
              <a:lnSpc>
                <a:spcPct val="90000"/>
              </a:lnSpc>
              <a:spcBef>
                <a:spcPts val="400"/>
              </a:spcBef>
              <a:spcAft>
                <a:spcPts val="0"/>
              </a:spcAft>
              <a:buSzPts val="2000"/>
              <a:buNone/>
              <a:defRPr sz="2000" b="1"/>
            </a:lvl2pPr>
            <a:lvl3pPr marL="1371600" lvl="2" indent="-228600" algn="l">
              <a:lnSpc>
                <a:spcPct val="85000"/>
              </a:lnSpc>
              <a:spcBef>
                <a:spcPts val="400"/>
              </a:spcBef>
              <a:spcAft>
                <a:spcPts val="0"/>
              </a:spcAft>
              <a:buClr>
                <a:schemeClr val="dk1"/>
              </a:buClr>
              <a:buSzPts val="1800"/>
              <a:buNone/>
              <a:defRPr sz="1800" b="1"/>
            </a:lvl3pPr>
            <a:lvl4pPr marL="1828800" lvl="3" indent="-228600" algn="l">
              <a:lnSpc>
                <a:spcPct val="90000"/>
              </a:lnSpc>
              <a:spcBef>
                <a:spcPts val="1200"/>
              </a:spcBef>
              <a:spcAft>
                <a:spcPts val="0"/>
              </a:spcAft>
              <a:buClr>
                <a:schemeClr val="dk1"/>
              </a:buClr>
              <a:buSzPts val="1600"/>
              <a:buNone/>
              <a:defRPr sz="1600" b="1"/>
            </a:lvl4pPr>
            <a:lvl5pPr marL="2286000" lvl="4" indent="-228600" algn="l">
              <a:lnSpc>
                <a:spcPct val="90000"/>
              </a:lnSpc>
              <a:spcBef>
                <a:spcPts val="0"/>
              </a:spcBef>
              <a:spcAft>
                <a:spcPts val="0"/>
              </a:spcAft>
              <a:buClr>
                <a:schemeClr val="accent1"/>
              </a:buClr>
              <a:buSzPts val="1600"/>
              <a:buNone/>
              <a:defRPr sz="1600" b="1"/>
            </a:lvl5pPr>
            <a:lvl6pPr marL="2743200" lvl="5" indent="-228600" algn="l">
              <a:lnSpc>
                <a:spcPct val="120000"/>
              </a:lnSpc>
              <a:spcBef>
                <a:spcPts val="800"/>
              </a:spcBef>
              <a:spcAft>
                <a:spcPts val="0"/>
              </a:spcAft>
              <a:buClr>
                <a:schemeClr val="dk1"/>
              </a:buClr>
              <a:buSzPts val="1600"/>
              <a:buNone/>
              <a:defRPr sz="1600" b="1"/>
            </a:lvl6pPr>
            <a:lvl7pPr marL="3200400" lvl="6" indent="-228600" algn="l">
              <a:lnSpc>
                <a:spcPct val="85000"/>
              </a:lnSpc>
              <a:spcBef>
                <a:spcPts val="600"/>
              </a:spcBef>
              <a:spcAft>
                <a:spcPts val="0"/>
              </a:spcAft>
              <a:buSzPts val="1600"/>
              <a:buNone/>
              <a:defRPr sz="1600" b="1"/>
            </a:lvl7pPr>
            <a:lvl8pPr marL="3657600" lvl="7" indent="-228600" algn="l">
              <a:lnSpc>
                <a:spcPct val="100000"/>
              </a:lnSpc>
              <a:spcBef>
                <a:spcPts val="1200"/>
              </a:spcBef>
              <a:spcAft>
                <a:spcPts val="0"/>
              </a:spcAft>
              <a:buClr>
                <a:schemeClr val="dk1"/>
              </a:buClr>
              <a:buSzPts val="1600"/>
              <a:buNone/>
              <a:defRPr sz="1600" b="1"/>
            </a:lvl8pPr>
            <a:lvl9pPr marL="4114800" lvl="8" indent="-228600" algn="l">
              <a:lnSpc>
                <a:spcPct val="85000"/>
              </a:lnSpc>
              <a:spcBef>
                <a:spcPts val="600"/>
              </a:spcBef>
              <a:spcAft>
                <a:spcPts val="1200"/>
              </a:spcAft>
              <a:buClr>
                <a:schemeClr val="dk1"/>
              </a:buClr>
              <a:buSzPts val="1600"/>
              <a:buNone/>
              <a:defRPr sz="1600" b="1"/>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Four Icons">
  <p:cSld name="Four Icons">
    <p:spTree>
      <p:nvGrpSpPr>
        <p:cNvPr id="1" name="Shape 217"/>
        <p:cNvGrpSpPr/>
        <p:nvPr/>
      </p:nvGrpSpPr>
      <p:grpSpPr>
        <a:xfrm>
          <a:off x="0" y="0"/>
          <a:ext cx="0" cy="0"/>
          <a:chOff x="0" y="0"/>
          <a:chExt cx="0" cy="0"/>
        </a:xfrm>
      </p:grpSpPr>
      <p:sp>
        <p:nvSpPr>
          <p:cNvPr id="218" name="Google Shape;218;p22"/>
          <p:cNvSpPr txBox="1">
            <a:spLocks noGrp="1"/>
          </p:cNvSpPr>
          <p:nvPr>
            <p:ph type="title"/>
          </p:nvPr>
        </p:nvSpPr>
        <p:spPr>
          <a:xfrm>
            <a:off x="685800" y="1034165"/>
            <a:ext cx="10820400" cy="517065"/>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chemeClr val="dk1"/>
              </a:buClr>
              <a:buSzPts val="42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9" name="Google Shape;219;p22"/>
          <p:cNvSpPr/>
          <p:nvPr/>
        </p:nvSpPr>
        <p:spPr>
          <a:xfrm>
            <a:off x="877951" y="3303694"/>
            <a:ext cx="1806448" cy="1806448"/>
          </a:xfrm>
          <a:prstGeom prst="donut">
            <a:avLst>
              <a:gd name="adj" fmla="val 4877"/>
            </a:avLst>
          </a:prstGeom>
          <a:gradFill>
            <a:gsLst>
              <a:gs pos="0">
                <a:schemeClr val="accent1"/>
              </a:gs>
              <a:gs pos="100000">
                <a:schemeClr val="accent4"/>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None/>
            </a:pPr>
            <a:endParaRPr sz="1800" b="0" i="0" u="sng" strike="noStrike" cap="none">
              <a:solidFill>
                <a:schemeClr val="lt1"/>
              </a:solidFill>
              <a:latin typeface="Arial"/>
              <a:ea typeface="Arial"/>
              <a:cs typeface="Arial"/>
              <a:sym typeface="Arial"/>
              <a:hlinkClick r:id="rId2"/>
            </a:endParaRPr>
          </a:p>
        </p:txBody>
      </p:sp>
      <p:sp>
        <p:nvSpPr>
          <p:cNvPr id="220" name="Google Shape;220;p22"/>
          <p:cNvSpPr/>
          <p:nvPr/>
        </p:nvSpPr>
        <p:spPr>
          <a:xfrm>
            <a:off x="3730751" y="3303694"/>
            <a:ext cx="1806448" cy="1806448"/>
          </a:xfrm>
          <a:prstGeom prst="donut">
            <a:avLst>
              <a:gd name="adj" fmla="val 4877"/>
            </a:avLst>
          </a:prstGeom>
          <a:gradFill>
            <a:gsLst>
              <a:gs pos="0">
                <a:schemeClr val="accent2"/>
              </a:gs>
              <a:gs pos="100000">
                <a:schemeClr val="accent5"/>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None/>
            </a:pPr>
            <a:endParaRPr sz="1800" b="0" i="0" u="sng" strike="noStrike" cap="none">
              <a:solidFill>
                <a:schemeClr val="lt1"/>
              </a:solidFill>
              <a:latin typeface="Arial"/>
              <a:ea typeface="Arial"/>
              <a:cs typeface="Arial"/>
              <a:sym typeface="Arial"/>
              <a:hlinkClick r:id="rId2"/>
            </a:endParaRPr>
          </a:p>
        </p:txBody>
      </p:sp>
      <p:sp>
        <p:nvSpPr>
          <p:cNvPr id="221" name="Google Shape;221;p22"/>
          <p:cNvSpPr/>
          <p:nvPr/>
        </p:nvSpPr>
        <p:spPr>
          <a:xfrm>
            <a:off x="6607302" y="3303694"/>
            <a:ext cx="1806448" cy="1806448"/>
          </a:xfrm>
          <a:prstGeom prst="donut">
            <a:avLst>
              <a:gd name="adj" fmla="val 4877"/>
            </a:avLst>
          </a:prstGeom>
          <a:gradFill>
            <a:gsLst>
              <a:gs pos="0">
                <a:schemeClr val="accent3"/>
              </a:gs>
              <a:gs pos="100000">
                <a:schemeClr val="accent6"/>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None/>
            </a:pPr>
            <a:endParaRPr sz="1800" b="0" i="0" u="sng" strike="noStrike" cap="none">
              <a:solidFill>
                <a:schemeClr val="lt1"/>
              </a:solidFill>
              <a:latin typeface="Arial"/>
              <a:ea typeface="Arial"/>
              <a:cs typeface="Arial"/>
              <a:sym typeface="Arial"/>
              <a:hlinkClick r:id="rId2"/>
            </a:endParaRPr>
          </a:p>
        </p:txBody>
      </p:sp>
      <p:sp>
        <p:nvSpPr>
          <p:cNvPr id="222" name="Google Shape;222;p22"/>
          <p:cNvSpPr/>
          <p:nvPr/>
        </p:nvSpPr>
        <p:spPr>
          <a:xfrm>
            <a:off x="9483852" y="3303694"/>
            <a:ext cx="1806448" cy="1806448"/>
          </a:xfrm>
          <a:prstGeom prst="donut">
            <a:avLst>
              <a:gd name="adj" fmla="val 4877"/>
            </a:avLst>
          </a:prstGeom>
          <a:gradFill>
            <a:gsLst>
              <a:gs pos="0">
                <a:srgbClr val="02C7A9"/>
              </a:gs>
              <a:gs pos="100000">
                <a:srgbClr val="0096A1"/>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None/>
            </a:pPr>
            <a:endParaRPr sz="1800" b="0" i="0" u="sng" strike="noStrike" cap="none">
              <a:solidFill>
                <a:schemeClr val="lt1"/>
              </a:solidFill>
              <a:latin typeface="Arial"/>
              <a:ea typeface="Arial"/>
              <a:cs typeface="Arial"/>
              <a:sym typeface="Arial"/>
              <a:hlinkClick r:id="rId2"/>
            </a:endParaRPr>
          </a:p>
        </p:txBody>
      </p:sp>
      <p:sp>
        <p:nvSpPr>
          <p:cNvPr id="223" name="Google Shape;223;p22"/>
          <p:cNvSpPr txBox="1">
            <a:spLocks noGrp="1"/>
          </p:cNvSpPr>
          <p:nvPr>
            <p:ph type="body" idx="1"/>
          </p:nvPr>
        </p:nvSpPr>
        <p:spPr>
          <a:xfrm>
            <a:off x="685800" y="5352261"/>
            <a:ext cx="2190750" cy="819938"/>
          </a:xfrm>
          <a:prstGeom prst="rect">
            <a:avLst/>
          </a:prstGeom>
          <a:noFill/>
          <a:ln>
            <a:noFill/>
          </a:ln>
        </p:spPr>
        <p:txBody>
          <a:bodyPr spcFirstLastPara="1" wrap="square" lIns="0" tIns="0" rIns="0" bIns="0" anchor="t" anchorCtr="0">
            <a:noAutofit/>
          </a:bodyPr>
          <a:lstStyle>
            <a:lvl1pPr marL="457200" lvl="0" indent="-228600" algn="ctr">
              <a:lnSpc>
                <a:spcPct val="80000"/>
              </a:lnSpc>
              <a:spcBef>
                <a:spcPts val="0"/>
              </a:spcBef>
              <a:spcAft>
                <a:spcPts val="0"/>
              </a:spcAft>
              <a:buClr>
                <a:srgbClr val="737373"/>
              </a:buClr>
              <a:buSzPts val="1800"/>
              <a:buNone/>
              <a:defRPr sz="1800">
                <a:solidFill>
                  <a:srgbClr val="737373"/>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224" name="Google Shape;224;p22"/>
          <p:cNvSpPr txBox="1">
            <a:spLocks noGrp="1"/>
          </p:cNvSpPr>
          <p:nvPr>
            <p:ph type="body" idx="2"/>
          </p:nvPr>
        </p:nvSpPr>
        <p:spPr>
          <a:xfrm>
            <a:off x="3562351" y="5352261"/>
            <a:ext cx="2190750" cy="819938"/>
          </a:xfrm>
          <a:prstGeom prst="rect">
            <a:avLst/>
          </a:prstGeom>
          <a:noFill/>
          <a:ln>
            <a:noFill/>
          </a:ln>
        </p:spPr>
        <p:txBody>
          <a:bodyPr spcFirstLastPara="1" wrap="square" lIns="0" tIns="0" rIns="0" bIns="0" anchor="t" anchorCtr="0">
            <a:noAutofit/>
          </a:bodyPr>
          <a:lstStyle>
            <a:lvl1pPr marL="457200" lvl="0" indent="-228600" algn="ctr">
              <a:lnSpc>
                <a:spcPct val="80000"/>
              </a:lnSpc>
              <a:spcBef>
                <a:spcPts val="0"/>
              </a:spcBef>
              <a:spcAft>
                <a:spcPts val="0"/>
              </a:spcAft>
              <a:buClr>
                <a:srgbClr val="737373"/>
              </a:buClr>
              <a:buSzPts val="1800"/>
              <a:buFont typeface="Arial"/>
              <a:buNone/>
              <a:defRPr sz="1800">
                <a:solidFill>
                  <a:srgbClr val="737373"/>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225" name="Google Shape;225;p22"/>
          <p:cNvSpPr txBox="1">
            <a:spLocks noGrp="1"/>
          </p:cNvSpPr>
          <p:nvPr>
            <p:ph type="body" idx="3"/>
          </p:nvPr>
        </p:nvSpPr>
        <p:spPr>
          <a:xfrm>
            <a:off x="6438900" y="5352261"/>
            <a:ext cx="2190750" cy="819938"/>
          </a:xfrm>
          <a:prstGeom prst="rect">
            <a:avLst/>
          </a:prstGeom>
          <a:noFill/>
          <a:ln>
            <a:noFill/>
          </a:ln>
        </p:spPr>
        <p:txBody>
          <a:bodyPr spcFirstLastPara="1" wrap="square" lIns="0" tIns="0" rIns="0" bIns="0" anchor="t" anchorCtr="0">
            <a:noAutofit/>
          </a:bodyPr>
          <a:lstStyle>
            <a:lvl1pPr marL="457200" lvl="0" indent="-228600" algn="ctr">
              <a:lnSpc>
                <a:spcPct val="80000"/>
              </a:lnSpc>
              <a:spcBef>
                <a:spcPts val="0"/>
              </a:spcBef>
              <a:spcAft>
                <a:spcPts val="0"/>
              </a:spcAft>
              <a:buClr>
                <a:srgbClr val="737373"/>
              </a:buClr>
              <a:buSzPts val="1800"/>
              <a:buFont typeface="Arial"/>
              <a:buNone/>
              <a:defRPr sz="1800">
                <a:solidFill>
                  <a:srgbClr val="737373"/>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226" name="Google Shape;226;p22"/>
          <p:cNvSpPr txBox="1">
            <a:spLocks noGrp="1"/>
          </p:cNvSpPr>
          <p:nvPr>
            <p:ph type="body" idx="4"/>
          </p:nvPr>
        </p:nvSpPr>
        <p:spPr>
          <a:xfrm>
            <a:off x="685800" y="2372155"/>
            <a:ext cx="2190749" cy="689420"/>
          </a:xfrm>
          <a:prstGeom prst="rect">
            <a:avLst/>
          </a:prstGeom>
          <a:noFill/>
          <a:ln>
            <a:noFill/>
          </a:ln>
        </p:spPr>
        <p:txBody>
          <a:bodyPr spcFirstLastPara="1" wrap="square" lIns="0" tIns="0" rIns="0" bIns="0" anchor="b" anchorCtr="0">
            <a:noAutofit/>
          </a:bodyPr>
          <a:lstStyle>
            <a:lvl1pPr marL="457200" lvl="0" indent="-228600" algn="ctr">
              <a:lnSpc>
                <a:spcPct val="80000"/>
              </a:lnSpc>
              <a:spcBef>
                <a:spcPts val="0"/>
              </a:spcBef>
              <a:spcAft>
                <a:spcPts val="0"/>
              </a:spcAft>
              <a:buClr>
                <a:schemeClr val="dk1"/>
              </a:buClr>
              <a:buSzPts val="2400"/>
              <a:buNone/>
              <a:defRPr sz="2400" b="1">
                <a:solidFill>
                  <a:schemeClr val="dk1"/>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227" name="Google Shape;227;p22"/>
          <p:cNvSpPr txBox="1">
            <a:spLocks noGrp="1"/>
          </p:cNvSpPr>
          <p:nvPr>
            <p:ph type="body" idx="5"/>
          </p:nvPr>
        </p:nvSpPr>
        <p:spPr>
          <a:xfrm>
            <a:off x="3562351" y="2372155"/>
            <a:ext cx="2190749" cy="689420"/>
          </a:xfrm>
          <a:prstGeom prst="rect">
            <a:avLst/>
          </a:prstGeom>
          <a:noFill/>
          <a:ln>
            <a:noFill/>
          </a:ln>
        </p:spPr>
        <p:txBody>
          <a:bodyPr spcFirstLastPara="1" wrap="square" lIns="0" tIns="0" rIns="0" bIns="0" anchor="b" anchorCtr="0">
            <a:noAutofit/>
          </a:bodyPr>
          <a:lstStyle>
            <a:lvl1pPr marL="457200" lvl="0" indent="-228600" algn="ctr">
              <a:lnSpc>
                <a:spcPct val="80000"/>
              </a:lnSpc>
              <a:spcBef>
                <a:spcPts val="0"/>
              </a:spcBef>
              <a:spcAft>
                <a:spcPts val="0"/>
              </a:spcAft>
              <a:buClr>
                <a:schemeClr val="dk1"/>
              </a:buClr>
              <a:buSzPts val="2400"/>
              <a:buNone/>
              <a:defRPr sz="2400" b="1">
                <a:solidFill>
                  <a:schemeClr val="dk1"/>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228" name="Google Shape;228;p22"/>
          <p:cNvSpPr txBox="1">
            <a:spLocks noGrp="1"/>
          </p:cNvSpPr>
          <p:nvPr>
            <p:ph type="body" idx="6"/>
          </p:nvPr>
        </p:nvSpPr>
        <p:spPr>
          <a:xfrm>
            <a:off x="6438900" y="2372155"/>
            <a:ext cx="2190749" cy="689420"/>
          </a:xfrm>
          <a:prstGeom prst="rect">
            <a:avLst/>
          </a:prstGeom>
          <a:noFill/>
          <a:ln>
            <a:noFill/>
          </a:ln>
        </p:spPr>
        <p:txBody>
          <a:bodyPr spcFirstLastPara="1" wrap="square" lIns="0" tIns="0" rIns="0" bIns="0" anchor="b" anchorCtr="0">
            <a:noAutofit/>
          </a:bodyPr>
          <a:lstStyle>
            <a:lvl1pPr marL="457200" lvl="0" indent="-228600" algn="ctr">
              <a:lnSpc>
                <a:spcPct val="80000"/>
              </a:lnSpc>
              <a:spcBef>
                <a:spcPts val="0"/>
              </a:spcBef>
              <a:spcAft>
                <a:spcPts val="0"/>
              </a:spcAft>
              <a:buClr>
                <a:schemeClr val="dk1"/>
              </a:buClr>
              <a:buSzPts val="2400"/>
              <a:buNone/>
              <a:defRPr sz="2400" b="1">
                <a:solidFill>
                  <a:schemeClr val="dk1"/>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229" name="Google Shape;229;p22"/>
          <p:cNvSpPr txBox="1">
            <a:spLocks noGrp="1"/>
          </p:cNvSpPr>
          <p:nvPr>
            <p:ph type="body" idx="7"/>
          </p:nvPr>
        </p:nvSpPr>
        <p:spPr>
          <a:xfrm>
            <a:off x="9315450" y="5352261"/>
            <a:ext cx="2190750" cy="819938"/>
          </a:xfrm>
          <a:prstGeom prst="rect">
            <a:avLst/>
          </a:prstGeom>
          <a:noFill/>
          <a:ln>
            <a:noFill/>
          </a:ln>
        </p:spPr>
        <p:txBody>
          <a:bodyPr spcFirstLastPara="1" wrap="square" lIns="0" tIns="0" rIns="0" bIns="0" anchor="t" anchorCtr="0">
            <a:noAutofit/>
          </a:bodyPr>
          <a:lstStyle>
            <a:lvl1pPr marL="457200" lvl="0" indent="-228600" algn="ctr">
              <a:lnSpc>
                <a:spcPct val="80000"/>
              </a:lnSpc>
              <a:spcBef>
                <a:spcPts val="0"/>
              </a:spcBef>
              <a:spcAft>
                <a:spcPts val="0"/>
              </a:spcAft>
              <a:buClr>
                <a:srgbClr val="737373"/>
              </a:buClr>
              <a:buSzPts val="1800"/>
              <a:buFont typeface="Arial"/>
              <a:buNone/>
              <a:defRPr sz="1800">
                <a:solidFill>
                  <a:srgbClr val="737373"/>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230" name="Google Shape;230;p22"/>
          <p:cNvSpPr txBox="1">
            <a:spLocks noGrp="1"/>
          </p:cNvSpPr>
          <p:nvPr>
            <p:ph type="body" idx="8"/>
          </p:nvPr>
        </p:nvSpPr>
        <p:spPr>
          <a:xfrm>
            <a:off x="9315451" y="2372155"/>
            <a:ext cx="2190749" cy="689420"/>
          </a:xfrm>
          <a:prstGeom prst="rect">
            <a:avLst/>
          </a:prstGeom>
          <a:noFill/>
          <a:ln>
            <a:noFill/>
          </a:ln>
        </p:spPr>
        <p:txBody>
          <a:bodyPr spcFirstLastPara="1" wrap="square" lIns="0" tIns="0" rIns="0" bIns="0" anchor="b" anchorCtr="0">
            <a:noAutofit/>
          </a:bodyPr>
          <a:lstStyle>
            <a:lvl1pPr marL="457200" lvl="0" indent="-228600" algn="ctr">
              <a:lnSpc>
                <a:spcPct val="80000"/>
              </a:lnSpc>
              <a:spcBef>
                <a:spcPts val="0"/>
              </a:spcBef>
              <a:spcAft>
                <a:spcPts val="0"/>
              </a:spcAft>
              <a:buClr>
                <a:schemeClr val="dk1"/>
              </a:buClr>
              <a:buSzPts val="2400"/>
              <a:buNone/>
              <a:defRPr sz="2400" b="1">
                <a:solidFill>
                  <a:schemeClr val="dk1"/>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231" name="Google Shape;231;p22"/>
          <p:cNvSpPr txBox="1">
            <a:spLocks noGrp="1"/>
          </p:cNvSpPr>
          <p:nvPr>
            <p:ph type="body" idx="9"/>
          </p:nvPr>
        </p:nvSpPr>
        <p:spPr>
          <a:xfrm>
            <a:off x="685800" y="1592812"/>
            <a:ext cx="10820400" cy="280974"/>
          </a:xfrm>
          <a:prstGeom prst="rect">
            <a:avLst/>
          </a:prstGeom>
          <a:noFill/>
          <a:ln>
            <a:noFill/>
          </a:ln>
        </p:spPr>
        <p:txBody>
          <a:bodyPr spcFirstLastPara="1" wrap="square" lIns="0" tIns="0" rIns="0" bIns="0" anchor="t" anchorCtr="0">
            <a:noAutofit/>
          </a:bodyPr>
          <a:lstStyle>
            <a:lvl1pPr marL="457200" lvl="0" indent="-228600" algn="l">
              <a:lnSpc>
                <a:spcPct val="83000"/>
              </a:lnSpc>
              <a:spcBef>
                <a:spcPts val="0"/>
              </a:spcBef>
              <a:spcAft>
                <a:spcPts val="0"/>
              </a:spcAft>
              <a:buClr>
                <a:schemeClr val="accent1"/>
              </a:buClr>
              <a:buSzPts val="2200"/>
              <a:buNone/>
              <a:defRPr sz="2200" b="0">
                <a:solidFill>
                  <a:schemeClr val="accent1"/>
                </a:solidFill>
                <a:latin typeface="Arial"/>
                <a:ea typeface="Arial"/>
                <a:cs typeface="Arial"/>
                <a:sym typeface="Arial"/>
              </a:defRPr>
            </a:lvl1pPr>
            <a:lvl2pPr marL="914400" lvl="1" indent="-228600" algn="l">
              <a:lnSpc>
                <a:spcPct val="90000"/>
              </a:lnSpc>
              <a:spcBef>
                <a:spcPts val="400"/>
              </a:spcBef>
              <a:spcAft>
                <a:spcPts val="0"/>
              </a:spcAft>
              <a:buSzPts val="2000"/>
              <a:buNone/>
              <a:defRPr sz="2000" b="1"/>
            </a:lvl2pPr>
            <a:lvl3pPr marL="1371600" lvl="2" indent="-228600" algn="l">
              <a:lnSpc>
                <a:spcPct val="85000"/>
              </a:lnSpc>
              <a:spcBef>
                <a:spcPts val="400"/>
              </a:spcBef>
              <a:spcAft>
                <a:spcPts val="0"/>
              </a:spcAft>
              <a:buClr>
                <a:schemeClr val="dk1"/>
              </a:buClr>
              <a:buSzPts val="1800"/>
              <a:buNone/>
              <a:defRPr sz="1800" b="1"/>
            </a:lvl3pPr>
            <a:lvl4pPr marL="1828800" lvl="3" indent="-228600" algn="l">
              <a:lnSpc>
                <a:spcPct val="90000"/>
              </a:lnSpc>
              <a:spcBef>
                <a:spcPts val="1200"/>
              </a:spcBef>
              <a:spcAft>
                <a:spcPts val="0"/>
              </a:spcAft>
              <a:buClr>
                <a:schemeClr val="dk1"/>
              </a:buClr>
              <a:buSzPts val="1600"/>
              <a:buNone/>
              <a:defRPr sz="1600" b="1"/>
            </a:lvl4pPr>
            <a:lvl5pPr marL="2286000" lvl="4" indent="-228600" algn="l">
              <a:lnSpc>
                <a:spcPct val="90000"/>
              </a:lnSpc>
              <a:spcBef>
                <a:spcPts val="0"/>
              </a:spcBef>
              <a:spcAft>
                <a:spcPts val="0"/>
              </a:spcAft>
              <a:buClr>
                <a:schemeClr val="accent1"/>
              </a:buClr>
              <a:buSzPts val="1600"/>
              <a:buNone/>
              <a:defRPr sz="1600" b="1"/>
            </a:lvl5pPr>
            <a:lvl6pPr marL="2743200" lvl="5" indent="-228600" algn="l">
              <a:lnSpc>
                <a:spcPct val="120000"/>
              </a:lnSpc>
              <a:spcBef>
                <a:spcPts val="800"/>
              </a:spcBef>
              <a:spcAft>
                <a:spcPts val="0"/>
              </a:spcAft>
              <a:buClr>
                <a:schemeClr val="dk1"/>
              </a:buClr>
              <a:buSzPts val="1600"/>
              <a:buNone/>
              <a:defRPr sz="1600" b="1"/>
            </a:lvl6pPr>
            <a:lvl7pPr marL="3200400" lvl="6" indent="-228600" algn="l">
              <a:lnSpc>
                <a:spcPct val="85000"/>
              </a:lnSpc>
              <a:spcBef>
                <a:spcPts val="600"/>
              </a:spcBef>
              <a:spcAft>
                <a:spcPts val="0"/>
              </a:spcAft>
              <a:buSzPts val="1600"/>
              <a:buNone/>
              <a:defRPr sz="1600" b="1"/>
            </a:lvl7pPr>
            <a:lvl8pPr marL="3657600" lvl="7" indent="-228600" algn="l">
              <a:lnSpc>
                <a:spcPct val="100000"/>
              </a:lnSpc>
              <a:spcBef>
                <a:spcPts val="1200"/>
              </a:spcBef>
              <a:spcAft>
                <a:spcPts val="0"/>
              </a:spcAft>
              <a:buClr>
                <a:schemeClr val="dk1"/>
              </a:buClr>
              <a:buSzPts val="1600"/>
              <a:buNone/>
              <a:defRPr sz="1600" b="1"/>
            </a:lvl8pPr>
            <a:lvl9pPr marL="4114800" lvl="8" indent="-228600" algn="l">
              <a:lnSpc>
                <a:spcPct val="85000"/>
              </a:lnSpc>
              <a:spcBef>
                <a:spcPts val="600"/>
              </a:spcBef>
              <a:spcAft>
                <a:spcPts val="1200"/>
              </a:spcAft>
              <a:buClr>
                <a:schemeClr val="dk1"/>
              </a:buClr>
              <a:buSzPts val="1600"/>
              <a:buNone/>
              <a:defRPr sz="1600" b="1"/>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Five Icons">
  <p:cSld name="Five Icons">
    <p:spTree>
      <p:nvGrpSpPr>
        <p:cNvPr id="1" name="Shape 232"/>
        <p:cNvGrpSpPr/>
        <p:nvPr/>
      </p:nvGrpSpPr>
      <p:grpSpPr>
        <a:xfrm>
          <a:off x="0" y="0"/>
          <a:ext cx="0" cy="0"/>
          <a:chOff x="0" y="0"/>
          <a:chExt cx="0" cy="0"/>
        </a:xfrm>
      </p:grpSpPr>
      <p:sp>
        <p:nvSpPr>
          <p:cNvPr id="233" name="Google Shape;233;p23"/>
          <p:cNvSpPr txBox="1">
            <a:spLocks noGrp="1"/>
          </p:cNvSpPr>
          <p:nvPr>
            <p:ph type="title"/>
          </p:nvPr>
        </p:nvSpPr>
        <p:spPr>
          <a:xfrm>
            <a:off x="685800" y="1034165"/>
            <a:ext cx="10820400" cy="517065"/>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chemeClr val="dk1"/>
              </a:buClr>
              <a:buSzPts val="42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4" name="Google Shape;234;p23"/>
          <p:cNvSpPr/>
          <p:nvPr/>
        </p:nvSpPr>
        <p:spPr>
          <a:xfrm>
            <a:off x="763390" y="3259890"/>
            <a:ext cx="1460261" cy="1460261"/>
          </a:xfrm>
          <a:prstGeom prst="donut">
            <a:avLst>
              <a:gd name="adj" fmla="val 4877"/>
            </a:avLst>
          </a:prstGeom>
          <a:gradFill>
            <a:gsLst>
              <a:gs pos="0">
                <a:schemeClr val="accent1"/>
              </a:gs>
              <a:gs pos="100000">
                <a:schemeClr val="accent4"/>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None/>
            </a:pPr>
            <a:endParaRPr sz="1800" b="0" i="0" u="sng" strike="noStrike" cap="none">
              <a:solidFill>
                <a:schemeClr val="lt1"/>
              </a:solidFill>
              <a:latin typeface="Arial"/>
              <a:ea typeface="Arial"/>
              <a:cs typeface="Arial"/>
              <a:sym typeface="Arial"/>
              <a:hlinkClick r:id="rId2"/>
            </a:endParaRPr>
          </a:p>
        </p:txBody>
      </p:sp>
      <p:sp>
        <p:nvSpPr>
          <p:cNvPr id="235" name="Google Shape;235;p23"/>
          <p:cNvSpPr/>
          <p:nvPr/>
        </p:nvSpPr>
        <p:spPr>
          <a:xfrm>
            <a:off x="3064630" y="3259890"/>
            <a:ext cx="1460261" cy="1460261"/>
          </a:xfrm>
          <a:prstGeom prst="donut">
            <a:avLst>
              <a:gd name="adj" fmla="val 4877"/>
            </a:avLst>
          </a:prstGeom>
          <a:gradFill>
            <a:gsLst>
              <a:gs pos="0">
                <a:schemeClr val="accent2"/>
              </a:gs>
              <a:gs pos="100000">
                <a:schemeClr val="accent5"/>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None/>
            </a:pPr>
            <a:endParaRPr sz="1800" b="0" i="0" u="sng" strike="noStrike" cap="none">
              <a:solidFill>
                <a:schemeClr val="lt1"/>
              </a:solidFill>
              <a:latin typeface="Arial"/>
              <a:ea typeface="Arial"/>
              <a:cs typeface="Arial"/>
              <a:sym typeface="Arial"/>
              <a:hlinkClick r:id="rId2"/>
            </a:endParaRPr>
          </a:p>
        </p:txBody>
      </p:sp>
      <p:sp>
        <p:nvSpPr>
          <p:cNvPr id="236" name="Google Shape;236;p23"/>
          <p:cNvSpPr/>
          <p:nvPr/>
        </p:nvSpPr>
        <p:spPr>
          <a:xfrm>
            <a:off x="5357157" y="3259890"/>
            <a:ext cx="1477686" cy="1477686"/>
          </a:xfrm>
          <a:prstGeom prst="donut">
            <a:avLst>
              <a:gd name="adj" fmla="val 4877"/>
            </a:avLst>
          </a:prstGeom>
          <a:gradFill>
            <a:gsLst>
              <a:gs pos="0">
                <a:schemeClr val="accent3"/>
              </a:gs>
              <a:gs pos="100000">
                <a:schemeClr val="accent6"/>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None/>
            </a:pPr>
            <a:endParaRPr sz="1800" b="0" i="0" u="sng" strike="noStrike" cap="none">
              <a:solidFill>
                <a:schemeClr val="lt1"/>
              </a:solidFill>
              <a:latin typeface="Arial"/>
              <a:ea typeface="Arial"/>
              <a:cs typeface="Arial"/>
              <a:sym typeface="Arial"/>
              <a:hlinkClick r:id="rId2"/>
            </a:endParaRPr>
          </a:p>
        </p:txBody>
      </p:sp>
      <p:sp>
        <p:nvSpPr>
          <p:cNvPr id="237" name="Google Shape;237;p23"/>
          <p:cNvSpPr/>
          <p:nvPr/>
        </p:nvSpPr>
        <p:spPr>
          <a:xfrm>
            <a:off x="7658397" y="3259890"/>
            <a:ext cx="1477686" cy="1477686"/>
          </a:xfrm>
          <a:prstGeom prst="donut">
            <a:avLst>
              <a:gd name="adj" fmla="val 4877"/>
            </a:avLst>
          </a:prstGeom>
          <a:gradFill>
            <a:gsLst>
              <a:gs pos="0">
                <a:srgbClr val="02C7A9"/>
              </a:gs>
              <a:gs pos="100000">
                <a:srgbClr val="0096A1"/>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None/>
            </a:pPr>
            <a:endParaRPr sz="1800" b="0" i="0" u="sng" strike="noStrike" cap="none">
              <a:solidFill>
                <a:schemeClr val="lt1"/>
              </a:solidFill>
              <a:latin typeface="Arial"/>
              <a:ea typeface="Arial"/>
              <a:cs typeface="Arial"/>
              <a:sym typeface="Arial"/>
              <a:hlinkClick r:id="rId2"/>
            </a:endParaRPr>
          </a:p>
        </p:txBody>
      </p:sp>
      <p:sp>
        <p:nvSpPr>
          <p:cNvPr id="238" name="Google Shape;238;p23"/>
          <p:cNvSpPr/>
          <p:nvPr/>
        </p:nvSpPr>
        <p:spPr>
          <a:xfrm>
            <a:off x="9959637" y="3259890"/>
            <a:ext cx="1477686" cy="1477686"/>
          </a:xfrm>
          <a:prstGeom prst="donut">
            <a:avLst>
              <a:gd name="adj" fmla="val 4877"/>
            </a:avLst>
          </a:prstGeom>
          <a:gradFill>
            <a:gsLst>
              <a:gs pos="0">
                <a:srgbClr val="00ACD9"/>
              </a:gs>
              <a:gs pos="100000">
                <a:srgbClr val="006AAD"/>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None/>
            </a:pPr>
            <a:endParaRPr sz="1800" b="0" i="0" u="sng" strike="noStrike" cap="none">
              <a:solidFill>
                <a:schemeClr val="lt1"/>
              </a:solidFill>
              <a:latin typeface="Arial"/>
              <a:ea typeface="Arial"/>
              <a:cs typeface="Arial"/>
              <a:sym typeface="Arial"/>
              <a:hlinkClick r:id="rId2"/>
            </a:endParaRPr>
          </a:p>
        </p:txBody>
      </p:sp>
      <p:sp>
        <p:nvSpPr>
          <p:cNvPr id="239" name="Google Shape;239;p23"/>
          <p:cNvSpPr txBox="1">
            <a:spLocks noGrp="1"/>
          </p:cNvSpPr>
          <p:nvPr>
            <p:ph type="body" idx="1"/>
          </p:nvPr>
        </p:nvSpPr>
        <p:spPr>
          <a:xfrm>
            <a:off x="685800" y="5032615"/>
            <a:ext cx="1615440" cy="1139584"/>
          </a:xfrm>
          <a:prstGeom prst="rect">
            <a:avLst/>
          </a:prstGeom>
          <a:noFill/>
          <a:ln>
            <a:noFill/>
          </a:ln>
        </p:spPr>
        <p:txBody>
          <a:bodyPr spcFirstLastPara="1" wrap="square" lIns="0" tIns="0" rIns="0" bIns="0" anchor="t" anchorCtr="0">
            <a:noAutofit/>
          </a:bodyPr>
          <a:lstStyle>
            <a:lvl1pPr marL="457200" lvl="0" indent="-228600" algn="ctr">
              <a:lnSpc>
                <a:spcPct val="80000"/>
              </a:lnSpc>
              <a:spcBef>
                <a:spcPts val="0"/>
              </a:spcBef>
              <a:spcAft>
                <a:spcPts val="0"/>
              </a:spcAft>
              <a:buClr>
                <a:srgbClr val="737373"/>
              </a:buClr>
              <a:buSzPts val="1600"/>
              <a:buFont typeface="Arial"/>
              <a:buNone/>
              <a:defRPr sz="1600">
                <a:solidFill>
                  <a:srgbClr val="737373"/>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240" name="Google Shape;240;p23"/>
          <p:cNvSpPr txBox="1">
            <a:spLocks noGrp="1"/>
          </p:cNvSpPr>
          <p:nvPr>
            <p:ph type="body" idx="2"/>
          </p:nvPr>
        </p:nvSpPr>
        <p:spPr>
          <a:xfrm>
            <a:off x="685800" y="2367177"/>
            <a:ext cx="1615440" cy="689420"/>
          </a:xfrm>
          <a:prstGeom prst="rect">
            <a:avLst/>
          </a:prstGeom>
          <a:noFill/>
          <a:ln>
            <a:noFill/>
          </a:ln>
        </p:spPr>
        <p:txBody>
          <a:bodyPr spcFirstLastPara="1" wrap="square" lIns="0" tIns="0" rIns="0" bIns="0" anchor="b" anchorCtr="0">
            <a:noAutofit/>
          </a:bodyPr>
          <a:lstStyle>
            <a:lvl1pPr marL="457200" lvl="0" indent="-228600" algn="ctr">
              <a:lnSpc>
                <a:spcPct val="80000"/>
              </a:lnSpc>
              <a:spcBef>
                <a:spcPts val="0"/>
              </a:spcBef>
              <a:spcAft>
                <a:spcPts val="0"/>
              </a:spcAft>
              <a:buClr>
                <a:schemeClr val="dk1"/>
              </a:buClr>
              <a:buSzPts val="2000"/>
              <a:buNone/>
              <a:defRPr sz="2000" b="1">
                <a:solidFill>
                  <a:schemeClr val="dk1"/>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241" name="Google Shape;241;p23"/>
          <p:cNvSpPr txBox="1">
            <a:spLocks noGrp="1"/>
          </p:cNvSpPr>
          <p:nvPr>
            <p:ph type="body" idx="3"/>
          </p:nvPr>
        </p:nvSpPr>
        <p:spPr>
          <a:xfrm>
            <a:off x="2987040" y="5032615"/>
            <a:ext cx="1615440" cy="1139584"/>
          </a:xfrm>
          <a:prstGeom prst="rect">
            <a:avLst/>
          </a:prstGeom>
          <a:noFill/>
          <a:ln>
            <a:noFill/>
          </a:ln>
        </p:spPr>
        <p:txBody>
          <a:bodyPr spcFirstLastPara="1" wrap="square" lIns="0" tIns="0" rIns="0" bIns="0" anchor="t" anchorCtr="0">
            <a:noAutofit/>
          </a:bodyPr>
          <a:lstStyle>
            <a:lvl1pPr marL="457200" lvl="0" indent="-228600" algn="ctr">
              <a:lnSpc>
                <a:spcPct val="80000"/>
              </a:lnSpc>
              <a:spcBef>
                <a:spcPts val="0"/>
              </a:spcBef>
              <a:spcAft>
                <a:spcPts val="0"/>
              </a:spcAft>
              <a:buClr>
                <a:srgbClr val="737373"/>
              </a:buClr>
              <a:buSzPts val="1600"/>
              <a:buFont typeface="Arial"/>
              <a:buNone/>
              <a:defRPr sz="1600">
                <a:solidFill>
                  <a:srgbClr val="737373"/>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242" name="Google Shape;242;p23"/>
          <p:cNvSpPr txBox="1">
            <a:spLocks noGrp="1"/>
          </p:cNvSpPr>
          <p:nvPr>
            <p:ph type="body" idx="4"/>
          </p:nvPr>
        </p:nvSpPr>
        <p:spPr>
          <a:xfrm>
            <a:off x="2987041" y="2367177"/>
            <a:ext cx="1615440" cy="689420"/>
          </a:xfrm>
          <a:prstGeom prst="rect">
            <a:avLst/>
          </a:prstGeom>
          <a:noFill/>
          <a:ln>
            <a:noFill/>
          </a:ln>
        </p:spPr>
        <p:txBody>
          <a:bodyPr spcFirstLastPara="1" wrap="square" lIns="0" tIns="0" rIns="0" bIns="0" anchor="b" anchorCtr="0">
            <a:noAutofit/>
          </a:bodyPr>
          <a:lstStyle>
            <a:lvl1pPr marL="457200" lvl="0" indent="-228600" algn="ctr">
              <a:lnSpc>
                <a:spcPct val="80000"/>
              </a:lnSpc>
              <a:spcBef>
                <a:spcPts val="0"/>
              </a:spcBef>
              <a:spcAft>
                <a:spcPts val="0"/>
              </a:spcAft>
              <a:buClr>
                <a:schemeClr val="dk1"/>
              </a:buClr>
              <a:buSzPts val="2000"/>
              <a:buFont typeface="Arial"/>
              <a:buNone/>
              <a:defRPr sz="2000" b="1">
                <a:solidFill>
                  <a:schemeClr val="dk1"/>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243" name="Google Shape;243;p23"/>
          <p:cNvSpPr txBox="1">
            <a:spLocks noGrp="1"/>
          </p:cNvSpPr>
          <p:nvPr>
            <p:ph type="body" idx="5"/>
          </p:nvPr>
        </p:nvSpPr>
        <p:spPr>
          <a:xfrm>
            <a:off x="5288280" y="5032615"/>
            <a:ext cx="1615440" cy="1139584"/>
          </a:xfrm>
          <a:prstGeom prst="rect">
            <a:avLst/>
          </a:prstGeom>
          <a:noFill/>
          <a:ln>
            <a:noFill/>
          </a:ln>
        </p:spPr>
        <p:txBody>
          <a:bodyPr spcFirstLastPara="1" wrap="square" lIns="0" tIns="0" rIns="0" bIns="0" anchor="t" anchorCtr="0">
            <a:noAutofit/>
          </a:bodyPr>
          <a:lstStyle>
            <a:lvl1pPr marL="457200" lvl="0" indent="-228600" algn="ctr">
              <a:lnSpc>
                <a:spcPct val="80000"/>
              </a:lnSpc>
              <a:spcBef>
                <a:spcPts val="0"/>
              </a:spcBef>
              <a:spcAft>
                <a:spcPts val="0"/>
              </a:spcAft>
              <a:buClr>
                <a:srgbClr val="737373"/>
              </a:buClr>
              <a:buSzPts val="1600"/>
              <a:buFont typeface="Arial"/>
              <a:buNone/>
              <a:defRPr sz="1600">
                <a:solidFill>
                  <a:srgbClr val="737373"/>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244" name="Google Shape;244;p23"/>
          <p:cNvSpPr txBox="1">
            <a:spLocks noGrp="1"/>
          </p:cNvSpPr>
          <p:nvPr>
            <p:ph type="body" idx="6"/>
          </p:nvPr>
        </p:nvSpPr>
        <p:spPr>
          <a:xfrm>
            <a:off x="5288281" y="2367177"/>
            <a:ext cx="1615440" cy="689420"/>
          </a:xfrm>
          <a:prstGeom prst="rect">
            <a:avLst/>
          </a:prstGeom>
          <a:noFill/>
          <a:ln>
            <a:noFill/>
          </a:ln>
        </p:spPr>
        <p:txBody>
          <a:bodyPr spcFirstLastPara="1" wrap="square" lIns="0" tIns="0" rIns="0" bIns="0" anchor="b" anchorCtr="0">
            <a:noAutofit/>
          </a:bodyPr>
          <a:lstStyle>
            <a:lvl1pPr marL="457200" lvl="0" indent="-228600" algn="ctr">
              <a:lnSpc>
                <a:spcPct val="80000"/>
              </a:lnSpc>
              <a:spcBef>
                <a:spcPts val="0"/>
              </a:spcBef>
              <a:spcAft>
                <a:spcPts val="0"/>
              </a:spcAft>
              <a:buClr>
                <a:schemeClr val="dk1"/>
              </a:buClr>
              <a:buSzPts val="2000"/>
              <a:buFont typeface="Arial"/>
              <a:buNone/>
              <a:defRPr sz="2000" b="1">
                <a:solidFill>
                  <a:schemeClr val="dk1"/>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245" name="Google Shape;245;p23"/>
          <p:cNvSpPr txBox="1">
            <a:spLocks noGrp="1"/>
          </p:cNvSpPr>
          <p:nvPr>
            <p:ph type="body" idx="7"/>
          </p:nvPr>
        </p:nvSpPr>
        <p:spPr>
          <a:xfrm>
            <a:off x="7589520" y="5032615"/>
            <a:ext cx="1615440" cy="1139584"/>
          </a:xfrm>
          <a:prstGeom prst="rect">
            <a:avLst/>
          </a:prstGeom>
          <a:noFill/>
          <a:ln>
            <a:noFill/>
          </a:ln>
        </p:spPr>
        <p:txBody>
          <a:bodyPr spcFirstLastPara="1" wrap="square" lIns="0" tIns="0" rIns="0" bIns="0" anchor="t" anchorCtr="0">
            <a:noAutofit/>
          </a:bodyPr>
          <a:lstStyle>
            <a:lvl1pPr marL="457200" lvl="0" indent="-228600" algn="ctr">
              <a:lnSpc>
                <a:spcPct val="80000"/>
              </a:lnSpc>
              <a:spcBef>
                <a:spcPts val="0"/>
              </a:spcBef>
              <a:spcAft>
                <a:spcPts val="0"/>
              </a:spcAft>
              <a:buClr>
                <a:srgbClr val="737373"/>
              </a:buClr>
              <a:buSzPts val="1600"/>
              <a:buFont typeface="Arial"/>
              <a:buNone/>
              <a:defRPr sz="1600">
                <a:solidFill>
                  <a:srgbClr val="737373"/>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246" name="Google Shape;246;p23"/>
          <p:cNvSpPr txBox="1">
            <a:spLocks noGrp="1"/>
          </p:cNvSpPr>
          <p:nvPr>
            <p:ph type="body" idx="8"/>
          </p:nvPr>
        </p:nvSpPr>
        <p:spPr>
          <a:xfrm>
            <a:off x="7589521" y="2367177"/>
            <a:ext cx="1615440" cy="689420"/>
          </a:xfrm>
          <a:prstGeom prst="rect">
            <a:avLst/>
          </a:prstGeom>
          <a:noFill/>
          <a:ln>
            <a:noFill/>
          </a:ln>
        </p:spPr>
        <p:txBody>
          <a:bodyPr spcFirstLastPara="1" wrap="square" lIns="0" tIns="0" rIns="0" bIns="0" anchor="b" anchorCtr="0">
            <a:noAutofit/>
          </a:bodyPr>
          <a:lstStyle>
            <a:lvl1pPr marL="457200" lvl="0" indent="-228600" algn="ctr">
              <a:lnSpc>
                <a:spcPct val="80000"/>
              </a:lnSpc>
              <a:spcBef>
                <a:spcPts val="0"/>
              </a:spcBef>
              <a:spcAft>
                <a:spcPts val="0"/>
              </a:spcAft>
              <a:buClr>
                <a:schemeClr val="dk1"/>
              </a:buClr>
              <a:buSzPts val="2000"/>
              <a:buFont typeface="Arial"/>
              <a:buNone/>
              <a:defRPr sz="2000" b="1">
                <a:solidFill>
                  <a:schemeClr val="dk1"/>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247" name="Google Shape;247;p23"/>
          <p:cNvSpPr txBox="1">
            <a:spLocks noGrp="1"/>
          </p:cNvSpPr>
          <p:nvPr>
            <p:ph type="body" idx="9"/>
          </p:nvPr>
        </p:nvSpPr>
        <p:spPr>
          <a:xfrm>
            <a:off x="9890760" y="5032615"/>
            <a:ext cx="1615440" cy="1139584"/>
          </a:xfrm>
          <a:prstGeom prst="rect">
            <a:avLst/>
          </a:prstGeom>
          <a:noFill/>
          <a:ln>
            <a:noFill/>
          </a:ln>
        </p:spPr>
        <p:txBody>
          <a:bodyPr spcFirstLastPara="1" wrap="square" lIns="0" tIns="0" rIns="0" bIns="0" anchor="t" anchorCtr="0">
            <a:noAutofit/>
          </a:bodyPr>
          <a:lstStyle>
            <a:lvl1pPr marL="457200" lvl="0" indent="-228600" algn="ctr">
              <a:lnSpc>
                <a:spcPct val="80000"/>
              </a:lnSpc>
              <a:spcBef>
                <a:spcPts val="0"/>
              </a:spcBef>
              <a:spcAft>
                <a:spcPts val="0"/>
              </a:spcAft>
              <a:buClr>
                <a:srgbClr val="737373"/>
              </a:buClr>
              <a:buSzPts val="1600"/>
              <a:buNone/>
              <a:defRPr sz="1600">
                <a:solidFill>
                  <a:srgbClr val="737373"/>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248" name="Google Shape;248;p23"/>
          <p:cNvSpPr txBox="1">
            <a:spLocks noGrp="1"/>
          </p:cNvSpPr>
          <p:nvPr>
            <p:ph type="body" idx="13"/>
          </p:nvPr>
        </p:nvSpPr>
        <p:spPr>
          <a:xfrm>
            <a:off x="9890761" y="2367177"/>
            <a:ext cx="1615440" cy="689420"/>
          </a:xfrm>
          <a:prstGeom prst="rect">
            <a:avLst/>
          </a:prstGeom>
          <a:noFill/>
          <a:ln>
            <a:noFill/>
          </a:ln>
        </p:spPr>
        <p:txBody>
          <a:bodyPr spcFirstLastPara="1" wrap="square" lIns="0" tIns="0" rIns="0" bIns="0" anchor="b" anchorCtr="0">
            <a:noAutofit/>
          </a:bodyPr>
          <a:lstStyle>
            <a:lvl1pPr marL="457200" lvl="0" indent="-228600" algn="ctr">
              <a:lnSpc>
                <a:spcPct val="80000"/>
              </a:lnSpc>
              <a:spcBef>
                <a:spcPts val="0"/>
              </a:spcBef>
              <a:spcAft>
                <a:spcPts val="0"/>
              </a:spcAft>
              <a:buClr>
                <a:schemeClr val="dk1"/>
              </a:buClr>
              <a:buSzPts val="2000"/>
              <a:buFont typeface="Arial"/>
              <a:buNone/>
              <a:defRPr sz="2000" b="1">
                <a:solidFill>
                  <a:schemeClr val="dk1"/>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249" name="Google Shape;249;p23"/>
          <p:cNvSpPr txBox="1">
            <a:spLocks noGrp="1"/>
          </p:cNvSpPr>
          <p:nvPr>
            <p:ph type="body" idx="14"/>
          </p:nvPr>
        </p:nvSpPr>
        <p:spPr>
          <a:xfrm>
            <a:off x="685800" y="1592812"/>
            <a:ext cx="10820400" cy="280974"/>
          </a:xfrm>
          <a:prstGeom prst="rect">
            <a:avLst/>
          </a:prstGeom>
          <a:noFill/>
          <a:ln>
            <a:noFill/>
          </a:ln>
        </p:spPr>
        <p:txBody>
          <a:bodyPr spcFirstLastPara="1" wrap="square" lIns="0" tIns="0" rIns="0" bIns="0" anchor="t" anchorCtr="0">
            <a:noAutofit/>
          </a:bodyPr>
          <a:lstStyle>
            <a:lvl1pPr marL="457200" lvl="0" indent="-228600" algn="l">
              <a:lnSpc>
                <a:spcPct val="83000"/>
              </a:lnSpc>
              <a:spcBef>
                <a:spcPts val="0"/>
              </a:spcBef>
              <a:spcAft>
                <a:spcPts val="0"/>
              </a:spcAft>
              <a:buClr>
                <a:schemeClr val="accent1"/>
              </a:buClr>
              <a:buSzPts val="2200"/>
              <a:buNone/>
              <a:defRPr sz="2200" b="0">
                <a:solidFill>
                  <a:schemeClr val="accent1"/>
                </a:solidFill>
                <a:latin typeface="Arial"/>
                <a:ea typeface="Arial"/>
                <a:cs typeface="Arial"/>
                <a:sym typeface="Arial"/>
              </a:defRPr>
            </a:lvl1pPr>
            <a:lvl2pPr marL="914400" lvl="1" indent="-228600" algn="l">
              <a:lnSpc>
                <a:spcPct val="90000"/>
              </a:lnSpc>
              <a:spcBef>
                <a:spcPts val="400"/>
              </a:spcBef>
              <a:spcAft>
                <a:spcPts val="0"/>
              </a:spcAft>
              <a:buSzPts val="2000"/>
              <a:buNone/>
              <a:defRPr sz="2000" b="1"/>
            </a:lvl2pPr>
            <a:lvl3pPr marL="1371600" lvl="2" indent="-228600" algn="l">
              <a:lnSpc>
                <a:spcPct val="85000"/>
              </a:lnSpc>
              <a:spcBef>
                <a:spcPts val="400"/>
              </a:spcBef>
              <a:spcAft>
                <a:spcPts val="0"/>
              </a:spcAft>
              <a:buClr>
                <a:schemeClr val="dk1"/>
              </a:buClr>
              <a:buSzPts val="1800"/>
              <a:buNone/>
              <a:defRPr sz="1800" b="1"/>
            </a:lvl3pPr>
            <a:lvl4pPr marL="1828800" lvl="3" indent="-228600" algn="l">
              <a:lnSpc>
                <a:spcPct val="90000"/>
              </a:lnSpc>
              <a:spcBef>
                <a:spcPts val="1200"/>
              </a:spcBef>
              <a:spcAft>
                <a:spcPts val="0"/>
              </a:spcAft>
              <a:buClr>
                <a:schemeClr val="dk1"/>
              </a:buClr>
              <a:buSzPts val="1600"/>
              <a:buNone/>
              <a:defRPr sz="1600" b="1"/>
            </a:lvl4pPr>
            <a:lvl5pPr marL="2286000" lvl="4" indent="-228600" algn="l">
              <a:lnSpc>
                <a:spcPct val="90000"/>
              </a:lnSpc>
              <a:spcBef>
                <a:spcPts val="0"/>
              </a:spcBef>
              <a:spcAft>
                <a:spcPts val="0"/>
              </a:spcAft>
              <a:buClr>
                <a:schemeClr val="accent1"/>
              </a:buClr>
              <a:buSzPts val="1600"/>
              <a:buNone/>
              <a:defRPr sz="1600" b="1"/>
            </a:lvl5pPr>
            <a:lvl6pPr marL="2743200" lvl="5" indent="-228600" algn="l">
              <a:lnSpc>
                <a:spcPct val="120000"/>
              </a:lnSpc>
              <a:spcBef>
                <a:spcPts val="800"/>
              </a:spcBef>
              <a:spcAft>
                <a:spcPts val="0"/>
              </a:spcAft>
              <a:buClr>
                <a:schemeClr val="dk1"/>
              </a:buClr>
              <a:buSzPts val="1600"/>
              <a:buNone/>
              <a:defRPr sz="1600" b="1"/>
            </a:lvl6pPr>
            <a:lvl7pPr marL="3200400" lvl="6" indent="-228600" algn="l">
              <a:lnSpc>
                <a:spcPct val="85000"/>
              </a:lnSpc>
              <a:spcBef>
                <a:spcPts val="600"/>
              </a:spcBef>
              <a:spcAft>
                <a:spcPts val="0"/>
              </a:spcAft>
              <a:buSzPts val="1600"/>
              <a:buNone/>
              <a:defRPr sz="1600" b="1"/>
            </a:lvl7pPr>
            <a:lvl8pPr marL="3657600" lvl="7" indent="-228600" algn="l">
              <a:lnSpc>
                <a:spcPct val="100000"/>
              </a:lnSpc>
              <a:spcBef>
                <a:spcPts val="1200"/>
              </a:spcBef>
              <a:spcAft>
                <a:spcPts val="0"/>
              </a:spcAft>
              <a:buClr>
                <a:schemeClr val="dk1"/>
              </a:buClr>
              <a:buSzPts val="1600"/>
              <a:buNone/>
              <a:defRPr sz="1600" b="1"/>
            </a:lvl8pPr>
            <a:lvl9pPr marL="4114800" lvl="8" indent="-228600" algn="l">
              <a:lnSpc>
                <a:spcPct val="85000"/>
              </a:lnSpc>
              <a:spcBef>
                <a:spcPts val="600"/>
              </a:spcBef>
              <a:spcAft>
                <a:spcPts val="1200"/>
              </a:spcAft>
              <a:buClr>
                <a:schemeClr val="dk1"/>
              </a:buClr>
              <a:buSzPts val="1600"/>
              <a:buNone/>
              <a:defRPr sz="1600" b="1"/>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Four Stats">
  <p:cSld name="Four Stats">
    <p:spTree>
      <p:nvGrpSpPr>
        <p:cNvPr id="1" name="Shape 250"/>
        <p:cNvGrpSpPr/>
        <p:nvPr/>
      </p:nvGrpSpPr>
      <p:grpSpPr>
        <a:xfrm>
          <a:off x="0" y="0"/>
          <a:ext cx="0" cy="0"/>
          <a:chOff x="0" y="0"/>
          <a:chExt cx="0" cy="0"/>
        </a:xfrm>
      </p:grpSpPr>
      <p:sp>
        <p:nvSpPr>
          <p:cNvPr id="251" name="Google Shape;251;p24"/>
          <p:cNvSpPr txBox="1">
            <a:spLocks noGrp="1"/>
          </p:cNvSpPr>
          <p:nvPr>
            <p:ph type="title"/>
          </p:nvPr>
        </p:nvSpPr>
        <p:spPr>
          <a:xfrm>
            <a:off x="685800" y="1034165"/>
            <a:ext cx="10820400" cy="517065"/>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chemeClr val="dk1"/>
              </a:buClr>
              <a:buSzPts val="42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2" name="Google Shape;252;p24"/>
          <p:cNvSpPr/>
          <p:nvPr/>
        </p:nvSpPr>
        <p:spPr>
          <a:xfrm>
            <a:off x="715963" y="4194762"/>
            <a:ext cx="2130424" cy="73714"/>
          </a:xfrm>
          <a:prstGeom prst="roundRect">
            <a:avLst>
              <a:gd name="adj" fmla="val 50000"/>
            </a:avLst>
          </a:prstGeom>
          <a:gradFill>
            <a:gsLst>
              <a:gs pos="0">
                <a:schemeClr val="accent1"/>
              </a:gs>
              <a:gs pos="100000">
                <a:schemeClr val="accent4"/>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53" name="Google Shape;253;p24"/>
          <p:cNvSpPr/>
          <p:nvPr/>
        </p:nvSpPr>
        <p:spPr>
          <a:xfrm>
            <a:off x="3592513" y="4194762"/>
            <a:ext cx="2130424" cy="73714"/>
          </a:xfrm>
          <a:prstGeom prst="roundRect">
            <a:avLst>
              <a:gd name="adj" fmla="val 50000"/>
            </a:avLst>
          </a:prstGeom>
          <a:gradFill>
            <a:gsLst>
              <a:gs pos="0">
                <a:schemeClr val="accent2"/>
              </a:gs>
              <a:gs pos="100000">
                <a:schemeClr val="accent5"/>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54" name="Google Shape;254;p24"/>
          <p:cNvSpPr/>
          <p:nvPr/>
        </p:nvSpPr>
        <p:spPr>
          <a:xfrm>
            <a:off x="6469063" y="4194762"/>
            <a:ext cx="2130424" cy="73714"/>
          </a:xfrm>
          <a:prstGeom prst="roundRect">
            <a:avLst>
              <a:gd name="adj" fmla="val 50000"/>
            </a:avLst>
          </a:prstGeom>
          <a:gradFill>
            <a:gsLst>
              <a:gs pos="0">
                <a:schemeClr val="accent3"/>
              </a:gs>
              <a:gs pos="100000">
                <a:schemeClr val="accent6"/>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55" name="Google Shape;255;p24"/>
          <p:cNvSpPr/>
          <p:nvPr/>
        </p:nvSpPr>
        <p:spPr>
          <a:xfrm>
            <a:off x="9345613" y="4194762"/>
            <a:ext cx="2130424" cy="73714"/>
          </a:xfrm>
          <a:prstGeom prst="roundRect">
            <a:avLst>
              <a:gd name="adj" fmla="val 50000"/>
            </a:avLst>
          </a:prstGeom>
          <a:gradFill>
            <a:gsLst>
              <a:gs pos="0">
                <a:srgbClr val="02C7A9"/>
              </a:gs>
              <a:gs pos="100000">
                <a:srgbClr val="0096A1"/>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56" name="Google Shape;256;p24"/>
          <p:cNvSpPr txBox="1">
            <a:spLocks noGrp="1"/>
          </p:cNvSpPr>
          <p:nvPr>
            <p:ph type="body" idx="1"/>
          </p:nvPr>
        </p:nvSpPr>
        <p:spPr>
          <a:xfrm>
            <a:off x="685800" y="3219079"/>
            <a:ext cx="2190750" cy="886397"/>
          </a:xfrm>
          <a:prstGeom prst="rect">
            <a:avLst/>
          </a:prstGeom>
          <a:noFill/>
          <a:ln>
            <a:noFill/>
          </a:ln>
        </p:spPr>
        <p:txBody>
          <a:bodyPr spcFirstLastPara="1" wrap="square" lIns="0" tIns="0" rIns="0" bIns="0" anchor="b" anchorCtr="0">
            <a:noAutofit/>
          </a:bodyPr>
          <a:lstStyle>
            <a:lvl1pPr marL="457200" lvl="0" indent="-228600" algn="ctr">
              <a:lnSpc>
                <a:spcPct val="80000"/>
              </a:lnSpc>
              <a:spcBef>
                <a:spcPts val="0"/>
              </a:spcBef>
              <a:spcAft>
                <a:spcPts val="0"/>
              </a:spcAft>
              <a:buClr>
                <a:schemeClr val="dk1"/>
              </a:buClr>
              <a:buSzPts val="6000"/>
              <a:buNone/>
              <a:defRPr sz="6000" b="1">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257" name="Google Shape;257;p24"/>
          <p:cNvSpPr txBox="1">
            <a:spLocks noGrp="1"/>
          </p:cNvSpPr>
          <p:nvPr>
            <p:ph type="body" idx="2"/>
          </p:nvPr>
        </p:nvSpPr>
        <p:spPr>
          <a:xfrm>
            <a:off x="685800" y="4540249"/>
            <a:ext cx="2190750" cy="1636685"/>
          </a:xfrm>
          <a:prstGeom prst="rect">
            <a:avLst/>
          </a:prstGeom>
          <a:noFill/>
          <a:ln>
            <a:noFill/>
          </a:ln>
        </p:spPr>
        <p:txBody>
          <a:bodyPr spcFirstLastPara="1" wrap="square" lIns="0" tIns="0" rIns="0" bIns="0" anchor="t" anchorCtr="0">
            <a:noAutofit/>
          </a:bodyPr>
          <a:lstStyle>
            <a:lvl1pPr marL="457200" lvl="0" indent="-228600" algn="ctr">
              <a:lnSpc>
                <a:spcPct val="80000"/>
              </a:lnSpc>
              <a:spcBef>
                <a:spcPts val="0"/>
              </a:spcBef>
              <a:spcAft>
                <a:spcPts val="0"/>
              </a:spcAft>
              <a:buClr>
                <a:srgbClr val="737373"/>
              </a:buClr>
              <a:buSzPts val="1800"/>
              <a:buNone/>
              <a:defRPr sz="1800">
                <a:solidFill>
                  <a:srgbClr val="737373"/>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258" name="Google Shape;258;p24"/>
          <p:cNvSpPr txBox="1">
            <a:spLocks noGrp="1"/>
          </p:cNvSpPr>
          <p:nvPr>
            <p:ph type="body" idx="3"/>
          </p:nvPr>
        </p:nvSpPr>
        <p:spPr>
          <a:xfrm>
            <a:off x="3562350" y="3219079"/>
            <a:ext cx="2190750" cy="886397"/>
          </a:xfrm>
          <a:prstGeom prst="rect">
            <a:avLst/>
          </a:prstGeom>
          <a:noFill/>
          <a:ln>
            <a:noFill/>
          </a:ln>
        </p:spPr>
        <p:txBody>
          <a:bodyPr spcFirstLastPara="1" wrap="square" lIns="0" tIns="0" rIns="0" bIns="0" anchor="b" anchorCtr="0">
            <a:noAutofit/>
          </a:bodyPr>
          <a:lstStyle>
            <a:lvl1pPr marL="457200" lvl="0" indent="-228600" algn="ctr">
              <a:lnSpc>
                <a:spcPct val="80000"/>
              </a:lnSpc>
              <a:spcBef>
                <a:spcPts val="0"/>
              </a:spcBef>
              <a:spcAft>
                <a:spcPts val="0"/>
              </a:spcAft>
              <a:buClr>
                <a:schemeClr val="dk1"/>
              </a:buClr>
              <a:buSzPts val="6000"/>
              <a:buNone/>
              <a:defRPr sz="6000" b="1">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259" name="Google Shape;259;p24"/>
          <p:cNvSpPr txBox="1">
            <a:spLocks noGrp="1"/>
          </p:cNvSpPr>
          <p:nvPr>
            <p:ph type="body" idx="4"/>
          </p:nvPr>
        </p:nvSpPr>
        <p:spPr>
          <a:xfrm>
            <a:off x="3562350" y="4540249"/>
            <a:ext cx="2190750" cy="1636685"/>
          </a:xfrm>
          <a:prstGeom prst="rect">
            <a:avLst/>
          </a:prstGeom>
          <a:noFill/>
          <a:ln>
            <a:noFill/>
          </a:ln>
        </p:spPr>
        <p:txBody>
          <a:bodyPr spcFirstLastPara="1" wrap="square" lIns="0" tIns="0" rIns="0" bIns="0" anchor="t" anchorCtr="0">
            <a:noAutofit/>
          </a:bodyPr>
          <a:lstStyle>
            <a:lvl1pPr marL="457200" lvl="0" indent="-228600" algn="ctr">
              <a:lnSpc>
                <a:spcPct val="80000"/>
              </a:lnSpc>
              <a:spcBef>
                <a:spcPts val="0"/>
              </a:spcBef>
              <a:spcAft>
                <a:spcPts val="0"/>
              </a:spcAft>
              <a:buClr>
                <a:srgbClr val="737373"/>
              </a:buClr>
              <a:buSzPts val="1800"/>
              <a:buNone/>
              <a:defRPr sz="1800">
                <a:solidFill>
                  <a:srgbClr val="737373"/>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260" name="Google Shape;260;p24"/>
          <p:cNvSpPr txBox="1">
            <a:spLocks noGrp="1"/>
          </p:cNvSpPr>
          <p:nvPr>
            <p:ph type="body" idx="5"/>
          </p:nvPr>
        </p:nvSpPr>
        <p:spPr>
          <a:xfrm>
            <a:off x="6438900" y="3219079"/>
            <a:ext cx="2190750" cy="886397"/>
          </a:xfrm>
          <a:prstGeom prst="rect">
            <a:avLst/>
          </a:prstGeom>
          <a:noFill/>
          <a:ln>
            <a:noFill/>
          </a:ln>
        </p:spPr>
        <p:txBody>
          <a:bodyPr spcFirstLastPara="1" wrap="square" lIns="0" tIns="0" rIns="0" bIns="0" anchor="b" anchorCtr="0">
            <a:noAutofit/>
          </a:bodyPr>
          <a:lstStyle>
            <a:lvl1pPr marL="457200" lvl="0" indent="-228600" algn="ctr">
              <a:lnSpc>
                <a:spcPct val="80000"/>
              </a:lnSpc>
              <a:spcBef>
                <a:spcPts val="0"/>
              </a:spcBef>
              <a:spcAft>
                <a:spcPts val="0"/>
              </a:spcAft>
              <a:buClr>
                <a:schemeClr val="dk1"/>
              </a:buClr>
              <a:buSzPts val="6000"/>
              <a:buNone/>
              <a:defRPr sz="6000" b="1">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261" name="Google Shape;261;p24"/>
          <p:cNvSpPr txBox="1">
            <a:spLocks noGrp="1"/>
          </p:cNvSpPr>
          <p:nvPr>
            <p:ph type="body" idx="6"/>
          </p:nvPr>
        </p:nvSpPr>
        <p:spPr>
          <a:xfrm>
            <a:off x="6438900" y="4540249"/>
            <a:ext cx="2190750" cy="1636685"/>
          </a:xfrm>
          <a:prstGeom prst="rect">
            <a:avLst/>
          </a:prstGeom>
          <a:noFill/>
          <a:ln>
            <a:noFill/>
          </a:ln>
        </p:spPr>
        <p:txBody>
          <a:bodyPr spcFirstLastPara="1" wrap="square" lIns="0" tIns="0" rIns="0" bIns="0" anchor="t" anchorCtr="0">
            <a:noAutofit/>
          </a:bodyPr>
          <a:lstStyle>
            <a:lvl1pPr marL="457200" lvl="0" indent="-228600" algn="ctr">
              <a:lnSpc>
                <a:spcPct val="80000"/>
              </a:lnSpc>
              <a:spcBef>
                <a:spcPts val="0"/>
              </a:spcBef>
              <a:spcAft>
                <a:spcPts val="0"/>
              </a:spcAft>
              <a:buClr>
                <a:srgbClr val="737373"/>
              </a:buClr>
              <a:buSzPts val="1800"/>
              <a:buNone/>
              <a:defRPr sz="1800">
                <a:solidFill>
                  <a:srgbClr val="737373"/>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262" name="Google Shape;262;p24"/>
          <p:cNvSpPr txBox="1">
            <a:spLocks noGrp="1"/>
          </p:cNvSpPr>
          <p:nvPr>
            <p:ph type="body" idx="7"/>
          </p:nvPr>
        </p:nvSpPr>
        <p:spPr>
          <a:xfrm>
            <a:off x="9315450" y="3219079"/>
            <a:ext cx="2190750" cy="886397"/>
          </a:xfrm>
          <a:prstGeom prst="rect">
            <a:avLst/>
          </a:prstGeom>
          <a:noFill/>
          <a:ln>
            <a:noFill/>
          </a:ln>
        </p:spPr>
        <p:txBody>
          <a:bodyPr spcFirstLastPara="1" wrap="square" lIns="0" tIns="0" rIns="0" bIns="0" anchor="b" anchorCtr="0">
            <a:noAutofit/>
          </a:bodyPr>
          <a:lstStyle>
            <a:lvl1pPr marL="457200" lvl="0" indent="-228600" algn="ctr">
              <a:lnSpc>
                <a:spcPct val="80000"/>
              </a:lnSpc>
              <a:spcBef>
                <a:spcPts val="0"/>
              </a:spcBef>
              <a:spcAft>
                <a:spcPts val="0"/>
              </a:spcAft>
              <a:buClr>
                <a:schemeClr val="dk1"/>
              </a:buClr>
              <a:buSzPts val="6000"/>
              <a:buNone/>
              <a:defRPr sz="6000" b="1">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263" name="Google Shape;263;p24"/>
          <p:cNvSpPr txBox="1">
            <a:spLocks noGrp="1"/>
          </p:cNvSpPr>
          <p:nvPr>
            <p:ph type="body" idx="8"/>
          </p:nvPr>
        </p:nvSpPr>
        <p:spPr>
          <a:xfrm>
            <a:off x="9315450" y="4540249"/>
            <a:ext cx="2190750" cy="1636685"/>
          </a:xfrm>
          <a:prstGeom prst="rect">
            <a:avLst/>
          </a:prstGeom>
          <a:noFill/>
          <a:ln>
            <a:noFill/>
          </a:ln>
        </p:spPr>
        <p:txBody>
          <a:bodyPr spcFirstLastPara="1" wrap="square" lIns="0" tIns="0" rIns="0" bIns="0" anchor="t" anchorCtr="0">
            <a:noAutofit/>
          </a:bodyPr>
          <a:lstStyle>
            <a:lvl1pPr marL="457200" lvl="0" indent="-228600" algn="ctr">
              <a:lnSpc>
                <a:spcPct val="80000"/>
              </a:lnSpc>
              <a:spcBef>
                <a:spcPts val="0"/>
              </a:spcBef>
              <a:spcAft>
                <a:spcPts val="0"/>
              </a:spcAft>
              <a:buClr>
                <a:srgbClr val="737373"/>
              </a:buClr>
              <a:buSzPts val="1800"/>
              <a:buNone/>
              <a:defRPr sz="1800">
                <a:solidFill>
                  <a:srgbClr val="737373"/>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264" name="Google Shape;264;p24"/>
          <p:cNvSpPr txBox="1">
            <a:spLocks noGrp="1"/>
          </p:cNvSpPr>
          <p:nvPr>
            <p:ph type="body" idx="9"/>
          </p:nvPr>
        </p:nvSpPr>
        <p:spPr>
          <a:xfrm>
            <a:off x="685800" y="1592812"/>
            <a:ext cx="10820400" cy="280974"/>
          </a:xfrm>
          <a:prstGeom prst="rect">
            <a:avLst/>
          </a:prstGeom>
          <a:noFill/>
          <a:ln>
            <a:noFill/>
          </a:ln>
        </p:spPr>
        <p:txBody>
          <a:bodyPr spcFirstLastPara="1" wrap="square" lIns="0" tIns="0" rIns="0" bIns="0" anchor="t" anchorCtr="0">
            <a:noAutofit/>
          </a:bodyPr>
          <a:lstStyle>
            <a:lvl1pPr marL="457200" lvl="0" indent="-228600" algn="l">
              <a:lnSpc>
                <a:spcPct val="83000"/>
              </a:lnSpc>
              <a:spcBef>
                <a:spcPts val="0"/>
              </a:spcBef>
              <a:spcAft>
                <a:spcPts val="0"/>
              </a:spcAft>
              <a:buClr>
                <a:schemeClr val="accent1"/>
              </a:buClr>
              <a:buSzPts val="2200"/>
              <a:buNone/>
              <a:defRPr sz="2200" b="0">
                <a:solidFill>
                  <a:schemeClr val="accent1"/>
                </a:solidFill>
                <a:latin typeface="Arial"/>
                <a:ea typeface="Arial"/>
                <a:cs typeface="Arial"/>
                <a:sym typeface="Arial"/>
              </a:defRPr>
            </a:lvl1pPr>
            <a:lvl2pPr marL="914400" lvl="1" indent="-228600" algn="l">
              <a:lnSpc>
                <a:spcPct val="90000"/>
              </a:lnSpc>
              <a:spcBef>
                <a:spcPts val="400"/>
              </a:spcBef>
              <a:spcAft>
                <a:spcPts val="0"/>
              </a:spcAft>
              <a:buSzPts val="2000"/>
              <a:buNone/>
              <a:defRPr sz="2000" b="1"/>
            </a:lvl2pPr>
            <a:lvl3pPr marL="1371600" lvl="2" indent="-228600" algn="l">
              <a:lnSpc>
                <a:spcPct val="85000"/>
              </a:lnSpc>
              <a:spcBef>
                <a:spcPts val="400"/>
              </a:spcBef>
              <a:spcAft>
                <a:spcPts val="0"/>
              </a:spcAft>
              <a:buClr>
                <a:schemeClr val="dk1"/>
              </a:buClr>
              <a:buSzPts val="1800"/>
              <a:buNone/>
              <a:defRPr sz="1800" b="1"/>
            </a:lvl3pPr>
            <a:lvl4pPr marL="1828800" lvl="3" indent="-228600" algn="l">
              <a:lnSpc>
                <a:spcPct val="90000"/>
              </a:lnSpc>
              <a:spcBef>
                <a:spcPts val="1200"/>
              </a:spcBef>
              <a:spcAft>
                <a:spcPts val="0"/>
              </a:spcAft>
              <a:buClr>
                <a:schemeClr val="dk1"/>
              </a:buClr>
              <a:buSzPts val="1600"/>
              <a:buNone/>
              <a:defRPr sz="1600" b="1"/>
            </a:lvl4pPr>
            <a:lvl5pPr marL="2286000" lvl="4" indent="-228600" algn="l">
              <a:lnSpc>
                <a:spcPct val="90000"/>
              </a:lnSpc>
              <a:spcBef>
                <a:spcPts val="0"/>
              </a:spcBef>
              <a:spcAft>
                <a:spcPts val="0"/>
              </a:spcAft>
              <a:buClr>
                <a:schemeClr val="accent1"/>
              </a:buClr>
              <a:buSzPts val="1600"/>
              <a:buNone/>
              <a:defRPr sz="1600" b="1"/>
            </a:lvl5pPr>
            <a:lvl6pPr marL="2743200" lvl="5" indent="-228600" algn="l">
              <a:lnSpc>
                <a:spcPct val="120000"/>
              </a:lnSpc>
              <a:spcBef>
                <a:spcPts val="800"/>
              </a:spcBef>
              <a:spcAft>
                <a:spcPts val="0"/>
              </a:spcAft>
              <a:buClr>
                <a:schemeClr val="dk1"/>
              </a:buClr>
              <a:buSzPts val="1600"/>
              <a:buNone/>
              <a:defRPr sz="1600" b="1"/>
            </a:lvl6pPr>
            <a:lvl7pPr marL="3200400" lvl="6" indent="-228600" algn="l">
              <a:lnSpc>
                <a:spcPct val="85000"/>
              </a:lnSpc>
              <a:spcBef>
                <a:spcPts val="600"/>
              </a:spcBef>
              <a:spcAft>
                <a:spcPts val="0"/>
              </a:spcAft>
              <a:buSzPts val="1600"/>
              <a:buNone/>
              <a:defRPr sz="1600" b="1"/>
            </a:lvl7pPr>
            <a:lvl8pPr marL="3657600" lvl="7" indent="-228600" algn="l">
              <a:lnSpc>
                <a:spcPct val="100000"/>
              </a:lnSpc>
              <a:spcBef>
                <a:spcPts val="1200"/>
              </a:spcBef>
              <a:spcAft>
                <a:spcPts val="0"/>
              </a:spcAft>
              <a:buClr>
                <a:schemeClr val="dk1"/>
              </a:buClr>
              <a:buSzPts val="1600"/>
              <a:buNone/>
              <a:defRPr sz="1600" b="1"/>
            </a:lvl8pPr>
            <a:lvl9pPr marL="4114800" lvl="8" indent="-228600" algn="l">
              <a:lnSpc>
                <a:spcPct val="85000"/>
              </a:lnSpc>
              <a:spcBef>
                <a:spcPts val="600"/>
              </a:spcBef>
              <a:spcAft>
                <a:spcPts val="1200"/>
              </a:spcAft>
              <a:buClr>
                <a:schemeClr val="dk1"/>
              </a:buClr>
              <a:buSzPts val="1600"/>
              <a:buNone/>
              <a:defRPr sz="1600" b="1"/>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Quote">
  <p:cSld name="Quote">
    <p:bg>
      <p:bgPr>
        <a:blipFill>
          <a:blip r:embed="rId2" cstate="email">
            <a:alphaModFix/>
            <a:extLst>
              <a:ext uri="{28A0092B-C50C-407E-A947-70E740481C1C}">
                <a14:useLocalDpi xmlns:a14="http://schemas.microsoft.com/office/drawing/2010/main"/>
              </a:ext>
            </a:extLst>
          </a:blip>
          <a:stretch>
            <a:fillRect/>
          </a:stretch>
        </a:blipFill>
        <a:effectLst/>
      </p:bgPr>
    </p:bg>
    <p:spTree>
      <p:nvGrpSpPr>
        <p:cNvPr id="1" name="Shape 265"/>
        <p:cNvGrpSpPr/>
        <p:nvPr/>
      </p:nvGrpSpPr>
      <p:grpSpPr>
        <a:xfrm>
          <a:off x="0" y="0"/>
          <a:ext cx="0" cy="0"/>
          <a:chOff x="0" y="0"/>
          <a:chExt cx="0" cy="0"/>
        </a:xfrm>
      </p:grpSpPr>
      <p:sp>
        <p:nvSpPr>
          <p:cNvPr id="266" name="Google Shape;266;p25"/>
          <p:cNvSpPr txBox="1">
            <a:spLocks noGrp="1"/>
          </p:cNvSpPr>
          <p:nvPr>
            <p:ph type="body" idx="1"/>
          </p:nvPr>
        </p:nvSpPr>
        <p:spPr>
          <a:xfrm>
            <a:off x="685801" y="812801"/>
            <a:ext cx="5721352" cy="5364162"/>
          </a:xfrm>
          <a:prstGeom prst="rect">
            <a:avLst/>
          </a:prstGeom>
          <a:noFill/>
          <a:ln>
            <a:noFill/>
          </a:ln>
        </p:spPr>
        <p:txBody>
          <a:bodyPr spcFirstLastPara="1" wrap="square" lIns="0" tIns="0" rIns="0" bIns="0" anchor="ctr" anchorCtr="0">
            <a:noAutofit/>
          </a:bodyPr>
          <a:lstStyle>
            <a:lvl1pPr marL="457200" lvl="0" indent="-457200" algn="l">
              <a:lnSpc>
                <a:spcPct val="100000"/>
              </a:lnSpc>
              <a:spcBef>
                <a:spcPts val="600"/>
              </a:spcBef>
              <a:spcAft>
                <a:spcPts val="0"/>
              </a:spcAft>
              <a:buClr>
                <a:schemeClr val="lt1"/>
              </a:buClr>
              <a:buSzPts val="3600"/>
              <a:buFont typeface="Arial"/>
              <a:buChar char="“"/>
              <a:defRPr sz="3600" i="0">
                <a:solidFill>
                  <a:schemeClr val="lt1"/>
                </a:solidFill>
                <a:latin typeface="Arial"/>
                <a:ea typeface="Arial"/>
                <a:cs typeface="Arial"/>
                <a:sym typeface="Arial"/>
              </a:defRPr>
            </a:lvl1pPr>
            <a:lvl2pPr marL="914400" lvl="1" indent="-368300" algn="l">
              <a:lnSpc>
                <a:spcPct val="100000"/>
              </a:lnSpc>
              <a:spcBef>
                <a:spcPts val="1200"/>
              </a:spcBef>
              <a:spcAft>
                <a:spcPts val="0"/>
              </a:spcAft>
              <a:buSzPts val="2200"/>
              <a:buFont typeface="Arial"/>
              <a:buChar char="​"/>
              <a:defRPr sz="2200" b="1">
                <a:solidFill>
                  <a:schemeClr val="lt1"/>
                </a:solidFill>
                <a:latin typeface="Arial"/>
                <a:ea typeface="Arial"/>
                <a:cs typeface="Arial"/>
                <a:sym typeface="Arial"/>
              </a:defRPr>
            </a:lvl2pPr>
            <a:lvl3pPr marL="1371600" lvl="2" indent="-368300" algn="l">
              <a:lnSpc>
                <a:spcPct val="100000"/>
              </a:lnSpc>
              <a:spcBef>
                <a:spcPts val="1200"/>
              </a:spcBef>
              <a:spcAft>
                <a:spcPts val="0"/>
              </a:spcAft>
              <a:buClr>
                <a:schemeClr val="lt1"/>
              </a:buClr>
              <a:buSzPts val="2200"/>
              <a:buFont typeface="Arial"/>
              <a:buChar char="​"/>
              <a:defRPr sz="2200" b="1">
                <a:solidFill>
                  <a:schemeClr val="lt1"/>
                </a:solidFill>
                <a:latin typeface="Arial"/>
                <a:ea typeface="Arial"/>
                <a:cs typeface="Arial"/>
                <a:sym typeface="Arial"/>
              </a:defRPr>
            </a:lvl3pPr>
            <a:lvl4pPr marL="1828800" lvl="3" indent="-368300" algn="l">
              <a:lnSpc>
                <a:spcPct val="100000"/>
              </a:lnSpc>
              <a:spcBef>
                <a:spcPts val="1200"/>
              </a:spcBef>
              <a:spcAft>
                <a:spcPts val="0"/>
              </a:spcAft>
              <a:buClr>
                <a:schemeClr val="accent1"/>
              </a:buClr>
              <a:buSzPts val="2200"/>
              <a:buFont typeface="Arial"/>
              <a:buChar char="​"/>
              <a:defRPr sz="2200" b="1">
                <a:solidFill>
                  <a:schemeClr val="lt1"/>
                </a:solidFill>
                <a:latin typeface="Arial"/>
                <a:ea typeface="Arial"/>
                <a:cs typeface="Arial"/>
                <a:sym typeface="Arial"/>
              </a:defRPr>
            </a:lvl4pPr>
            <a:lvl5pPr marL="2286000" lvl="4" indent="-368300" algn="l">
              <a:lnSpc>
                <a:spcPct val="100000"/>
              </a:lnSpc>
              <a:spcBef>
                <a:spcPts val="1200"/>
              </a:spcBef>
              <a:spcAft>
                <a:spcPts val="0"/>
              </a:spcAft>
              <a:buClr>
                <a:schemeClr val="lt1"/>
              </a:buClr>
              <a:buSzPts val="2200"/>
              <a:buFont typeface="Arial"/>
              <a:buChar char="​"/>
              <a:defRPr sz="2200" b="1">
                <a:solidFill>
                  <a:schemeClr val="lt1"/>
                </a:solidFill>
                <a:latin typeface="Arial"/>
                <a:ea typeface="Arial"/>
                <a:cs typeface="Arial"/>
                <a:sym typeface="Arial"/>
              </a:defRPr>
            </a:lvl5pPr>
            <a:lvl6pPr marL="2743200" lvl="5" indent="-368300" algn="l">
              <a:lnSpc>
                <a:spcPct val="100000"/>
              </a:lnSpc>
              <a:spcBef>
                <a:spcPts val="1200"/>
              </a:spcBef>
              <a:spcAft>
                <a:spcPts val="0"/>
              </a:spcAft>
              <a:buClr>
                <a:schemeClr val="lt1"/>
              </a:buClr>
              <a:buSzPts val="2200"/>
              <a:buFont typeface="Arial"/>
              <a:buChar char="​"/>
              <a:defRPr sz="2200" b="1">
                <a:solidFill>
                  <a:schemeClr val="lt1"/>
                </a:solidFill>
                <a:latin typeface="Arial"/>
                <a:ea typeface="Arial"/>
                <a:cs typeface="Arial"/>
                <a:sym typeface="Arial"/>
              </a:defRPr>
            </a:lvl6pPr>
            <a:lvl7pPr marL="3200400" lvl="6" indent="-368300" algn="l">
              <a:lnSpc>
                <a:spcPct val="100000"/>
              </a:lnSpc>
              <a:spcBef>
                <a:spcPts val="1200"/>
              </a:spcBef>
              <a:spcAft>
                <a:spcPts val="0"/>
              </a:spcAft>
              <a:buSzPts val="2200"/>
              <a:buFont typeface="Arial"/>
              <a:buChar char="​"/>
              <a:defRPr sz="2200" b="1">
                <a:solidFill>
                  <a:schemeClr val="lt1"/>
                </a:solidFill>
                <a:latin typeface="Arial"/>
                <a:ea typeface="Arial"/>
                <a:cs typeface="Arial"/>
                <a:sym typeface="Arial"/>
              </a:defRPr>
            </a:lvl7pPr>
            <a:lvl8pPr marL="3657600" lvl="7" indent="-368300" algn="l">
              <a:lnSpc>
                <a:spcPct val="100000"/>
              </a:lnSpc>
              <a:spcBef>
                <a:spcPts val="1200"/>
              </a:spcBef>
              <a:spcAft>
                <a:spcPts val="0"/>
              </a:spcAft>
              <a:buClr>
                <a:schemeClr val="lt1"/>
              </a:buClr>
              <a:buSzPts val="2200"/>
              <a:buFont typeface="Arial"/>
              <a:buChar char="​"/>
              <a:defRPr sz="2200" b="1">
                <a:solidFill>
                  <a:schemeClr val="lt1"/>
                </a:solidFill>
                <a:latin typeface="Arial"/>
                <a:ea typeface="Arial"/>
                <a:cs typeface="Arial"/>
                <a:sym typeface="Arial"/>
              </a:defRPr>
            </a:lvl8pPr>
            <a:lvl9pPr marL="4114800" lvl="8" indent="-368300" algn="l">
              <a:lnSpc>
                <a:spcPct val="100000"/>
              </a:lnSpc>
              <a:spcBef>
                <a:spcPts val="1200"/>
              </a:spcBef>
              <a:spcAft>
                <a:spcPts val="600"/>
              </a:spcAft>
              <a:buClr>
                <a:schemeClr val="lt1"/>
              </a:buClr>
              <a:buSzPts val="2200"/>
              <a:buFont typeface="Arial"/>
              <a:buChar char="​"/>
              <a:defRPr sz="2200" b="1">
                <a:solidFill>
                  <a:schemeClr val="lt1"/>
                </a:solidFill>
                <a:latin typeface="Arial"/>
                <a:ea typeface="Arial"/>
                <a:cs typeface="Arial"/>
                <a:sym typeface="Arial"/>
              </a:defRPr>
            </a:lvl9pPr>
          </a:lstStyle>
          <a:p>
            <a:endParaRPr/>
          </a:p>
        </p:txBody>
      </p:sp>
      <p:sp>
        <p:nvSpPr>
          <p:cNvPr id="267" name="Google Shape;267;p25"/>
          <p:cNvSpPr/>
          <p:nvPr/>
        </p:nvSpPr>
        <p:spPr>
          <a:xfrm flipH="1">
            <a:off x="7006914" y="-1"/>
            <a:ext cx="5185084" cy="5588000"/>
          </a:xfrm>
          <a:custGeom>
            <a:avLst/>
            <a:gdLst/>
            <a:ahLst/>
            <a:cxnLst/>
            <a:rect l="l" t="t" r="r" b="b"/>
            <a:pathLst>
              <a:path w="5185084" h="5588000" extrusionOk="0">
                <a:moveTo>
                  <a:pt x="4808588" y="0"/>
                </a:moveTo>
                <a:lnTo>
                  <a:pt x="0" y="0"/>
                </a:lnTo>
                <a:lnTo>
                  <a:pt x="0" y="5359575"/>
                </a:lnTo>
                <a:lnTo>
                  <a:pt x="154762" y="5412343"/>
                </a:lnTo>
                <a:cubicBezTo>
                  <a:pt x="518994" y="5526502"/>
                  <a:pt x="906250" y="5588000"/>
                  <a:pt x="1307760" y="5588000"/>
                </a:cubicBezTo>
                <a:cubicBezTo>
                  <a:pt x="3449147" y="5588000"/>
                  <a:pt x="5185084" y="3838716"/>
                  <a:pt x="5185084" y="1680864"/>
                </a:cubicBezTo>
                <a:cubicBezTo>
                  <a:pt x="5185084" y="1141401"/>
                  <a:pt x="5076588" y="627474"/>
                  <a:pt x="4880385" y="160030"/>
                </a:cubicBezTo>
                <a:lnTo>
                  <a:pt x="4808588" y="0"/>
                </a:lnTo>
                <a:close/>
              </a:path>
            </a:pathLst>
          </a:custGeom>
          <a:gradFill>
            <a:gsLst>
              <a:gs pos="0">
                <a:srgbClr val="F99D1C">
                  <a:alpha val="82745"/>
                </a:srgbClr>
              </a:gs>
              <a:gs pos="30000">
                <a:srgbClr val="F99D1C">
                  <a:alpha val="42745"/>
                </a:srgbClr>
              </a:gs>
              <a:gs pos="100000">
                <a:srgbClr val="EC008C">
                  <a:alpha val="53725"/>
                </a:srgbClr>
              </a:gs>
            </a:gsLst>
            <a:lin ang="7200000"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rgbClr val="000000"/>
              </a:solidFill>
              <a:latin typeface="Arial"/>
              <a:ea typeface="Arial"/>
              <a:cs typeface="Arial"/>
              <a:sym typeface="Arial"/>
            </a:endParaRPr>
          </a:p>
        </p:txBody>
      </p:sp>
      <p:sp>
        <p:nvSpPr>
          <p:cNvPr id="268" name="Google Shape;268;p25"/>
          <p:cNvSpPr/>
          <p:nvPr/>
        </p:nvSpPr>
        <p:spPr>
          <a:xfrm rot="10800000" flipH="1">
            <a:off x="4231317" y="2106218"/>
            <a:ext cx="5721352" cy="4751782"/>
          </a:xfrm>
          <a:custGeom>
            <a:avLst/>
            <a:gdLst/>
            <a:ahLst/>
            <a:cxnLst/>
            <a:rect l="l" t="t" r="r" b="b"/>
            <a:pathLst>
              <a:path w="5721352" h="4751782" extrusionOk="0">
                <a:moveTo>
                  <a:pt x="2860676" y="4751782"/>
                </a:moveTo>
                <a:cubicBezTo>
                  <a:pt x="4440584" y="4751782"/>
                  <a:pt x="5721352" y="3470389"/>
                  <a:pt x="5721352" y="1889710"/>
                </a:cubicBezTo>
                <a:cubicBezTo>
                  <a:pt x="5721352" y="1198163"/>
                  <a:pt x="5476205" y="563901"/>
                  <a:pt x="5068113" y="69166"/>
                </a:cubicBezTo>
                <a:lnTo>
                  <a:pt x="5005281" y="0"/>
                </a:lnTo>
                <a:lnTo>
                  <a:pt x="716071" y="0"/>
                </a:lnTo>
                <a:lnTo>
                  <a:pt x="653239" y="69166"/>
                </a:lnTo>
                <a:cubicBezTo>
                  <a:pt x="245147" y="563901"/>
                  <a:pt x="0" y="1198163"/>
                  <a:pt x="0" y="1889710"/>
                </a:cubicBezTo>
                <a:cubicBezTo>
                  <a:pt x="0" y="3470389"/>
                  <a:pt x="1280768" y="4751782"/>
                  <a:pt x="2860676" y="4751782"/>
                </a:cubicBezTo>
                <a:close/>
              </a:path>
            </a:pathLst>
          </a:custGeom>
          <a:gradFill>
            <a:gsLst>
              <a:gs pos="0">
                <a:srgbClr val="F7941D">
                  <a:alpha val="77647"/>
                </a:srgbClr>
              </a:gs>
              <a:gs pos="22000">
                <a:srgbClr val="F7941D">
                  <a:alpha val="45882"/>
                </a:srgbClr>
              </a:gs>
              <a:gs pos="100000">
                <a:srgbClr val="EC008C">
                  <a:alpha val="16862"/>
                </a:srgbClr>
              </a:gs>
            </a:gsLst>
            <a:lin ang="7200000"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rgbClr val="FFFFFF"/>
              </a:solidFill>
              <a:latin typeface="Arial"/>
              <a:ea typeface="Arial"/>
              <a:cs typeface="Arial"/>
              <a:sym typeface="Arial"/>
            </a:endParaRPr>
          </a:p>
        </p:txBody>
      </p:sp>
      <p:grpSp>
        <p:nvGrpSpPr>
          <p:cNvPr id="269" name="Google Shape;269;p25"/>
          <p:cNvGrpSpPr/>
          <p:nvPr/>
        </p:nvGrpSpPr>
        <p:grpSpPr>
          <a:xfrm>
            <a:off x="11506200" y="1244154"/>
            <a:ext cx="143935" cy="1354667"/>
            <a:chOff x="11506198" y="1244154"/>
            <a:chExt cx="143935" cy="1354667"/>
          </a:xfrm>
        </p:grpSpPr>
        <p:cxnSp>
          <p:nvCxnSpPr>
            <p:cNvPr id="270" name="Google Shape;270;p25"/>
            <p:cNvCxnSpPr/>
            <p:nvPr/>
          </p:nvCxnSpPr>
          <p:spPr>
            <a:xfrm>
              <a:off x="11506198" y="2598821"/>
              <a:ext cx="143935" cy="0"/>
            </a:xfrm>
            <a:prstGeom prst="straightConnector1">
              <a:avLst/>
            </a:prstGeom>
            <a:noFill/>
            <a:ln w="12700" cap="rnd" cmpd="sng">
              <a:solidFill>
                <a:srgbClr val="FFFFFF"/>
              </a:solidFill>
              <a:prstDash val="solid"/>
              <a:round/>
              <a:headEnd type="none" w="sm" len="sm"/>
              <a:tailEnd type="none" w="sm" len="sm"/>
            </a:ln>
          </p:spPr>
        </p:cxnSp>
        <p:cxnSp>
          <p:nvCxnSpPr>
            <p:cNvPr id="271" name="Google Shape;271;p25"/>
            <p:cNvCxnSpPr/>
            <p:nvPr/>
          </p:nvCxnSpPr>
          <p:spPr>
            <a:xfrm>
              <a:off x="11506198" y="2475674"/>
              <a:ext cx="143935" cy="0"/>
            </a:xfrm>
            <a:prstGeom prst="straightConnector1">
              <a:avLst/>
            </a:prstGeom>
            <a:noFill/>
            <a:ln w="12700" cap="rnd" cmpd="sng">
              <a:solidFill>
                <a:srgbClr val="FFFFFF"/>
              </a:solidFill>
              <a:prstDash val="solid"/>
              <a:round/>
              <a:headEnd type="none" w="sm" len="sm"/>
              <a:tailEnd type="none" w="sm" len="sm"/>
            </a:ln>
          </p:spPr>
        </p:cxnSp>
        <p:cxnSp>
          <p:nvCxnSpPr>
            <p:cNvPr id="272" name="Google Shape;272;p25"/>
            <p:cNvCxnSpPr/>
            <p:nvPr/>
          </p:nvCxnSpPr>
          <p:spPr>
            <a:xfrm>
              <a:off x="11506198" y="2352522"/>
              <a:ext cx="143935" cy="0"/>
            </a:xfrm>
            <a:prstGeom prst="straightConnector1">
              <a:avLst/>
            </a:prstGeom>
            <a:noFill/>
            <a:ln w="12700" cap="rnd" cmpd="sng">
              <a:solidFill>
                <a:srgbClr val="FFFFFF"/>
              </a:solidFill>
              <a:prstDash val="solid"/>
              <a:round/>
              <a:headEnd type="none" w="sm" len="sm"/>
              <a:tailEnd type="none" w="sm" len="sm"/>
            </a:ln>
          </p:spPr>
        </p:cxnSp>
        <p:cxnSp>
          <p:nvCxnSpPr>
            <p:cNvPr id="273" name="Google Shape;273;p25"/>
            <p:cNvCxnSpPr/>
            <p:nvPr/>
          </p:nvCxnSpPr>
          <p:spPr>
            <a:xfrm>
              <a:off x="11506198" y="2229370"/>
              <a:ext cx="143935" cy="0"/>
            </a:xfrm>
            <a:prstGeom prst="straightConnector1">
              <a:avLst/>
            </a:prstGeom>
            <a:noFill/>
            <a:ln w="12700" cap="rnd" cmpd="sng">
              <a:solidFill>
                <a:srgbClr val="FFFFFF"/>
              </a:solidFill>
              <a:prstDash val="solid"/>
              <a:round/>
              <a:headEnd type="none" w="sm" len="sm"/>
              <a:tailEnd type="none" w="sm" len="sm"/>
            </a:ln>
          </p:spPr>
        </p:cxnSp>
        <p:cxnSp>
          <p:nvCxnSpPr>
            <p:cNvPr id="274" name="Google Shape;274;p25"/>
            <p:cNvCxnSpPr/>
            <p:nvPr/>
          </p:nvCxnSpPr>
          <p:spPr>
            <a:xfrm>
              <a:off x="11506198" y="2106218"/>
              <a:ext cx="143935" cy="0"/>
            </a:xfrm>
            <a:prstGeom prst="straightConnector1">
              <a:avLst/>
            </a:prstGeom>
            <a:noFill/>
            <a:ln w="12700" cap="rnd" cmpd="sng">
              <a:solidFill>
                <a:srgbClr val="FFFFFF"/>
              </a:solidFill>
              <a:prstDash val="solid"/>
              <a:round/>
              <a:headEnd type="none" w="sm" len="sm"/>
              <a:tailEnd type="none" w="sm" len="sm"/>
            </a:ln>
          </p:spPr>
        </p:cxnSp>
        <p:cxnSp>
          <p:nvCxnSpPr>
            <p:cNvPr id="275" name="Google Shape;275;p25"/>
            <p:cNvCxnSpPr/>
            <p:nvPr/>
          </p:nvCxnSpPr>
          <p:spPr>
            <a:xfrm>
              <a:off x="11506198" y="1983066"/>
              <a:ext cx="143935" cy="0"/>
            </a:xfrm>
            <a:prstGeom prst="straightConnector1">
              <a:avLst/>
            </a:prstGeom>
            <a:noFill/>
            <a:ln w="12700" cap="rnd" cmpd="sng">
              <a:solidFill>
                <a:srgbClr val="FFFFFF"/>
              </a:solidFill>
              <a:prstDash val="solid"/>
              <a:round/>
              <a:headEnd type="none" w="sm" len="sm"/>
              <a:tailEnd type="none" w="sm" len="sm"/>
            </a:ln>
          </p:spPr>
        </p:cxnSp>
        <p:cxnSp>
          <p:nvCxnSpPr>
            <p:cNvPr id="276" name="Google Shape;276;p25"/>
            <p:cNvCxnSpPr/>
            <p:nvPr/>
          </p:nvCxnSpPr>
          <p:spPr>
            <a:xfrm>
              <a:off x="11506198" y="1859914"/>
              <a:ext cx="143935" cy="0"/>
            </a:xfrm>
            <a:prstGeom prst="straightConnector1">
              <a:avLst/>
            </a:prstGeom>
            <a:noFill/>
            <a:ln w="12700" cap="rnd" cmpd="sng">
              <a:solidFill>
                <a:srgbClr val="FFFFFF"/>
              </a:solidFill>
              <a:prstDash val="solid"/>
              <a:round/>
              <a:headEnd type="none" w="sm" len="sm"/>
              <a:tailEnd type="none" w="sm" len="sm"/>
            </a:ln>
          </p:spPr>
        </p:cxnSp>
        <p:cxnSp>
          <p:nvCxnSpPr>
            <p:cNvPr id="277" name="Google Shape;277;p25"/>
            <p:cNvCxnSpPr/>
            <p:nvPr/>
          </p:nvCxnSpPr>
          <p:spPr>
            <a:xfrm>
              <a:off x="11506198" y="1736762"/>
              <a:ext cx="143935" cy="0"/>
            </a:xfrm>
            <a:prstGeom prst="straightConnector1">
              <a:avLst/>
            </a:prstGeom>
            <a:noFill/>
            <a:ln w="12700" cap="rnd" cmpd="sng">
              <a:solidFill>
                <a:srgbClr val="FFFFFF"/>
              </a:solidFill>
              <a:prstDash val="solid"/>
              <a:round/>
              <a:headEnd type="none" w="sm" len="sm"/>
              <a:tailEnd type="none" w="sm" len="sm"/>
            </a:ln>
          </p:spPr>
        </p:cxnSp>
        <p:cxnSp>
          <p:nvCxnSpPr>
            <p:cNvPr id="278" name="Google Shape;278;p25"/>
            <p:cNvCxnSpPr/>
            <p:nvPr/>
          </p:nvCxnSpPr>
          <p:spPr>
            <a:xfrm>
              <a:off x="11506198" y="1613610"/>
              <a:ext cx="143935" cy="0"/>
            </a:xfrm>
            <a:prstGeom prst="straightConnector1">
              <a:avLst/>
            </a:prstGeom>
            <a:noFill/>
            <a:ln w="12700" cap="rnd" cmpd="sng">
              <a:solidFill>
                <a:srgbClr val="FFFFFF"/>
              </a:solidFill>
              <a:prstDash val="solid"/>
              <a:round/>
              <a:headEnd type="none" w="sm" len="sm"/>
              <a:tailEnd type="none" w="sm" len="sm"/>
            </a:ln>
          </p:spPr>
        </p:cxnSp>
        <p:cxnSp>
          <p:nvCxnSpPr>
            <p:cNvPr id="279" name="Google Shape;279;p25"/>
            <p:cNvCxnSpPr/>
            <p:nvPr/>
          </p:nvCxnSpPr>
          <p:spPr>
            <a:xfrm>
              <a:off x="11506198" y="1490458"/>
              <a:ext cx="143935" cy="0"/>
            </a:xfrm>
            <a:prstGeom prst="straightConnector1">
              <a:avLst/>
            </a:prstGeom>
            <a:noFill/>
            <a:ln w="12700" cap="rnd" cmpd="sng">
              <a:solidFill>
                <a:srgbClr val="FFFFFF"/>
              </a:solidFill>
              <a:prstDash val="solid"/>
              <a:round/>
              <a:headEnd type="none" w="sm" len="sm"/>
              <a:tailEnd type="none" w="sm" len="sm"/>
            </a:ln>
          </p:spPr>
        </p:cxnSp>
        <p:cxnSp>
          <p:nvCxnSpPr>
            <p:cNvPr id="280" name="Google Shape;280;p25"/>
            <p:cNvCxnSpPr/>
            <p:nvPr/>
          </p:nvCxnSpPr>
          <p:spPr>
            <a:xfrm>
              <a:off x="11506198" y="1367306"/>
              <a:ext cx="143935" cy="0"/>
            </a:xfrm>
            <a:prstGeom prst="straightConnector1">
              <a:avLst/>
            </a:prstGeom>
            <a:noFill/>
            <a:ln w="12700" cap="rnd" cmpd="sng">
              <a:solidFill>
                <a:srgbClr val="FFFFFF"/>
              </a:solidFill>
              <a:prstDash val="solid"/>
              <a:round/>
              <a:headEnd type="none" w="sm" len="sm"/>
              <a:tailEnd type="none" w="sm" len="sm"/>
            </a:ln>
          </p:spPr>
        </p:cxnSp>
        <p:cxnSp>
          <p:nvCxnSpPr>
            <p:cNvPr id="281" name="Google Shape;281;p25"/>
            <p:cNvCxnSpPr/>
            <p:nvPr/>
          </p:nvCxnSpPr>
          <p:spPr>
            <a:xfrm>
              <a:off x="11506198" y="1244154"/>
              <a:ext cx="143935" cy="0"/>
            </a:xfrm>
            <a:prstGeom prst="straightConnector1">
              <a:avLst/>
            </a:prstGeom>
            <a:noFill/>
            <a:ln w="12700" cap="rnd" cmpd="sng">
              <a:solidFill>
                <a:srgbClr val="FFFFFF"/>
              </a:solidFill>
              <a:prstDash val="solid"/>
              <a:round/>
              <a:headEnd type="none" w="sm" len="sm"/>
              <a:tailEnd type="none" w="sm" len="sm"/>
            </a:ln>
          </p:spPr>
        </p:cxnSp>
      </p:grpSp>
      <p:pic>
        <p:nvPicPr>
          <p:cNvPr id="282" name="Google Shape;282;p25"/>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9768417" y="6398745"/>
            <a:ext cx="1737783" cy="232711"/>
          </a:xfrm>
          <a:prstGeom prst="rect">
            <a:avLst/>
          </a:prstGeom>
          <a:noFill/>
          <a:ln>
            <a:noFill/>
          </a:ln>
        </p:spPr>
      </p:pic>
      <p:sp>
        <p:nvSpPr>
          <p:cNvPr id="283" name="Google Shape;283;p25"/>
          <p:cNvSpPr/>
          <p:nvPr/>
        </p:nvSpPr>
        <p:spPr>
          <a:xfrm>
            <a:off x="9219275" y="3096810"/>
            <a:ext cx="161760" cy="161760"/>
          </a:xfrm>
          <a:prstGeom prst="ellipse">
            <a:avLst/>
          </a:prstGeom>
          <a:noFill/>
          <a:ln w="12700" cap="rnd" cmpd="sng">
            <a:solidFill>
              <a:srgbClr val="FFFFFF"/>
            </a:solidFill>
            <a:prstDash val="solid"/>
            <a:round/>
            <a:headEnd type="none" w="sm" len="sm"/>
            <a:tailEnd type="none" w="sm" len="sm"/>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Arial"/>
              <a:buNone/>
            </a:pPr>
            <a:endParaRPr sz="800" b="0" i="0" u="sng" strike="noStrike" cap="none">
              <a:solidFill>
                <a:srgbClr val="000000"/>
              </a:solidFill>
              <a:latin typeface="Arial"/>
              <a:ea typeface="Arial"/>
              <a:cs typeface="Arial"/>
              <a:sym typeface="Arial"/>
              <a:hlinkClick r:id="rId4"/>
            </a:endParaRPr>
          </a:p>
        </p:txBody>
      </p:sp>
      <p:sp>
        <p:nvSpPr>
          <p:cNvPr id="284" name="Google Shape;284;p25"/>
          <p:cNvSpPr/>
          <p:nvPr/>
        </p:nvSpPr>
        <p:spPr>
          <a:xfrm>
            <a:off x="10836946" y="87136"/>
            <a:ext cx="1338508" cy="181868"/>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700" b="0" i="0" u="none" strike="noStrike" cap="none">
                <a:solidFill>
                  <a:schemeClr val="lt1"/>
                </a:solidFill>
                <a:latin typeface="Arial"/>
                <a:ea typeface="Arial"/>
                <a:cs typeface="Arial"/>
                <a:sym typeface="Arial"/>
              </a:rPr>
              <a:t>© </a:t>
            </a:r>
            <a:r>
              <a:rPr lang="en-US" sz="700">
                <a:solidFill>
                  <a:schemeClr val="lt1"/>
                </a:solidFill>
              </a:rPr>
              <a:t>2020</a:t>
            </a:r>
            <a:r>
              <a:rPr lang="en-US" sz="700" b="0" i="0" u="none" strike="noStrike" cap="none">
                <a:solidFill>
                  <a:schemeClr val="lt1"/>
                </a:solidFill>
                <a:latin typeface="Arial"/>
                <a:ea typeface="Arial"/>
                <a:cs typeface="Arial"/>
                <a:sym typeface="Arial"/>
              </a:rPr>
              <a:t> SPLUNK INC.</a:t>
            </a:r>
            <a:endParaRPr sz="700" b="0" i="0" u="none" strike="noStrike" cap="none">
              <a:solidFill>
                <a:schemeClr val="lt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Big Statement">
  <p:cSld name="Big Statement">
    <p:bg>
      <p:bgPr>
        <a:blipFill>
          <a:blip r:embed="rId2" cstate="email">
            <a:alphaModFix/>
            <a:extLst>
              <a:ext uri="{28A0092B-C50C-407E-A947-70E740481C1C}">
                <a14:useLocalDpi xmlns:a14="http://schemas.microsoft.com/office/drawing/2010/main"/>
              </a:ext>
            </a:extLst>
          </a:blip>
          <a:stretch>
            <a:fillRect/>
          </a:stretch>
        </a:blipFill>
        <a:effectLst/>
      </p:bgPr>
    </p:bg>
    <p:spTree>
      <p:nvGrpSpPr>
        <p:cNvPr id="1" name="Shape 285"/>
        <p:cNvGrpSpPr/>
        <p:nvPr/>
      </p:nvGrpSpPr>
      <p:grpSpPr>
        <a:xfrm>
          <a:off x="0" y="0"/>
          <a:ext cx="0" cy="0"/>
          <a:chOff x="0" y="0"/>
          <a:chExt cx="0" cy="0"/>
        </a:xfrm>
      </p:grpSpPr>
      <p:sp>
        <p:nvSpPr>
          <p:cNvPr id="286" name="Google Shape;286;p26"/>
          <p:cNvSpPr/>
          <p:nvPr/>
        </p:nvSpPr>
        <p:spPr>
          <a:xfrm>
            <a:off x="-1518" y="1312476"/>
            <a:ext cx="12193517" cy="5234374"/>
          </a:xfrm>
          <a:custGeom>
            <a:avLst/>
            <a:gdLst/>
            <a:ahLst/>
            <a:cxnLst/>
            <a:rect l="l" t="t" r="r" b="b"/>
            <a:pathLst>
              <a:path w="12193517" h="5234374" extrusionOk="0">
                <a:moveTo>
                  <a:pt x="8515352" y="1390999"/>
                </a:moveTo>
                <a:cubicBezTo>
                  <a:pt x="8923362" y="1609606"/>
                  <a:pt x="10065020" y="1987702"/>
                  <a:pt x="10568724" y="2174412"/>
                </a:cubicBezTo>
                <a:cubicBezTo>
                  <a:pt x="10901214" y="1796939"/>
                  <a:pt x="11403827" y="1004794"/>
                  <a:pt x="12193517" y="0"/>
                </a:cubicBezTo>
                <a:lnTo>
                  <a:pt x="12193517" y="5234374"/>
                </a:lnTo>
                <a:lnTo>
                  <a:pt x="10924806" y="5234374"/>
                </a:lnTo>
                <a:lnTo>
                  <a:pt x="10899406" y="5234374"/>
                </a:lnTo>
                <a:lnTo>
                  <a:pt x="8929318" y="5234374"/>
                </a:lnTo>
                <a:lnTo>
                  <a:pt x="6270256" y="5234374"/>
                </a:lnTo>
                <a:lnTo>
                  <a:pt x="1310906" y="5234374"/>
                </a:lnTo>
                <a:lnTo>
                  <a:pt x="726706" y="5234374"/>
                </a:lnTo>
                <a:lnTo>
                  <a:pt x="1517" y="5234374"/>
                </a:lnTo>
                <a:cubicBezTo>
                  <a:pt x="1011" y="4314153"/>
                  <a:pt x="506" y="3393932"/>
                  <a:pt x="0" y="2473711"/>
                </a:cubicBezTo>
                <a:lnTo>
                  <a:pt x="1632098" y="3301980"/>
                </a:lnTo>
                <a:lnTo>
                  <a:pt x="3108323" y="2115417"/>
                </a:lnTo>
                <a:lnTo>
                  <a:pt x="4900281" y="2878041"/>
                </a:lnTo>
                <a:cubicBezTo>
                  <a:pt x="5318495" y="2630453"/>
                  <a:pt x="7905751" y="1638587"/>
                  <a:pt x="8515352" y="1390999"/>
                </a:cubicBezTo>
                <a:close/>
              </a:path>
            </a:pathLst>
          </a:custGeom>
          <a:gradFill>
            <a:gsLst>
              <a:gs pos="0">
                <a:srgbClr val="F99D1C">
                  <a:alpha val="32941"/>
                </a:srgbClr>
              </a:gs>
              <a:gs pos="31000">
                <a:srgbClr val="F99D1C">
                  <a:alpha val="32941"/>
                </a:srgbClr>
              </a:gs>
              <a:gs pos="72000">
                <a:srgbClr val="F99D1C">
                  <a:alpha val="0"/>
                </a:srgbClr>
              </a:gs>
              <a:gs pos="100000">
                <a:srgbClr val="F99D1C">
                  <a:alpha val="0"/>
                </a:srgbClr>
              </a:gs>
            </a:gsLst>
            <a:lin ang="5400000"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rgbClr val="000000"/>
              </a:solidFill>
              <a:latin typeface="Arial"/>
              <a:ea typeface="Arial"/>
              <a:cs typeface="Arial"/>
              <a:sym typeface="Arial"/>
            </a:endParaRPr>
          </a:p>
        </p:txBody>
      </p:sp>
      <p:sp>
        <p:nvSpPr>
          <p:cNvPr id="287" name="Google Shape;287;p26"/>
          <p:cNvSpPr/>
          <p:nvPr/>
        </p:nvSpPr>
        <p:spPr>
          <a:xfrm>
            <a:off x="-1" y="2279465"/>
            <a:ext cx="12192001" cy="4267386"/>
          </a:xfrm>
          <a:custGeom>
            <a:avLst/>
            <a:gdLst/>
            <a:ahLst/>
            <a:cxnLst/>
            <a:rect l="l" t="t" r="r" b="b"/>
            <a:pathLst>
              <a:path w="12192001" h="4267386" extrusionOk="0">
                <a:moveTo>
                  <a:pt x="5506407" y="374651"/>
                </a:moveTo>
                <a:lnTo>
                  <a:pt x="7442791" y="1229280"/>
                </a:lnTo>
                <a:lnTo>
                  <a:pt x="8569842" y="803977"/>
                </a:lnTo>
                <a:lnTo>
                  <a:pt x="8864930" y="1607956"/>
                </a:lnTo>
                <a:cubicBezTo>
                  <a:pt x="9147702" y="1472465"/>
                  <a:pt x="10876503" y="124859"/>
                  <a:pt x="11084847" y="0"/>
                </a:cubicBezTo>
                <a:lnTo>
                  <a:pt x="12192000" y="309415"/>
                </a:lnTo>
                <a:cubicBezTo>
                  <a:pt x="12192000" y="1628739"/>
                  <a:pt x="12192001" y="2948062"/>
                  <a:pt x="12192001" y="4267386"/>
                </a:cubicBezTo>
                <a:lnTo>
                  <a:pt x="0" y="4267386"/>
                </a:lnTo>
                <a:lnTo>
                  <a:pt x="0" y="1070913"/>
                </a:lnTo>
                <a:lnTo>
                  <a:pt x="699790" y="344673"/>
                </a:lnTo>
                <a:lnTo>
                  <a:pt x="2996902" y="2633848"/>
                </a:lnTo>
                <a:lnTo>
                  <a:pt x="4165156" y="950433"/>
                </a:lnTo>
                <a:lnTo>
                  <a:pt x="5506407" y="374651"/>
                </a:lnTo>
                <a:close/>
              </a:path>
            </a:pathLst>
          </a:custGeom>
          <a:gradFill>
            <a:gsLst>
              <a:gs pos="0">
                <a:srgbClr val="F99D1C">
                  <a:alpha val="29803"/>
                </a:srgbClr>
              </a:gs>
              <a:gs pos="75000">
                <a:srgbClr val="F99D1C">
                  <a:alpha val="29803"/>
                </a:srgbClr>
              </a:gs>
              <a:gs pos="95000">
                <a:srgbClr val="F99D1C">
                  <a:alpha val="0"/>
                </a:srgbClr>
              </a:gs>
              <a:gs pos="100000">
                <a:srgbClr val="F99D1C">
                  <a:alpha val="0"/>
                </a:srgbClr>
              </a:gs>
            </a:gsLst>
            <a:lin ang="5400000"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rgbClr val="000000"/>
              </a:solidFill>
              <a:latin typeface="Arial"/>
              <a:ea typeface="Arial"/>
              <a:cs typeface="Arial"/>
              <a:sym typeface="Arial"/>
            </a:endParaRPr>
          </a:p>
        </p:txBody>
      </p:sp>
      <p:pic>
        <p:nvPicPr>
          <p:cNvPr id="288" name="Google Shape;288;p26"/>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9768417" y="6398745"/>
            <a:ext cx="1737783" cy="232711"/>
          </a:xfrm>
          <a:prstGeom prst="rect">
            <a:avLst/>
          </a:prstGeom>
          <a:noFill/>
          <a:ln>
            <a:noFill/>
          </a:ln>
        </p:spPr>
      </p:pic>
      <p:sp>
        <p:nvSpPr>
          <p:cNvPr id="289" name="Google Shape;289;p26"/>
          <p:cNvSpPr/>
          <p:nvPr/>
        </p:nvSpPr>
        <p:spPr>
          <a:xfrm>
            <a:off x="1588" y="-303212"/>
            <a:ext cx="8369300" cy="2132013"/>
          </a:xfrm>
          <a:custGeom>
            <a:avLst/>
            <a:gdLst/>
            <a:ahLst/>
            <a:cxnLst/>
            <a:rect l="l" t="t" r="r" b="b"/>
            <a:pathLst>
              <a:path w="5272" h="1343" extrusionOk="0">
                <a:moveTo>
                  <a:pt x="3761" y="6"/>
                </a:moveTo>
                <a:lnTo>
                  <a:pt x="3970" y="946"/>
                </a:lnTo>
                <a:lnTo>
                  <a:pt x="3972" y="950"/>
                </a:lnTo>
                <a:lnTo>
                  <a:pt x="3975" y="947"/>
                </a:lnTo>
                <a:lnTo>
                  <a:pt x="4508" y="569"/>
                </a:lnTo>
                <a:lnTo>
                  <a:pt x="5265" y="1340"/>
                </a:lnTo>
                <a:lnTo>
                  <a:pt x="4348" y="1340"/>
                </a:lnTo>
                <a:lnTo>
                  <a:pt x="4342" y="1340"/>
                </a:lnTo>
                <a:lnTo>
                  <a:pt x="3917" y="1340"/>
                </a:lnTo>
                <a:lnTo>
                  <a:pt x="3345" y="1340"/>
                </a:lnTo>
                <a:lnTo>
                  <a:pt x="2276" y="1340"/>
                </a:lnTo>
                <a:lnTo>
                  <a:pt x="2150" y="1340"/>
                </a:lnTo>
                <a:lnTo>
                  <a:pt x="1008" y="1340"/>
                </a:lnTo>
                <a:lnTo>
                  <a:pt x="1008" y="1340"/>
                </a:lnTo>
                <a:lnTo>
                  <a:pt x="996" y="1340"/>
                </a:lnTo>
                <a:lnTo>
                  <a:pt x="7" y="1340"/>
                </a:lnTo>
                <a:lnTo>
                  <a:pt x="974" y="501"/>
                </a:lnTo>
                <a:lnTo>
                  <a:pt x="1359" y="1105"/>
                </a:lnTo>
                <a:lnTo>
                  <a:pt x="1360" y="1107"/>
                </a:lnTo>
                <a:lnTo>
                  <a:pt x="1363" y="1105"/>
                </a:lnTo>
                <a:lnTo>
                  <a:pt x="2026" y="653"/>
                </a:lnTo>
                <a:lnTo>
                  <a:pt x="2270" y="874"/>
                </a:lnTo>
                <a:lnTo>
                  <a:pt x="2272" y="875"/>
                </a:lnTo>
                <a:lnTo>
                  <a:pt x="2273" y="874"/>
                </a:lnTo>
                <a:lnTo>
                  <a:pt x="2794" y="480"/>
                </a:lnTo>
                <a:lnTo>
                  <a:pt x="3071" y="638"/>
                </a:lnTo>
                <a:lnTo>
                  <a:pt x="3073" y="640"/>
                </a:lnTo>
                <a:lnTo>
                  <a:pt x="3074" y="638"/>
                </a:lnTo>
                <a:lnTo>
                  <a:pt x="3761" y="6"/>
                </a:lnTo>
                <a:moveTo>
                  <a:pt x="3762" y="0"/>
                </a:moveTo>
                <a:lnTo>
                  <a:pt x="3072" y="636"/>
                </a:lnTo>
                <a:lnTo>
                  <a:pt x="2794" y="477"/>
                </a:lnTo>
                <a:lnTo>
                  <a:pt x="2272" y="872"/>
                </a:lnTo>
                <a:lnTo>
                  <a:pt x="2026" y="650"/>
                </a:lnTo>
                <a:lnTo>
                  <a:pt x="1362" y="1103"/>
                </a:lnTo>
                <a:lnTo>
                  <a:pt x="974" y="497"/>
                </a:lnTo>
                <a:lnTo>
                  <a:pt x="0" y="1343"/>
                </a:lnTo>
                <a:lnTo>
                  <a:pt x="996" y="1343"/>
                </a:lnTo>
                <a:lnTo>
                  <a:pt x="996" y="1343"/>
                </a:lnTo>
                <a:lnTo>
                  <a:pt x="2150" y="1343"/>
                </a:lnTo>
                <a:lnTo>
                  <a:pt x="2150" y="1343"/>
                </a:lnTo>
                <a:lnTo>
                  <a:pt x="2276" y="1343"/>
                </a:lnTo>
                <a:lnTo>
                  <a:pt x="3345" y="1343"/>
                </a:lnTo>
                <a:lnTo>
                  <a:pt x="3917" y="1343"/>
                </a:lnTo>
                <a:lnTo>
                  <a:pt x="4342" y="1343"/>
                </a:lnTo>
                <a:lnTo>
                  <a:pt x="4348" y="1343"/>
                </a:lnTo>
                <a:lnTo>
                  <a:pt x="5272" y="1343"/>
                </a:lnTo>
                <a:lnTo>
                  <a:pt x="4508" y="566"/>
                </a:lnTo>
                <a:lnTo>
                  <a:pt x="3973" y="945"/>
                </a:lnTo>
                <a:lnTo>
                  <a:pt x="3762" y="0"/>
                </a:lnTo>
                <a:lnTo>
                  <a:pt x="3762"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90" name="Google Shape;290;p26"/>
          <p:cNvSpPr txBox="1">
            <a:spLocks noGrp="1"/>
          </p:cNvSpPr>
          <p:nvPr>
            <p:ph type="body" idx="1"/>
          </p:nvPr>
        </p:nvSpPr>
        <p:spPr>
          <a:xfrm>
            <a:off x="668154" y="812801"/>
            <a:ext cx="10855691" cy="5364162"/>
          </a:xfrm>
          <a:prstGeom prst="rect">
            <a:avLst/>
          </a:prstGeom>
          <a:noFill/>
          <a:ln>
            <a:noFill/>
          </a:ln>
        </p:spPr>
        <p:txBody>
          <a:bodyPr spcFirstLastPara="1" wrap="square" lIns="0" tIns="0" rIns="0" bIns="0" anchor="ctr" anchorCtr="0">
            <a:noAutofit/>
          </a:bodyPr>
          <a:lstStyle>
            <a:lvl1pPr marL="457200" lvl="0" indent="-571500" algn="ctr">
              <a:lnSpc>
                <a:spcPct val="83000"/>
              </a:lnSpc>
              <a:spcBef>
                <a:spcPts val="1200"/>
              </a:spcBef>
              <a:spcAft>
                <a:spcPts val="0"/>
              </a:spcAft>
              <a:buClr>
                <a:schemeClr val="lt1"/>
              </a:buClr>
              <a:buSzPts val="5400"/>
              <a:buFont typeface="Arial"/>
              <a:buChar char="​"/>
              <a:defRPr sz="5400" b="1">
                <a:solidFill>
                  <a:schemeClr val="lt1"/>
                </a:solidFill>
                <a:latin typeface="Arial"/>
                <a:ea typeface="Arial"/>
                <a:cs typeface="Arial"/>
                <a:sym typeface="Arial"/>
              </a:defRPr>
            </a:lvl1pPr>
            <a:lvl2pPr marL="914400" lvl="1" indent="-431800" algn="ctr">
              <a:lnSpc>
                <a:spcPct val="83000"/>
              </a:lnSpc>
              <a:spcBef>
                <a:spcPts val="800"/>
              </a:spcBef>
              <a:spcAft>
                <a:spcPts val="0"/>
              </a:spcAft>
              <a:buSzPts val="3200"/>
              <a:buFont typeface="Arial"/>
              <a:buChar char="​"/>
              <a:defRPr sz="3200" b="0">
                <a:solidFill>
                  <a:schemeClr val="lt1"/>
                </a:solidFill>
                <a:latin typeface="Arial"/>
                <a:ea typeface="Arial"/>
                <a:cs typeface="Arial"/>
                <a:sym typeface="Arial"/>
              </a:defRPr>
            </a:lvl2pPr>
            <a:lvl3pPr marL="1371600" lvl="2" indent="-381000" algn="ctr">
              <a:lnSpc>
                <a:spcPct val="83000"/>
              </a:lnSpc>
              <a:spcBef>
                <a:spcPts val="1200"/>
              </a:spcBef>
              <a:spcAft>
                <a:spcPts val="0"/>
              </a:spcAft>
              <a:buClr>
                <a:schemeClr val="lt1"/>
              </a:buClr>
              <a:buSzPts val="2400"/>
              <a:buFont typeface="Arial"/>
              <a:buChar char="​"/>
              <a:defRPr sz="2400" b="0">
                <a:solidFill>
                  <a:schemeClr val="lt1"/>
                </a:solidFill>
                <a:latin typeface="Arial"/>
                <a:ea typeface="Arial"/>
                <a:cs typeface="Arial"/>
                <a:sym typeface="Arial"/>
              </a:defRPr>
            </a:lvl3pPr>
            <a:lvl4pPr marL="1828800" lvl="3" indent="-381000" algn="ctr">
              <a:lnSpc>
                <a:spcPct val="83000"/>
              </a:lnSpc>
              <a:spcBef>
                <a:spcPts val="1200"/>
              </a:spcBef>
              <a:spcAft>
                <a:spcPts val="0"/>
              </a:spcAft>
              <a:buClr>
                <a:schemeClr val="lt1"/>
              </a:buClr>
              <a:buSzPts val="2400"/>
              <a:buFont typeface="Arial"/>
              <a:buChar char="​"/>
              <a:defRPr sz="2400" b="0">
                <a:solidFill>
                  <a:schemeClr val="lt1"/>
                </a:solidFill>
                <a:latin typeface="Arial"/>
                <a:ea typeface="Arial"/>
                <a:cs typeface="Arial"/>
                <a:sym typeface="Arial"/>
              </a:defRPr>
            </a:lvl4pPr>
            <a:lvl5pPr marL="2286000" lvl="4" indent="-381000" algn="ctr">
              <a:lnSpc>
                <a:spcPct val="83000"/>
              </a:lnSpc>
              <a:spcBef>
                <a:spcPts val="1200"/>
              </a:spcBef>
              <a:spcAft>
                <a:spcPts val="0"/>
              </a:spcAft>
              <a:buClr>
                <a:schemeClr val="lt1"/>
              </a:buClr>
              <a:buSzPts val="2400"/>
              <a:buFont typeface="Arial"/>
              <a:buChar char="​"/>
              <a:defRPr sz="2400" b="0">
                <a:solidFill>
                  <a:schemeClr val="lt1"/>
                </a:solidFill>
                <a:latin typeface="Arial"/>
                <a:ea typeface="Arial"/>
                <a:cs typeface="Arial"/>
                <a:sym typeface="Arial"/>
              </a:defRPr>
            </a:lvl5pPr>
            <a:lvl6pPr marL="2743200" lvl="5" indent="-381000" algn="ctr">
              <a:lnSpc>
                <a:spcPct val="83000"/>
              </a:lnSpc>
              <a:spcBef>
                <a:spcPts val="1200"/>
              </a:spcBef>
              <a:spcAft>
                <a:spcPts val="0"/>
              </a:spcAft>
              <a:buClr>
                <a:schemeClr val="lt1"/>
              </a:buClr>
              <a:buSzPts val="2400"/>
              <a:buFont typeface="Arial"/>
              <a:buChar char="​"/>
              <a:defRPr sz="2400" b="0">
                <a:solidFill>
                  <a:schemeClr val="lt1"/>
                </a:solidFill>
                <a:latin typeface="Arial"/>
                <a:ea typeface="Arial"/>
                <a:cs typeface="Arial"/>
                <a:sym typeface="Arial"/>
              </a:defRPr>
            </a:lvl6pPr>
            <a:lvl7pPr marL="3200400" lvl="6" indent="-381000" algn="ctr">
              <a:lnSpc>
                <a:spcPct val="83000"/>
              </a:lnSpc>
              <a:spcBef>
                <a:spcPts val="1200"/>
              </a:spcBef>
              <a:spcAft>
                <a:spcPts val="0"/>
              </a:spcAft>
              <a:buSzPts val="2400"/>
              <a:buFont typeface="Arial"/>
              <a:buChar char="​"/>
              <a:defRPr sz="2400" b="0">
                <a:solidFill>
                  <a:schemeClr val="lt1"/>
                </a:solidFill>
                <a:latin typeface="Arial"/>
                <a:ea typeface="Arial"/>
                <a:cs typeface="Arial"/>
                <a:sym typeface="Arial"/>
              </a:defRPr>
            </a:lvl7pPr>
            <a:lvl8pPr marL="3657600" lvl="7" indent="-381000" algn="ctr">
              <a:lnSpc>
                <a:spcPct val="83000"/>
              </a:lnSpc>
              <a:spcBef>
                <a:spcPts val="1200"/>
              </a:spcBef>
              <a:spcAft>
                <a:spcPts val="0"/>
              </a:spcAft>
              <a:buClr>
                <a:schemeClr val="lt1"/>
              </a:buClr>
              <a:buSzPts val="2400"/>
              <a:buFont typeface="Arial"/>
              <a:buChar char="​"/>
              <a:defRPr sz="2400" b="0">
                <a:solidFill>
                  <a:schemeClr val="lt1"/>
                </a:solidFill>
                <a:latin typeface="Arial"/>
                <a:ea typeface="Arial"/>
                <a:cs typeface="Arial"/>
                <a:sym typeface="Arial"/>
              </a:defRPr>
            </a:lvl8pPr>
            <a:lvl9pPr marL="4114800" lvl="8" indent="-381000" algn="ctr">
              <a:lnSpc>
                <a:spcPct val="83000"/>
              </a:lnSpc>
              <a:spcBef>
                <a:spcPts val="1200"/>
              </a:spcBef>
              <a:spcAft>
                <a:spcPts val="1200"/>
              </a:spcAft>
              <a:buClr>
                <a:schemeClr val="lt1"/>
              </a:buClr>
              <a:buSzPts val="2400"/>
              <a:buFont typeface="Arial"/>
              <a:buChar char="​"/>
              <a:defRPr sz="2400" b="0">
                <a:solidFill>
                  <a:schemeClr val="lt1"/>
                </a:solidFill>
                <a:latin typeface="Arial"/>
                <a:ea typeface="Arial"/>
                <a:cs typeface="Arial"/>
                <a:sym typeface="Arial"/>
              </a:defRPr>
            </a:lvl9pPr>
          </a:lstStyle>
          <a:p>
            <a:endParaRPr/>
          </a:p>
        </p:txBody>
      </p:sp>
      <p:sp>
        <p:nvSpPr>
          <p:cNvPr id="291" name="Google Shape;291;p26"/>
          <p:cNvSpPr/>
          <p:nvPr/>
        </p:nvSpPr>
        <p:spPr>
          <a:xfrm>
            <a:off x="10836946" y="87136"/>
            <a:ext cx="1338508" cy="181868"/>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700" b="0" i="0">
                <a:solidFill>
                  <a:schemeClr val="lt1"/>
                </a:solidFill>
                <a:latin typeface="Arial"/>
                <a:ea typeface="Arial"/>
                <a:cs typeface="Arial"/>
                <a:sym typeface="Arial"/>
              </a:rPr>
              <a:t>© </a:t>
            </a:r>
            <a:r>
              <a:rPr lang="en-US" sz="700">
                <a:solidFill>
                  <a:schemeClr val="lt1"/>
                </a:solidFill>
              </a:rPr>
              <a:t>2020</a:t>
            </a:r>
            <a:r>
              <a:rPr lang="en-US" sz="700" b="0" i="0">
                <a:solidFill>
                  <a:schemeClr val="lt1"/>
                </a:solidFill>
                <a:latin typeface="Arial"/>
                <a:ea typeface="Arial"/>
                <a:cs typeface="Arial"/>
                <a:sym typeface="Arial"/>
              </a:rPr>
              <a:t> SPLUNK INC.</a:t>
            </a:r>
            <a:endParaRPr sz="700">
              <a:solidFill>
                <a:schemeClr val="lt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Sidebar w/ Content">
  <p:cSld name="Sidebar w/ Content">
    <p:spTree>
      <p:nvGrpSpPr>
        <p:cNvPr id="1" name="Shape 292"/>
        <p:cNvGrpSpPr/>
        <p:nvPr/>
      </p:nvGrpSpPr>
      <p:grpSpPr>
        <a:xfrm>
          <a:off x="0" y="0"/>
          <a:ext cx="0" cy="0"/>
          <a:chOff x="0" y="0"/>
          <a:chExt cx="0" cy="0"/>
        </a:xfrm>
      </p:grpSpPr>
      <p:sp>
        <p:nvSpPr>
          <p:cNvPr id="293" name="Google Shape;293;p27"/>
          <p:cNvSpPr/>
          <p:nvPr/>
        </p:nvSpPr>
        <p:spPr>
          <a:xfrm>
            <a:off x="0" y="-1"/>
            <a:ext cx="4521032" cy="6858000"/>
          </a:xfrm>
          <a:prstGeom prst="rect">
            <a:avLst/>
          </a:prstGeom>
          <a:gradFill>
            <a:gsLst>
              <a:gs pos="0">
                <a:srgbClr val="F67C34"/>
              </a:gs>
              <a:gs pos="6000">
                <a:srgbClr val="F67C34"/>
              </a:gs>
              <a:gs pos="76000">
                <a:srgbClr val="EC008C"/>
              </a:gs>
              <a:gs pos="100000">
                <a:srgbClr val="EC008C"/>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Arial"/>
              <a:ea typeface="Arial"/>
              <a:cs typeface="Arial"/>
              <a:sym typeface="Arial"/>
            </a:endParaRPr>
          </a:p>
        </p:txBody>
      </p:sp>
      <p:grpSp>
        <p:nvGrpSpPr>
          <p:cNvPr id="294" name="Google Shape;294;p27"/>
          <p:cNvGrpSpPr/>
          <p:nvPr/>
        </p:nvGrpSpPr>
        <p:grpSpPr>
          <a:xfrm>
            <a:off x="1354725" y="6560004"/>
            <a:ext cx="1691669" cy="312557"/>
            <a:chOff x="7938716" y="6332538"/>
            <a:chExt cx="2922795" cy="540023"/>
          </a:xfrm>
        </p:grpSpPr>
        <p:cxnSp>
          <p:nvCxnSpPr>
            <p:cNvPr id="295" name="Google Shape;295;p27"/>
            <p:cNvCxnSpPr/>
            <p:nvPr/>
          </p:nvCxnSpPr>
          <p:spPr>
            <a:xfrm flipH="1">
              <a:off x="7938716" y="6332538"/>
              <a:ext cx="540023" cy="540023"/>
            </a:xfrm>
            <a:prstGeom prst="straightConnector1">
              <a:avLst/>
            </a:prstGeom>
            <a:noFill/>
            <a:ln w="12700" cap="rnd" cmpd="sng">
              <a:solidFill>
                <a:srgbClr val="FFFFFF"/>
              </a:solidFill>
              <a:prstDash val="solid"/>
              <a:round/>
              <a:headEnd type="none" w="sm" len="sm"/>
              <a:tailEnd type="none" w="sm" len="sm"/>
            </a:ln>
          </p:spPr>
        </p:cxnSp>
        <p:cxnSp>
          <p:nvCxnSpPr>
            <p:cNvPr id="296" name="Google Shape;296;p27"/>
            <p:cNvCxnSpPr/>
            <p:nvPr/>
          </p:nvCxnSpPr>
          <p:spPr>
            <a:xfrm flipH="1">
              <a:off x="8335845" y="6332538"/>
              <a:ext cx="540023" cy="540023"/>
            </a:xfrm>
            <a:prstGeom prst="straightConnector1">
              <a:avLst/>
            </a:prstGeom>
            <a:noFill/>
            <a:ln w="12700" cap="rnd" cmpd="sng">
              <a:solidFill>
                <a:srgbClr val="FFFFFF"/>
              </a:solidFill>
              <a:prstDash val="solid"/>
              <a:round/>
              <a:headEnd type="none" w="sm" len="sm"/>
              <a:tailEnd type="none" w="sm" len="sm"/>
            </a:ln>
          </p:spPr>
        </p:cxnSp>
        <p:cxnSp>
          <p:nvCxnSpPr>
            <p:cNvPr id="297" name="Google Shape;297;p27"/>
            <p:cNvCxnSpPr/>
            <p:nvPr/>
          </p:nvCxnSpPr>
          <p:spPr>
            <a:xfrm flipH="1">
              <a:off x="8732973" y="6332538"/>
              <a:ext cx="540023" cy="540023"/>
            </a:xfrm>
            <a:prstGeom prst="straightConnector1">
              <a:avLst/>
            </a:prstGeom>
            <a:noFill/>
            <a:ln w="12700" cap="rnd" cmpd="sng">
              <a:solidFill>
                <a:srgbClr val="FFFFFF"/>
              </a:solidFill>
              <a:prstDash val="solid"/>
              <a:round/>
              <a:headEnd type="none" w="sm" len="sm"/>
              <a:tailEnd type="none" w="sm" len="sm"/>
            </a:ln>
          </p:spPr>
        </p:cxnSp>
        <p:cxnSp>
          <p:nvCxnSpPr>
            <p:cNvPr id="298" name="Google Shape;298;p27"/>
            <p:cNvCxnSpPr/>
            <p:nvPr/>
          </p:nvCxnSpPr>
          <p:spPr>
            <a:xfrm flipH="1">
              <a:off x="9130102" y="6332538"/>
              <a:ext cx="540023" cy="540023"/>
            </a:xfrm>
            <a:prstGeom prst="straightConnector1">
              <a:avLst/>
            </a:prstGeom>
            <a:noFill/>
            <a:ln w="12700" cap="rnd" cmpd="sng">
              <a:solidFill>
                <a:srgbClr val="FFFFFF"/>
              </a:solidFill>
              <a:prstDash val="solid"/>
              <a:round/>
              <a:headEnd type="none" w="sm" len="sm"/>
              <a:tailEnd type="none" w="sm" len="sm"/>
            </a:ln>
          </p:spPr>
        </p:cxnSp>
        <p:cxnSp>
          <p:nvCxnSpPr>
            <p:cNvPr id="299" name="Google Shape;299;p27"/>
            <p:cNvCxnSpPr/>
            <p:nvPr/>
          </p:nvCxnSpPr>
          <p:spPr>
            <a:xfrm flipH="1">
              <a:off x="9527231" y="6332538"/>
              <a:ext cx="540023" cy="540023"/>
            </a:xfrm>
            <a:prstGeom prst="straightConnector1">
              <a:avLst/>
            </a:prstGeom>
            <a:noFill/>
            <a:ln w="12700" cap="rnd" cmpd="sng">
              <a:solidFill>
                <a:srgbClr val="FFFFFF"/>
              </a:solidFill>
              <a:prstDash val="solid"/>
              <a:round/>
              <a:headEnd type="none" w="sm" len="sm"/>
              <a:tailEnd type="none" w="sm" len="sm"/>
            </a:ln>
          </p:spPr>
        </p:cxnSp>
        <p:cxnSp>
          <p:nvCxnSpPr>
            <p:cNvPr id="300" name="Google Shape;300;p27"/>
            <p:cNvCxnSpPr/>
            <p:nvPr/>
          </p:nvCxnSpPr>
          <p:spPr>
            <a:xfrm flipH="1">
              <a:off x="9924359" y="6332538"/>
              <a:ext cx="540023" cy="540023"/>
            </a:xfrm>
            <a:prstGeom prst="straightConnector1">
              <a:avLst/>
            </a:prstGeom>
            <a:noFill/>
            <a:ln w="12700" cap="rnd" cmpd="sng">
              <a:solidFill>
                <a:srgbClr val="FFFFFF"/>
              </a:solidFill>
              <a:prstDash val="solid"/>
              <a:round/>
              <a:headEnd type="none" w="sm" len="sm"/>
              <a:tailEnd type="none" w="sm" len="sm"/>
            </a:ln>
          </p:spPr>
        </p:cxnSp>
        <p:cxnSp>
          <p:nvCxnSpPr>
            <p:cNvPr id="301" name="Google Shape;301;p27"/>
            <p:cNvCxnSpPr/>
            <p:nvPr/>
          </p:nvCxnSpPr>
          <p:spPr>
            <a:xfrm flipH="1">
              <a:off x="10321488" y="6332538"/>
              <a:ext cx="540023" cy="540023"/>
            </a:xfrm>
            <a:prstGeom prst="straightConnector1">
              <a:avLst/>
            </a:prstGeom>
            <a:noFill/>
            <a:ln w="12700" cap="rnd" cmpd="sng">
              <a:solidFill>
                <a:srgbClr val="FFFFFF"/>
              </a:solidFill>
              <a:prstDash val="solid"/>
              <a:round/>
              <a:headEnd type="none" w="sm" len="sm"/>
              <a:tailEnd type="none" w="sm" len="sm"/>
            </a:ln>
          </p:spPr>
        </p:cxnSp>
      </p:grpSp>
      <p:sp>
        <p:nvSpPr>
          <p:cNvPr id="302" name="Google Shape;302;p27"/>
          <p:cNvSpPr txBox="1">
            <a:spLocks noGrp="1"/>
          </p:cNvSpPr>
          <p:nvPr>
            <p:ph type="body" idx="1"/>
          </p:nvPr>
        </p:nvSpPr>
        <p:spPr>
          <a:xfrm>
            <a:off x="685799" y="812801"/>
            <a:ext cx="3155951" cy="5364162"/>
          </a:xfrm>
          <a:prstGeom prst="rect">
            <a:avLst/>
          </a:prstGeom>
          <a:noFill/>
          <a:ln>
            <a:noFill/>
          </a:ln>
        </p:spPr>
        <p:txBody>
          <a:bodyPr spcFirstLastPara="1" wrap="square" lIns="0" tIns="0" rIns="0" bIns="0" anchor="t" anchorCtr="0">
            <a:noAutofit/>
          </a:bodyPr>
          <a:lstStyle>
            <a:lvl1pPr marL="457200" lvl="0" indent="-495300" algn="l">
              <a:lnSpc>
                <a:spcPct val="80000"/>
              </a:lnSpc>
              <a:spcBef>
                <a:spcPts val="1200"/>
              </a:spcBef>
              <a:spcAft>
                <a:spcPts val="0"/>
              </a:spcAft>
              <a:buClr>
                <a:schemeClr val="lt1"/>
              </a:buClr>
              <a:buSzPts val="4200"/>
              <a:buFont typeface="Arial"/>
              <a:buChar char="​"/>
              <a:defRPr sz="4200" b="1">
                <a:solidFill>
                  <a:schemeClr val="lt1"/>
                </a:solidFill>
                <a:latin typeface="Arial"/>
                <a:ea typeface="Arial"/>
                <a:cs typeface="Arial"/>
                <a:sym typeface="Arial"/>
              </a:defRPr>
            </a:lvl1pPr>
            <a:lvl2pPr marL="914400" lvl="1" indent="-368300" algn="l">
              <a:lnSpc>
                <a:spcPct val="83000"/>
              </a:lnSpc>
              <a:spcBef>
                <a:spcPts val="300"/>
              </a:spcBef>
              <a:spcAft>
                <a:spcPts val="0"/>
              </a:spcAft>
              <a:buSzPts val="2200"/>
              <a:buFont typeface="Arial"/>
              <a:buChar char="​"/>
              <a:defRPr sz="2200">
                <a:solidFill>
                  <a:schemeClr val="lt1"/>
                </a:solidFill>
                <a:latin typeface="Arial"/>
                <a:ea typeface="Arial"/>
                <a:cs typeface="Arial"/>
                <a:sym typeface="Arial"/>
              </a:defRPr>
            </a:lvl2pPr>
            <a:lvl3pPr marL="1371600" lvl="2" indent="-342900" algn="l">
              <a:lnSpc>
                <a:spcPct val="120000"/>
              </a:lnSpc>
              <a:spcBef>
                <a:spcPts val="1200"/>
              </a:spcBef>
              <a:spcAft>
                <a:spcPts val="0"/>
              </a:spcAft>
              <a:buClr>
                <a:schemeClr val="lt1"/>
              </a:buClr>
              <a:buSzPts val="1800"/>
              <a:buFont typeface="Arial"/>
              <a:buChar char="​"/>
              <a:defRPr sz="1800">
                <a:solidFill>
                  <a:schemeClr val="lt1"/>
                </a:solidFill>
                <a:latin typeface="Arial"/>
                <a:ea typeface="Arial"/>
                <a:cs typeface="Arial"/>
                <a:sym typeface="Arial"/>
              </a:defRPr>
            </a:lvl3pPr>
            <a:lvl4pPr marL="1828800" lvl="3" indent="-317500" algn="l">
              <a:lnSpc>
                <a:spcPct val="90000"/>
              </a:lnSpc>
              <a:spcBef>
                <a:spcPts val="400"/>
              </a:spcBef>
              <a:spcAft>
                <a:spcPts val="0"/>
              </a:spcAft>
              <a:buClr>
                <a:schemeClr val="lt1"/>
              </a:buClr>
              <a:buSzPts val="1400"/>
              <a:buFont typeface="Arial"/>
              <a:buChar char="•"/>
              <a:defRPr sz="1400" b="0">
                <a:solidFill>
                  <a:schemeClr val="lt1"/>
                </a:solidFill>
                <a:latin typeface="Arial"/>
                <a:ea typeface="Arial"/>
                <a:cs typeface="Arial"/>
                <a:sym typeface="Arial"/>
              </a:defRPr>
            </a:lvl4pPr>
            <a:lvl5pPr marL="2286000" lvl="4" indent="-304800" algn="l">
              <a:lnSpc>
                <a:spcPct val="85000"/>
              </a:lnSpc>
              <a:spcBef>
                <a:spcPts val="400"/>
              </a:spcBef>
              <a:spcAft>
                <a:spcPts val="0"/>
              </a:spcAft>
              <a:buClr>
                <a:schemeClr val="lt1"/>
              </a:buClr>
              <a:buSzPts val="1200"/>
              <a:buFont typeface="Arial"/>
              <a:buChar char="–"/>
              <a:defRPr sz="1200">
                <a:solidFill>
                  <a:schemeClr val="lt1"/>
                </a:solidFill>
                <a:latin typeface="Arial"/>
                <a:ea typeface="Arial"/>
                <a:cs typeface="Arial"/>
                <a:sym typeface="Arial"/>
              </a:defRPr>
            </a:lvl5pPr>
            <a:lvl6pPr marL="2743200" lvl="5" indent="-355600" algn="l">
              <a:lnSpc>
                <a:spcPct val="90000"/>
              </a:lnSpc>
              <a:spcBef>
                <a:spcPts val="1200"/>
              </a:spcBef>
              <a:spcAft>
                <a:spcPts val="0"/>
              </a:spcAft>
              <a:buClr>
                <a:schemeClr val="lt1"/>
              </a:buClr>
              <a:buSzPts val="2000"/>
              <a:buFont typeface="Arial"/>
              <a:buChar char="​"/>
              <a:defRPr sz="2000" b="1">
                <a:solidFill>
                  <a:schemeClr val="lt1"/>
                </a:solidFill>
                <a:latin typeface="Arial"/>
                <a:ea typeface="Arial"/>
                <a:cs typeface="Arial"/>
                <a:sym typeface="Arial"/>
              </a:defRPr>
            </a:lvl6pPr>
            <a:lvl7pPr marL="3200400" lvl="6" indent="-317500" algn="l">
              <a:lnSpc>
                <a:spcPct val="90000"/>
              </a:lnSpc>
              <a:spcBef>
                <a:spcPts val="0"/>
              </a:spcBef>
              <a:spcAft>
                <a:spcPts val="0"/>
              </a:spcAft>
              <a:buSzPts val="1400"/>
              <a:buFont typeface="Arial"/>
              <a:buChar char="​"/>
              <a:defRPr sz="1400">
                <a:solidFill>
                  <a:schemeClr val="lt1"/>
                </a:solidFill>
                <a:latin typeface="Arial"/>
                <a:ea typeface="Arial"/>
                <a:cs typeface="Arial"/>
                <a:sym typeface="Arial"/>
              </a:defRPr>
            </a:lvl7pPr>
            <a:lvl8pPr marL="3657600" lvl="7" indent="-317500" algn="l">
              <a:lnSpc>
                <a:spcPct val="120000"/>
              </a:lnSpc>
              <a:spcBef>
                <a:spcPts val="400"/>
              </a:spcBef>
              <a:spcAft>
                <a:spcPts val="0"/>
              </a:spcAft>
              <a:buClr>
                <a:schemeClr val="lt1"/>
              </a:buClr>
              <a:buSzPts val="1400"/>
              <a:buFont typeface="Arial"/>
              <a:buChar char="​"/>
              <a:defRPr sz="1400">
                <a:solidFill>
                  <a:schemeClr val="lt1"/>
                </a:solidFill>
                <a:latin typeface="Arial"/>
                <a:ea typeface="Arial"/>
                <a:cs typeface="Arial"/>
                <a:sym typeface="Arial"/>
              </a:defRPr>
            </a:lvl8pPr>
            <a:lvl9pPr marL="4114800" lvl="8" indent="-304800" algn="l">
              <a:lnSpc>
                <a:spcPct val="80000"/>
              </a:lnSpc>
              <a:spcBef>
                <a:spcPts val="600"/>
              </a:spcBef>
              <a:spcAft>
                <a:spcPts val="0"/>
              </a:spcAft>
              <a:buClr>
                <a:schemeClr val="lt1"/>
              </a:buClr>
              <a:buSzPts val="1200"/>
              <a:buFont typeface="Arial"/>
              <a:buChar char="•"/>
              <a:defRPr sz="1200" b="0">
                <a:solidFill>
                  <a:schemeClr val="lt1"/>
                </a:solidFill>
                <a:latin typeface="Arial"/>
                <a:ea typeface="Arial"/>
                <a:cs typeface="Arial"/>
                <a:sym typeface="Arial"/>
              </a:defRPr>
            </a:lvl9pPr>
          </a:lstStyle>
          <a:p>
            <a:endParaRPr/>
          </a:p>
        </p:txBody>
      </p:sp>
      <p:sp>
        <p:nvSpPr>
          <p:cNvPr id="303" name="Google Shape;303;p27"/>
          <p:cNvSpPr txBox="1">
            <a:spLocks noGrp="1"/>
          </p:cNvSpPr>
          <p:nvPr>
            <p:ph type="body" idx="2"/>
          </p:nvPr>
        </p:nvSpPr>
        <p:spPr>
          <a:xfrm>
            <a:off x="5194300" y="812801"/>
            <a:ext cx="6311899" cy="5364162"/>
          </a:xfrm>
          <a:prstGeom prst="rect">
            <a:avLst/>
          </a:prstGeom>
          <a:noFill/>
          <a:ln>
            <a:noFill/>
          </a:ln>
        </p:spPr>
        <p:txBody>
          <a:bodyPr spcFirstLastPara="1" wrap="square" lIns="0" tIns="0" rIns="0" bIns="0" anchor="t" anchorCtr="0">
            <a:noAutofit/>
          </a:bodyPr>
          <a:lstStyle>
            <a:lvl1pPr marL="457200" lvl="0" indent="-381000" algn="l">
              <a:lnSpc>
                <a:spcPct val="85000"/>
              </a:lnSpc>
              <a:spcBef>
                <a:spcPts val="3000"/>
              </a:spcBef>
              <a:spcAft>
                <a:spcPts val="0"/>
              </a:spcAft>
              <a:buClr>
                <a:schemeClr val="dk1"/>
              </a:buClr>
              <a:buSzPts val="2400"/>
              <a:buFont typeface="Arial"/>
              <a:buAutoNum type="arabicParenR"/>
              <a:defRPr sz="2400" b="1">
                <a:latin typeface="Arial"/>
                <a:ea typeface="Arial"/>
                <a:cs typeface="Arial"/>
                <a:sym typeface="Arial"/>
              </a:defRPr>
            </a:lvl1pPr>
            <a:lvl2pPr marL="914400" lvl="1" indent="-342900" algn="l">
              <a:lnSpc>
                <a:spcPct val="85000"/>
              </a:lnSpc>
              <a:spcBef>
                <a:spcPts val="400"/>
              </a:spcBef>
              <a:spcAft>
                <a:spcPts val="0"/>
              </a:spcAft>
              <a:buSzPts val="1800"/>
              <a:buFont typeface="Arial"/>
              <a:buChar char="​"/>
              <a:defRPr sz="1800">
                <a:solidFill>
                  <a:srgbClr val="737373"/>
                </a:solidFill>
                <a:latin typeface="Arial"/>
                <a:ea typeface="Arial"/>
                <a:cs typeface="Arial"/>
                <a:sym typeface="Arial"/>
              </a:defRPr>
            </a:lvl2pPr>
            <a:lvl3pPr marL="1371600" lvl="2" indent="-355600" algn="l">
              <a:lnSpc>
                <a:spcPct val="90000"/>
              </a:lnSpc>
              <a:spcBef>
                <a:spcPts val="1200"/>
              </a:spcBef>
              <a:spcAft>
                <a:spcPts val="0"/>
              </a:spcAft>
              <a:buClr>
                <a:schemeClr val="dk1"/>
              </a:buClr>
              <a:buSzPts val="2000"/>
              <a:buFont typeface="Arial"/>
              <a:buChar char="​"/>
              <a:defRPr sz="2000" b="1">
                <a:solidFill>
                  <a:schemeClr val="dk1"/>
                </a:solidFill>
                <a:latin typeface="Arial"/>
                <a:ea typeface="Arial"/>
                <a:cs typeface="Arial"/>
                <a:sym typeface="Arial"/>
              </a:defRPr>
            </a:lvl3pPr>
            <a:lvl4pPr marL="1828800" lvl="3" indent="-330200" algn="l">
              <a:lnSpc>
                <a:spcPct val="90000"/>
              </a:lnSpc>
              <a:spcBef>
                <a:spcPts val="0"/>
              </a:spcBef>
              <a:spcAft>
                <a:spcPts val="0"/>
              </a:spcAft>
              <a:buClr>
                <a:schemeClr val="accent1"/>
              </a:buClr>
              <a:buSzPts val="1600"/>
              <a:buFont typeface="Arial"/>
              <a:buChar char="​"/>
              <a:defRPr sz="1600" b="0">
                <a:solidFill>
                  <a:schemeClr val="accent1"/>
                </a:solidFill>
                <a:latin typeface="Arial"/>
                <a:ea typeface="Arial"/>
                <a:cs typeface="Arial"/>
                <a:sym typeface="Arial"/>
              </a:defRPr>
            </a:lvl4pPr>
            <a:lvl5pPr marL="2286000" lvl="4" indent="-317500" algn="l">
              <a:lnSpc>
                <a:spcPct val="120000"/>
              </a:lnSpc>
              <a:spcBef>
                <a:spcPts val="800"/>
              </a:spcBef>
              <a:spcAft>
                <a:spcPts val="0"/>
              </a:spcAft>
              <a:buClr>
                <a:schemeClr val="dk1"/>
              </a:buClr>
              <a:buSzPts val="1400"/>
              <a:buFont typeface="Arial"/>
              <a:buChar char="​"/>
              <a:defRPr sz="1400">
                <a:solidFill>
                  <a:schemeClr val="dk1"/>
                </a:solidFill>
                <a:latin typeface="Arial"/>
                <a:ea typeface="Arial"/>
                <a:cs typeface="Arial"/>
                <a:sym typeface="Arial"/>
              </a:defRPr>
            </a:lvl5pPr>
            <a:lvl6pPr marL="2743200" lvl="5" indent="-304800" algn="l">
              <a:lnSpc>
                <a:spcPct val="85000"/>
              </a:lnSpc>
              <a:spcBef>
                <a:spcPts val="400"/>
              </a:spcBef>
              <a:spcAft>
                <a:spcPts val="0"/>
              </a:spcAft>
              <a:buClr>
                <a:schemeClr val="accent1"/>
              </a:buClr>
              <a:buSzPts val="1200"/>
              <a:buFont typeface="Arial"/>
              <a:buChar char="•"/>
              <a:defRPr sz="1200">
                <a:solidFill>
                  <a:schemeClr val="dk1"/>
                </a:solidFill>
                <a:latin typeface="Arial"/>
                <a:ea typeface="Arial"/>
                <a:cs typeface="Arial"/>
                <a:sym typeface="Arial"/>
              </a:defRPr>
            </a:lvl6pPr>
            <a:lvl7pPr marL="3200400" lvl="6" indent="-304800" algn="l">
              <a:lnSpc>
                <a:spcPct val="85000"/>
              </a:lnSpc>
              <a:spcBef>
                <a:spcPts val="600"/>
              </a:spcBef>
              <a:spcAft>
                <a:spcPts val="0"/>
              </a:spcAft>
              <a:buClr>
                <a:schemeClr val="dk1"/>
              </a:buClr>
              <a:buSzPts val="1200"/>
              <a:buFont typeface="Arial"/>
              <a:buChar char="‒"/>
              <a:defRPr sz="1200">
                <a:solidFill>
                  <a:schemeClr val="dk1"/>
                </a:solidFill>
                <a:latin typeface="Arial"/>
                <a:ea typeface="Arial"/>
                <a:cs typeface="Arial"/>
                <a:sym typeface="Arial"/>
              </a:defRPr>
            </a:lvl7pPr>
            <a:lvl8pPr marL="3657600" lvl="7" indent="-368300" algn="l">
              <a:lnSpc>
                <a:spcPct val="100000"/>
              </a:lnSpc>
              <a:spcBef>
                <a:spcPts val="1200"/>
              </a:spcBef>
              <a:spcAft>
                <a:spcPts val="0"/>
              </a:spcAft>
              <a:buClr>
                <a:schemeClr val="dk1"/>
              </a:buClr>
              <a:buSzPts val="2200"/>
              <a:buFont typeface="Arial"/>
              <a:buChar char="“"/>
              <a:defRPr sz="2200">
                <a:solidFill>
                  <a:schemeClr val="dk1"/>
                </a:solidFill>
                <a:latin typeface="Arial"/>
                <a:ea typeface="Arial"/>
                <a:cs typeface="Arial"/>
                <a:sym typeface="Arial"/>
              </a:defRPr>
            </a:lvl8pPr>
            <a:lvl9pPr marL="4114800" lvl="8" indent="-317500" algn="l">
              <a:lnSpc>
                <a:spcPct val="80000"/>
              </a:lnSpc>
              <a:spcBef>
                <a:spcPts val="600"/>
              </a:spcBef>
              <a:spcAft>
                <a:spcPts val="1200"/>
              </a:spcAft>
              <a:buClr>
                <a:schemeClr val="dk1"/>
              </a:buClr>
              <a:buSzPts val="1400"/>
              <a:buFont typeface="Arial"/>
              <a:buChar char="​"/>
              <a:defRPr sz="1400">
                <a:solidFill>
                  <a:schemeClr val="dk1"/>
                </a:solidFill>
                <a:latin typeface="Arial"/>
                <a:ea typeface="Arial"/>
                <a:cs typeface="Arial"/>
                <a:sym typeface="Arial"/>
              </a:defRPr>
            </a:lvl9pPr>
          </a:lstStyle>
          <a:p>
            <a:endParaRPr/>
          </a:p>
        </p:txBody>
      </p:sp>
      <p:pic>
        <p:nvPicPr>
          <p:cNvPr id="304" name="Google Shape;304;p27"/>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768417" y="6398745"/>
            <a:ext cx="1737783" cy="232711"/>
          </a:xfrm>
          <a:prstGeom prst="rect">
            <a:avLst/>
          </a:prstGeom>
          <a:noFill/>
          <a:ln>
            <a:noFill/>
          </a:ln>
        </p:spPr>
      </p:pic>
      <p:sp>
        <p:nvSpPr>
          <p:cNvPr id="305" name="Google Shape;305;p27"/>
          <p:cNvSpPr/>
          <p:nvPr/>
        </p:nvSpPr>
        <p:spPr>
          <a:xfrm>
            <a:off x="0" y="4917232"/>
            <a:ext cx="4521032" cy="1940767"/>
          </a:xfrm>
          <a:custGeom>
            <a:avLst/>
            <a:gdLst/>
            <a:ahLst/>
            <a:cxnLst/>
            <a:rect l="l" t="t" r="r" b="b"/>
            <a:pathLst>
              <a:path w="12193517" h="5234374" extrusionOk="0">
                <a:moveTo>
                  <a:pt x="8515352" y="1390999"/>
                </a:moveTo>
                <a:cubicBezTo>
                  <a:pt x="8923362" y="1609606"/>
                  <a:pt x="10065020" y="1987702"/>
                  <a:pt x="10568724" y="2174412"/>
                </a:cubicBezTo>
                <a:cubicBezTo>
                  <a:pt x="10901214" y="1796939"/>
                  <a:pt x="11403827" y="1004794"/>
                  <a:pt x="12193517" y="0"/>
                </a:cubicBezTo>
                <a:lnTo>
                  <a:pt x="12193517" y="5234374"/>
                </a:lnTo>
                <a:lnTo>
                  <a:pt x="10924806" y="5234374"/>
                </a:lnTo>
                <a:lnTo>
                  <a:pt x="10899406" y="5234374"/>
                </a:lnTo>
                <a:lnTo>
                  <a:pt x="8929318" y="5234374"/>
                </a:lnTo>
                <a:lnTo>
                  <a:pt x="6270256" y="5234374"/>
                </a:lnTo>
                <a:lnTo>
                  <a:pt x="1310906" y="5234374"/>
                </a:lnTo>
                <a:lnTo>
                  <a:pt x="726706" y="5234374"/>
                </a:lnTo>
                <a:lnTo>
                  <a:pt x="1517" y="5234374"/>
                </a:lnTo>
                <a:cubicBezTo>
                  <a:pt x="1011" y="4314153"/>
                  <a:pt x="506" y="3393932"/>
                  <a:pt x="0" y="2473711"/>
                </a:cubicBezTo>
                <a:lnTo>
                  <a:pt x="1632098" y="3301980"/>
                </a:lnTo>
                <a:lnTo>
                  <a:pt x="3108323" y="2115417"/>
                </a:lnTo>
                <a:lnTo>
                  <a:pt x="4900281" y="2878041"/>
                </a:lnTo>
                <a:cubicBezTo>
                  <a:pt x="5318495" y="2630453"/>
                  <a:pt x="7905751" y="1638587"/>
                  <a:pt x="8515352" y="1390999"/>
                </a:cubicBezTo>
                <a:close/>
              </a:path>
            </a:pathLst>
          </a:custGeom>
          <a:gradFill>
            <a:gsLst>
              <a:gs pos="0">
                <a:srgbClr val="F99D1C">
                  <a:alpha val="32941"/>
                </a:srgbClr>
              </a:gs>
              <a:gs pos="31000">
                <a:srgbClr val="F99D1C">
                  <a:alpha val="32941"/>
                </a:srgbClr>
              </a:gs>
              <a:gs pos="72000">
                <a:srgbClr val="F99D1C">
                  <a:alpha val="0"/>
                </a:srgbClr>
              </a:gs>
              <a:gs pos="100000">
                <a:srgbClr val="F99D1C">
                  <a:alpha val="0"/>
                </a:srgbClr>
              </a:gs>
            </a:gsLst>
            <a:lin ang="5400000"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rgbClr val="000000"/>
              </a:solidFill>
              <a:latin typeface="Arial"/>
              <a:ea typeface="Arial"/>
              <a:cs typeface="Arial"/>
              <a:sym typeface="Arial"/>
            </a:endParaRPr>
          </a:p>
        </p:txBody>
      </p:sp>
      <p:sp>
        <p:nvSpPr>
          <p:cNvPr id="306" name="Google Shape;306;p27"/>
          <p:cNvSpPr/>
          <p:nvPr/>
        </p:nvSpPr>
        <p:spPr>
          <a:xfrm>
            <a:off x="562" y="5275766"/>
            <a:ext cx="4520470" cy="1582233"/>
          </a:xfrm>
          <a:custGeom>
            <a:avLst/>
            <a:gdLst/>
            <a:ahLst/>
            <a:cxnLst/>
            <a:rect l="l" t="t" r="r" b="b"/>
            <a:pathLst>
              <a:path w="12192001" h="4267386" extrusionOk="0">
                <a:moveTo>
                  <a:pt x="5506407" y="374651"/>
                </a:moveTo>
                <a:lnTo>
                  <a:pt x="7442791" y="1229280"/>
                </a:lnTo>
                <a:lnTo>
                  <a:pt x="8569842" y="803977"/>
                </a:lnTo>
                <a:lnTo>
                  <a:pt x="8864930" y="1607956"/>
                </a:lnTo>
                <a:cubicBezTo>
                  <a:pt x="9147702" y="1472465"/>
                  <a:pt x="10876503" y="124859"/>
                  <a:pt x="11084847" y="0"/>
                </a:cubicBezTo>
                <a:lnTo>
                  <a:pt x="12192000" y="309415"/>
                </a:lnTo>
                <a:cubicBezTo>
                  <a:pt x="12192000" y="1628739"/>
                  <a:pt x="12192001" y="2948062"/>
                  <a:pt x="12192001" y="4267386"/>
                </a:cubicBezTo>
                <a:lnTo>
                  <a:pt x="0" y="4267386"/>
                </a:lnTo>
                <a:lnTo>
                  <a:pt x="0" y="1070913"/>
                </a:lnTo>
                <a:lnTo>
                  <a:pt x="699790" y="344673"/>
                </a:lnTo>
                <a:lnTo>
                  <a:pt x="2996902" y="2633848"/>
                </a:lnTo>
                <a:lnTo>
                  <a:pt x="4165156" y="950433"/>
                </a:lnTo>
                <a:lnTo>
                  <a:pt x="5506407" y="374651"/>
                </a:lnTo>
                <a:close/>
              </a:path>
            </a:pathLst>
          </a:custGeom>
          <a:gradFill>
            <a:gsLst>
              <a:gs pos="0">
                <a:srgbClr val="F99D1C">
                  <a:alpha val="29803"/>
                </a:srgbClr>
              </a:gs>
              <a:gs pos="75000">
                <a:srgbClr val="F99D1C">
                  <a:alpha val="29803"/>
                </a:srgbClr>
              </a:gs>
              <a:gs pos="95000">
                <a:srgbClr val="F99D1C">
                  <a:alpha val="0"/>
                </a:srgbClr>
              </a:gs>
              <a:gs pos="100000">
                <a:srgbClr val="F99D1C">
                  <a:alpha val="0"/>
                </a:srgbClr>
              </a:gs>
            </a:gsLst>
            <a:lin ang="5400000"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rgbClr val="000000"/>
              </a:solidFill>
              <a:latin typeface="Arial"/>
              <a:ea typeface="Arial"/>
              <a:cs typeface="Arial"/>
              <a:sym typeface="Arial"/>
            </a:endParaRPr>
          </a:p>
        </p:txBody>
      </p:sp>
      <p:sp>
        <p:nvSpPr>
          <p:cNvPr id="307" name="Google Shape;307;p27"/>
          <p:cNvSpPr/>
          <p:nvPr/>
        </p:nvSpPr>
        <p:spPr>
          <a:xfrm>
            <a:off x="10848521" y="75561"/>
            <a:ext cx="1338508" cy="181868"/>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700" b="0" i="0">
                <a:solidFill>
                  <a:schemeClr val="dk2"/>
                </a:solidFill>
                <a:latin typeface="Arial"/>
                <a:ea typeface="Arial"/>
                <a:cs typeface="Arial"/>
                <a:sym typeface="Arial"/>
              </a:rPr>
              <a:t>© </a:t>
            </a:r>
            <a:r>
              <a:rPr lang="en-US" sz="700">
                <a:solidFill>
                  <a:schemeClr val="dk2"/>
                </a:solidFill>
              </a:rPr>
              <a:t>2020</a:t>
            </a:r>
            <a:r>
              <a:rPr lang="en-US" sz="700" b="0" i="0">
                <a:solidFill>
                  <a:schemeClr val="dk2"/>
                </a:solidFill>
                <a:latin typeface="Arial"/>
                <a:ea typeface="Arial"/>
                <a:cs typeface="Arial"/>
                <a:sym typeface="Arial"/>
              </a:rPr>
              <a:t> SPLUNK INC.</a:t>
            </a:r>
            <a:endParaRPr sz="700">
              <a:solidFill>
                <a:schemeClr val="dk2"/>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matchingName="Customer Story with Logo">
  <p:cSld name="Customer Story with Logo">
    <p:spTree>
      <p:nvGrpSpPr>
        <p:cNvPr id="1" name="Shape 308"/>
        <p:cNvGrpSpPr/>
        <p:nvPr/>
      </p:nvGrpSpPr>
      <p:grpSpPr>
        <a:xfrm>
          <a:off x="0" y="0"/>
          <a:ext cx="0" cy="0"/>
          <a:chOff x="0" y="0"/>
          <a:chExt cx="0" cy="0"/>
        </a:xfrm>
      </p:grpSpPr>
      <p:sp>
        <p:nvSpPr>
          <p:cNvPr id="309" name="Google Shape;309;p28"/>
          <p:cNvSpPr/>
          <p:nvPr/>
        </p:nvSpPr>
        <p:spPr>
          <a:xfrm>
            <a:off x="0" y="0"/>
            <a:ext cx="3826576" cy="6858000"/>
          </a:xfrm>
          <a:prstGeom prst="rect">
            <a:avLst/>
          </a:prstGeom>
          <a:gradFill>
            <a:gsLst>
              <a:gs pos="0">
                <a:srgbClr val="F67C34"/>
              </a:gs>
              <a:gs pos="6000">
                <a:srgbClr val="F67C34"/>
              </a:gs>
              <a:gs pos="76000">
                <a:srgbClr val="EC008C"/>
              </a:gs>
              <a:gs pos="100000">
                <a:srgbClr val="EC008C"/>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Arial"/>
              <a:ea typeface="Arial"/>
              <a:cs typeface="Arial"/>
              <a:sym typeface="Arial"/>
            </a:endParaRPr>
          </a:p>
        </p:txBody>
      </p:sp>
      <p:grpSp>
        <p:nvGrpSpPr>
          <p:cNvPr id="310" name="Google Shape;310;p28"/>
          <p:cNvGrpSpPr/>
          <p:nvPr/>
        </p:nvGrpSpPr>
        <p:grpSpPr>
          <a:xfrm>
            <a:off x="1067454" y="6571931"/>
            <a:ext cx="1691669" cy="312557"/>
            <a:chOff x="1067454" y="6571931"/>
            <a:chExt cx="1691669" cy="312557"/>
          </a:xfrm>
        </p:grpSpPr>
        <p:cxnSp>
          <p:nvCxnSpPr>
            <p:cNvPr id="311" name="Google Shape;311;p28"/>
            <p:cNvCxnSpPr/>
            <p:nvPr/>
          </p:nvCxnSpPr>
          <p:spPr>
            <a:xfrm rot="10800000" flipH="1">
              <a:off x="2446566" y="6571931"/>
              <a:ext cx="312557" cy="312557"/>
            </a:xfrm>
            <a:prstGeom prst="straightConnector1">
              <a:avLst/>
            </a:prstGeom>
            <a:noFill/>
            <a:ln w="12700" cap="rnd" cmpd="sng">
              <a:solidFill>
                <a:srgbClr val="FFFFFF"/>
              </a:solidFill>
              <a:prstDash val="solid"/>
              <a:round/>
              <a:headEnd type="none" w="sm" len="sm"/>
              <a:tailEnd type="none" w="sm" len="sm"/>
            </a:ln>
          </p:spPr>
        </p:cxnSp>
        <p:cxnSp>
          <p:nvCxnSpPr>
            <p:cNvPr id="312" name="Google Shape;312;p28"/>
            <p:cNvCxnSpPr/>
            <p:nvPr/>
          </p:nvCxnSpPr>
          <p:spPr>
            <a:xfrm rot="10800000" flipH="1">
              <a:off x="2216714" y="6571931"/>
              <a:ext cx="312557" cy="312557"/>
            </a:xfrm>
            <a:prstGeom prst="straightConnector1">
              <a:avLst/>
            </a:prstGeom>
            <a:noFill/>
            <a:ln w="12700" cap="rnd" cmpd="sng">
              <a:solidFill>
                <a:srgbClr val="FFFFFF"/>
              </a:solidFill>
              <a:prstDash val="solid"/>
              <a:round/>
              <a:headEnd type="none" w="sm" len="sm"/>
              <a:tailEnd type="none" w="sm" len="sm"/>
            </a:ln>
          </p:spPr>
        </p:cxnSp>
        <p:cxnSp>
          <p:nvCxnSpPr>
            <p:cNvPr id="313" name="Google Shape;313;p28"/>
            <p:cNvCxnSpPr/>
            <p:nvPr/>
          </p:nvCxnSpPr>
          <p:spPr>
            <a:xfrm rot="10800000" flipH="1">
              <a:off x="1986862" y="6571931"/>
              <a:ext cx="312557" cy="312557"/>
            </a:xfrm>
            <a:prstGeom prst="straightConnector1">
              <a:avLst/>
            </a:prstGeom>
            <a:noFill/>
            <a:ln w="12700" cap="rnd" cmpd="sng">
              <a:solidFill>
                <a:srgbClr val="FFFFFF"/>
              </a:solidFill>
              <a:prstDash val="solid"/>
              <a:round/>
              <a:headEnd type="none" w="sm" len="sm"/>
              <a:tailEnd type="none" w="sm" len="sm"/>
            </a:ln>
          </p:spPr>
        </p:cxnSp>
        <p:cxnSp>
          <p:nvCxnSpPr>
            <p:cNvPr id="314" name="Google Shape;314;p28"/>
            <p:cNvCxnSpPr/>
            <p:nvPr/>
          </p:nvCxnSpPr>
          <p:spPr>
            <a:xfrm rot="10800000" flipH="1">
              <a:off x="1757010" y="6571931"/>
              <a:ext cx="312557" cy="312557"/>
            </a:xfrm>
            <a:prstGeom prst="straightConnector1">
              <a:avLst/>
            </a:prstGeom>
            <a:noFill/>
            <a:ln w="12700" cap="rnd" cmpd="sng">
              <a:solidFill>
                <a:srgbClr val="FFFFFF"/>
              </a:solidFill>
              <a:prstDash val="solid"/>
              <a:round/>
              <a:headEnd type="none" w="sm" len="sm"/>
              <a:tailEnd type="none" w="sm" len="sm"/>
            </a:ln>
          </p:spPr>
        </p:cxnSp>
        <p:cxnSp>
          <p:nvCxnSpPr>
            <p:cNvPr id="315" name="Google Shape;315;p28"/>
            <p:cNvCxnSpPr/>
            <p:nvPr/>
          </p:nvCxnSpPr>
          <p:spPr>
            <a:xfrm rot="10800000" flipH="1">
              <a:off x="1527158" y="6571931"/>
              <a:ext cx="312557" cy="312557"/>
            </a:xfrm>
            <a:prstGeom prst="straightConnector1">
              <a:avLst/>
            </a:prstGeom>
            <a:noFill/>
            <a:ln w="12700" cap="rnd" cmpd="sng">
              <a:solidFill>
                <a:srgbClr val="FFFFFF"/>
              </a:solidFill>
              <a:prstDash val="solid"/>
              <a:round/>
              <a:headEnd type="none" w="sm" len="sm"/>
              <a:tailEnd type="none" w="sm" len="sm"/>
            </a:ln>
          </p:spPr>
        </p:cxnSp>
        <p:cxnSp>
          <p:nvCxnSpPr>
            <p:cNvPr id="316" name="Google Shape;316;p28"/>
            <p:cNvCxnSpPr/>
            <p:nvPr/>
          </p:nvCxnSpPr>
          <p:spPr>
            <a:xfrm rot="10800000" flipH="1">
              <a:off x="1297306" y="6571931"/>
              <a:ext cx="312557" cy="312557"/>
            </a:xfrm>
            <a:prstGeom prst="straightConnector1">
              <a:avLst/>
            </a:prstGeom>
            <a:noFill/>
            <a:ln w="12700" cap="rnd" cmpd="sng">
              <a:solidFill>
                <a:srgbClr val="FFFFFF"/>
              </a:solidFill>
              <a:prstDash val="solid"/>
              <a:round/>
              <a:headEnd type="none" w="sm" len="sm"/>
              <a:tailEnd type="none" w="sm" len="sm"/>
            </a:ln>
          </p:spPr>
        </p:cxnSp>
        <p:cxnSp>
          <p:nvCxnSpPr>
            <p:cNvPr id="317" name="Google Shape;317;p28"/>
            <p:cNvCxnSpPr/>
            <p:nvPr/>
          </p:nvCxnSpPr>
          <p:spPr>
            <a:xfrm rot="10800000" flipH="1">
              <a:off x="1067454" y="6571931"/>
              <a:ext cx="312557" cy="312557"/>
            </a:xfrm>
            <a:prstGeom prst="straightConnector1">
              <a:avLst/>
            </a:prstGeom>
            <a:noFill/>
            <a:ln w="12700" cap="rnd" cmpd="sng">
              <a:solidFill>
                <a:srgbClr val="FFFFFF"/>
              </a:solidFill>
              <a:prstDash val="solid"/>
              <a:round/>
              <a:headEnd type="none" w="sm" len="sm"/>
              <a:tailEnd type="none" w="sm" len="sm"/>
            </a:ln>
          </p:spPr>
        </p:cxnSp>
      </p:grpSp>
      <p:sp>
        <p:nvSpPr>
          <p:cNvPr id="318" name="Google Shape;318;p28"/>
          <p:cNvSpPr/>
          <p:nvPr/>
        </p:nvSpPr>
        <p:spPr>
          <a:xfrm>
            <a:off x="904363" y="899160"/>
            <a:ext cx="2017852" cy="2017852"/>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l" rtl="0">
              <a:lnSpc>
                <a:spcPct val="85000"/>
              </a:lnSpc>
              <a:spcBef>
                <a:spcPts val="0"/>
              </a:spcBef>
              <a:spcAft>
                <a:spcPts val="0"/>
              </a:spcAft>
              <a:buNone/>
            </a:pPr>
            <a:endParaRPr sz="1800">
              <a:solidFill>
                <a:schemeClr val="lt1"/>
              </a:solidFill>
              <a:latin typeface="Arial"/>
              <a:ea typeface="Arial"/>
              <a:cs typeface="Arial"/>
              <a:sym typeface="Arial"/>
            </a:endParaRPr>
          </a:p>
        </p:txBody>
      </p:sp>
      <p:sp>
        <p:nvSpPr>
          <p:cNvPr id="319" name="Google Shape;319;p28"/>
          <p:cNvSpPr/>
          <p:nvPr/>
        </p:nvSpPr>
        <p:spPr>
          <a:xfrm>
            <a:off x="0" y="5215345"/>
            <a:ext cx="3826576" cy="1642654"/>
          </a:xfrm>
          <a:custGeom>
            <a:avLst/>
            <a:gdLst/>
            <a:ahLst/>
            <a:cxnLst/>
            <a:rect l="l" t="t" r="r" b="b"/>
            <a:pathLst>
              <a:path w="12193517" h="5234374" extrusionOk="0">
                <a:moveTo>
                  <a:pt x="8515352" y="1390999"/>
                </a:moveTo>
                <a:cubicBezTo>
                  <a:pt x="8923362" y="1609606"/>
                  <a:pt x="10065020" y="1987702"/>
                  <a:pt x="10568724" y="2174412"/>
                </a:cubicBezTo>
                <a:cubicBezTo>
                  <a:pt x="10901214" y="1796939"/>
                  <a:pt x="11403827" y="1004794"/>
                  <a:pt x="12193517" y="0"/>
                </a:cubicBezTo>
                <a:lnTo>
                  <a:pt x="12193517" y="5234374"/>
                </a:lnTo>
                <a:lnTo>
                  <a:pt x="10924806" y="5234374"/>
                </a:lnTo>
                <a:lnTo>
                  <a:pt x="10899406" y="5234374"/>
                </a:lnTo>
                <a:lnTo>
                  <a:pt x="8929318" y="5234374"/>
                </a:lnTo>
                <a:lnTo>
                  <a:pt x="6270256" y="5234374"/>
                </a:lnTo>
                <a:lnTo>
                  <a:pt x="1310906" y="5234374"/>
                </a:lnTo>
                <a:lnTo>
                  <a:pt x="726706" y="5234374"/>
                </a:lnTo>
                <a:lnTo>
                  <a:pt x="1517" y="5234374"/>
                </a:lnTo>
                <a:cubicBezTo>
                  <a:pt x="1011" y="4314153"/>
                  <a:pt x="506" y="3393932"/>
                  <a:pt x="0" y="2473711"/>
                </a:cubicBezTo>
                <a:lnTo>
                  <a:pt x="1632098" y="3301980"/>
                </a:lnTo>
                <a:lnTo>
                  <a:pt x="3108323" y="2115417"/>
                </a:lnTo>
                <a:lnTo>
                  <a:pt x="4900281" y="2878041"/>
                </a:lnTo>
                <a:cubicBezTo>
                  <a:pt x="5318495" y="2630453"/>
                  <a:pt x="7905751" y="1638587"/>
                  <a:pt x="8515352" y="1390999"/>
                </a:cubicBezTo>
                <a:close/>
              </a:path>
            </a:pathLst>
          </a:custGeom>
          <a:gradFill>
            <a:gsLst>
              <a:gs pos="0">
                <a:srgbClr val="F99D1C">
                  <a:alpha val="32941"/>
                </a:srgbClr>
              </a:gs>
              <a:gs pos="31000">
                <a:srgbClr val="F99D1C">
                  <a:alpha val="32941"/>
                </a:srgbClr>
              </a:gs>
              <a:gs pos="72000">
                <a:srgbClr val="F99D1C">
                  <a:alpha val="0"/>
                </a:srgbClr>
              </a:gs>
              <a:gs pos="100000">
                <a:srgbClr val="F99D1C">
                  <a:alpha val="0"/>
                </a:srgbClr>
              </a:gs>
            </a:gsLst>
            <a:lin ang="5400000"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rgbClr val="000000"/>
              </a:solidFill>
              <a:latin typeface="Arial"/>
              <a:ea typeface="Arial"/>
              <a:cs typeface="Arial"/>
              <a:sym typeface="Arial"/>
            </a:endParaRPr>
          </a:p>
        </p:txBody>
      </p:sp>
      <p:sp>
        <p:nvSpPr>
          <p:cNvPr id="320" name="Google Shape;320;p28"/>
          <p:cNvSpPr/>
          <p:nvPr/>
        </p:nvSpPr>
        <p:spPr>
          <a:xfrm>
            <a:off x="562" y="5518806"/>
            <a:ext cx="3826100" cy="1339193"/>
          </a:xfrm>
          <a:custGeom>
            <a:avLst/>
            <a:gdLst/>
            <a:ahLst/>
            <a:cxnLst/>
            <a:rect l="l" t="t" r="r" b="b"/>
            <a:pathLst>
              <a:path w="12192001" h="4267386" extrusionOk="0">
                <a:moveTo>
                  <a:pt x="5506407" y="374651"/>
                </a:moveTo>
                <a:lnTo>
                  <a:pt x="7442791" y="1229280"/>
                </a:lnTo>
                <a:lnTo>
                  <a:pt x="8569842" y="803977"/>
                </a:lnTo>
                <a:lnTo>
                  <a:pt x="8864930" y="1607956"/>
                </a:lnTo>
                <a:cubicBezTo>
                  <a:pt x="9147702" y="1472465"/>
                  <a:pt x="10876503" y="124859"/>
                  <a:pt x="11084847" y="0"/>
                </a:cubicBezTo>
                <a:lnTo>
                  <a:pt x="12192000" y="309415"/>
                </a:lnTo>
                <a:cubicBezTo>
                  <a:pt x="12192000" y="1628739"/>
                  <a:pt x="12192001" y="2948062"/>
                  <a:pt x="12192001" y="4267386"/>
                </a:cubicBezTo>
                <a:lnTo>
                  <a:pt x="0" y="4267386"/>
                </a:lnTo>
                <a:lnTo>
                  <a:pt x="0" y="1070913"/>
                </a:lnTo>
                <a:lnTo>
                  <a:pt x="699790" y="344673"/>
                </a:lnTo>
                <a:lnTo>
                  <a:pt x="2996902" y="2633848"/>
                </a:lnTo>
                <a:lnTo>
                  <a:pt x="4165156" y="950433"/>
                </a:lnTo>
                <a:lnTo>
                  <a:pt x="5506407" y="374651"/>
                </a:lnTo>
                <a:close/>
              </a:path>
            </a:pathLst>
          </a:custGeom>
          <a:gradFill>
            <a:gsLst>
              <a:gs pos="0">
                <a:srgbClr val="F99D1C">
                  <a:alpha val="29803"/>
                </a:srgbClr>
              </a:gs>
              <a:gs pos="75000">
                <a:srgbClr val="F99D1C">
                  <a:alpha val="29803"/>
                </a:srgbClr>
              </a:gs>
              <a:gs pos="95000">
                <a:srgbClr val="F99D1C">
                  <a:alpha val="0"/>
                </a:srgbClr>
              </a:gs>
              <a:gs pos="100000">
                <a:srgbClr val="F99D1C">
                  <a:alpha val="0"/>
                </a:srgbClr>
              </a:gs>
            </a:gsLst>
            <a:lin ang="5400000"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rgbClr val="000000"/>
              </a:solidFill>
              <a:latin typeface="Arial"/>
              <a:ea typeface="Arial"/>
              <a:cs typeface="Arial"/>
              <a:sym typeface="Arial"/>
            </a:endParaRPr>
          </a:p>
        </p:txBody>
      </p:sp>
      <p:sp>
        <p:nvSpPr>
          <p:cNvPr id="321" name="Google Shape;321;p28"/>
          <p:cNvSpPr txBox="1">
            <a:spLocks noGrp="1"/>
          </p:cNvSpPr>
          <p:nvPr>
            <p:ph type="body" idx="1"/>
          </p:nvPr>
        </p:nvSpPr>
        <p:spPr>
          <a:xfrm>
            <a:off x="904362" y="4092790"/>
            <a:ext cx="2017852" cy="1907336"/>
          </a:xfrm>
          <a:prstGeom prst="rect">
            <a:avLst/>
          </a:prstGeom>
          <a:noFill/>
          <a:ln>
            <a:noFill/>
          </a:ln>
        </p:spPr>
        <p:txBody>
          <a:bodyPr spcFirstLastPara="1" wrap="square" lIns="0" tIns="0" rIns="0" bIns="0" anchor="t" anchorCtr="0">
            <a:noAutofit/>
          </a:bodyPr>
          <a:lstStyle>
            <a:lvl1pPr marL="457200" lvl="0" indent="-228600" algn="ctr">
              <a:lnSpc>
                <a:spcPct val="120000"/>
              </a:lnSpc>
              <a:spcBef>
                <a:spcPts val="1200"/>
              </a:spcBef>
              <a:spcAft>
                <a:spcPts val="0"/>
              </a:spcAft>
              <a:buClr>
                <a:schemeClr val="lt1"/>
              </a:buClr>
              <a:buSzPts val="1600"/>
              <a:buNone/>
              <a:defRPr sz="1600">
                <a:solidFill>
                  <a:schemeClr val="lt1"/>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pic>
        <p:nvPicPr>
          <p:cNvPr id="322" name="Google Shape;322;p28"/>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768417" y="6398745"/>
            <a:ext cx="1737783" cy="232711"/>
          </a:xfrm>
          <a:prstGeom prst="rect">
            <a:avLst/>
          </a:prstGeom>
          <a:noFill/>
          <a:ln>
            <a:noFill/>
          </a:ln>
        </p:spPr>
      </p:pic>
      <p:sp>
        <p:nvSpPr>
          <p:cNvPr id="323" name="Google Shape;323;p28"/>
          <p:cNvSpPr txBox="1">
            <a:spLocks noGrp="1"/>
          </p:cNvSpPr>
          <p:nvPr>
            <p:ph type="body" idx="2"/>
          </p:nvPr>
        </p:nvSpPr>
        <p:spPr>
          <a:xfrm>
            <a:off x="4530022" y="2156766"/>
            <a:ext cx="6976176" cy="3804808"/>
          </a:xfrm>
          <a:prstGeom prst="rect">
            <a:avLst/>
          </a:prstGeom>
          <a:noFill/>
          <a:ln>
            <a:noFill/>
          </a:ln>
        </p:spPr>
        <p:txBody>
          <a:bodyPr spcFirstLastPara="1" wrap="square" lIns="0" tIns="0" rIns="0" bIns="0" anchor="t" anchorCtr="0">
            <a:noAutofit/>
          </a:bodyPr>
          <a:lstStyle>
            <a:lvl1pPr marL="457200" lvl="0" indent="-368300" algn="l">
              <a:lnSpc>
                <a:spcPct val="95000"/>
              </a:lnSpc>
              <a:spcBef>
                <a:spcPts val="1200"/>
              </a:spcBef>
              <a:spcAft>
                <a:spcPts val="0"/>
              </a:spcAft>
              <a:buClr>
                <a:schemeClr val="dk1"/>
              </a:buClr>
              <a:buSzPts val="2200"/>
              <a:buChar char="​"/>
              <a:defRPr>
                <a:latin typeface="Arial"/>
                <a:ea typeface="Arial"/>
                <a:cs typeface="Arial"/>
                <a:sym typeface="Arial"/>
              </a:defRPr>
            </a:lvl1pPr>
            <a:lvl2pPr marL="914400" lvl="1" indent="-342900" algn="l">
              <a:lnSpc>
                <a:spcPct val="90000"/>
              </a:lnSpc>
              <a:spcBef>
                <a:spcPts val="400"/>
              </a:spcBef>
              <a:spcAft>
                <a:spcPts val="0"/>
              </a:spcAft>
              <a:buSzPts val="1800"/>
              <a:buChar char="•"/>
              <a:defRPr>
                <a:latin typeface="Arial"/>
                <a:ea typeface="Arial"/>
                <a:cs typeface="Arial"/>
                <a:sym typeface="Arial"/>
              </a:defRPr>
            </a:lvl2pPr>
            <a:lvl3pPr marL="1371600" lvl="2" indent="-317500" algn="l">
              <a:lnSpc>
                <a:spcPct val="85000"/>
              </a:lnSpc>
              <a:spcBef>
                <a:spcPts val="400"/>
              </a:spcBef>
              <a:spcAft>
                <a:spcPts val="0"/>
              </a:spcAft>
              <a:buClr>
                <a:schemeClr val="dk1"/>
              </a:buClr>
              <a:buSzPts val="1400"/>
              <a:buFont typeface="Arial"/>
              <a:buChar char="–"/>
              <a:defRPr>
                <a:latin typeface="Arial"/>
                <a:ea typeface="Arial"/>
                <a:cs typeface="Arial"/>
                <a:sym typeface="Arial"/>
              </a:defRPr>
            </a:lvl3pPr>
            <a:lvl4pPr marL="1828800" lvl="3" indent="-355600" algn="l">
              <a:lnSpc>
                <a:spcPct val="90000"/>
              </a:lnSpc>
              <a:spcBef>
                <a:spcPts val="1200"/>
              </a:spcBef>
              <a:spcAft>
                <a:spcPts val="0"/>
              </a:spcAft>
              <a:buClr>
                <a:schemeClr val="dk1"/>
              </a:buClr>
              <a:buSzPts val="2000"/>
              <a:buChar char="​"/>
              <a:defRPr>
                <a:latin typeface="Arial"/>
                <a:ea typeface="Arial"/>
                <a:cs typeface="Arial"/>
                <a:sym typeface="Arial"/>
              </a:defRPr>
            </a:lvl4pPr>
            <a:lvl5pPr marL="2286000" lvl="4" indent="-317500" algn="l">
              <a:lnSpc>
                <a:spcPct val="90000"/>
              </a:lnSpc>
              <a:spcBef>
                <a:spcPts val="0"/>
              </a:spcBef>
              <a:spcAft>
                <a:spcPts val="0"/>
              </a:spcAft>
              <a:buClr>
                <a:schemeClr val="accent1"/>
              </a:buClr>
              <a:buSzPts val="1400"/>
              <a:buChar char="​"/>
              <a:defRPr>
                <a:latin typeface="Arial"/>
                <a:ea typeface="Arial"/>
                <a:cs typeface="Arial"/>
                <a:sym typeface="Arial"/>
              </a:defRPr>
            </a:lvl5pPr>
            <a:lvl6pPr marL="2743200" lvl="5" indent="-317500" algn="l">
              <a:lnSpc>
                <a:spcPct val="120000"/>
              </a:lnSpc>
              <a:spcBef>
                <a:spcPts val="800"/>
              </a:spcBef>
              <a:spcAft>
                <a:spcPts val="0"/>
              </a:spcAft>
              <a:buClr>
                <a:schemeClr val="dk1"/>
              </a:buClr>
              <a:buSzPts val="1400"/>
              <a:buChar char="​"/>
              <a:defRPr>
                <a:latin typeface="Arial"/>
                <a:ea typeface="Arial"/>
                <a:cs typeface="Arial"/>
                <a:sym typeface="Arial"/>
              </a:defRPr>
            </a:lvl6pPr>
            <a:lvl7pPr marL="3200400" lvl="6" indent="-304800" algn="l">
              <a:lnSpc>
                <a:spcPct val="85000"/>
              </a:lnSpc>
              <a:spcBef>
                <a:spcPts val="600"/>
              </a:spcBef>
              <a:spcAft>
                <a:spcPts val="0"/>
              </a:spcAft>
              <a:buSzPts val="1200"/>
              <a:buChar char="•"/>
              <a:defRPr>
                <a:latin typeface="Arial"/>
                <a:ea typeface="Arial"/>
                <a:cs typeface="Arial"/>
                <a:sym typeface="Arial"/>
              </a:defRPr>
            </a:lvl7pPr>
            <a:lvl8pPr marL="3657600" lvl="7" indent="-368300" algn="l">
              <a:lnSpc>
                <a:spcPct val="100000"/>
              </a:lnSpc>
              <a:spcBef>
                <a:spcPts val="1200"/>
              </a:spcBef>
              <a:spcAft>
                <a:spcPts val="0"/>
              </a:spcAft>
              <a:buClr>
                <a:schemeClr val="dk1"/>
              </a:buClr>
              <a:buSzPts val="2200"/>
              <a:buFont typeface="Arial"/>
              <a:buChar char="“"/>
              <a:defRPr>
                <a:latin typeface="Arial"/>
                <a:ea typeface="Arial"/>
                <a:cs typeface="Arial"/>
                <a:sym typeface="Arial"/>
              </a:defRPr>
            </a:lvl8pPr>
            <a:lvl9pPr marL="4114800" lvl="8" indent="-317500" algn="l">
              <a:lnSpc>
                <a:spcPct val="85000"/>
              </a:lnSpc>
              <a:spcBef>
                <a:spcPts val="600"/>
              </a:spcBef>
              <a:spcAft>
                <a:spcPts val="1200"/>
              </a:spcAft>
              <a:buClr>
                <a:schemeClr val="dk1"/>
              </a:buClr>
              <a:buSzPts val="1400"/>
              <a:buChar char="​"/>
              <a:defRPr>
                <a:latin typeface="Arial"/>
                <a:ea typeface="Arial"/>
                <a:cs typeface="Arial"/>
                <a:sym typeface="Arial"/>
              </a:defRPr>
            </a:lvl9pPr>
          </a:lstStyle>
          <a:p>
            <a:endParaRPr/>
          </a:p>
        </p:txBody>
      </p:sp>
      <p:sp>
        <p:nvSpPr>
          <p:cNvPr id="324" name="Google Shape;324;p28"/>
          <p:cNvSpPr txBox="1">
            <a:spLocks noGrp="1"/>
          </p:cNvSpPr>
          <p:nvPr>
            <p:ph type="title"/>
          </p:nvPr>
        </p:nvSpPr>
        <p:spPr>
          <a:xfrm>
            <a:off x="4530024" y="818777"/>
            <a:ext cx="6976176" cy="411394"/>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chemeClr val="dk1"/>
              </a:buClr>
              <a:buSzPts val="3200"/>
              <a:buFont typeface="Arial"/>
              <a:buNone/>
              <a:defRPr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5" name="Google Shape;325;p28"/>
          <p:cNvSpPr txBox="1">
            <a:spLocks noGrp="1"/>
          </p:cNvSpPr>
          <p:nvPr>
            <p:ph type="body" idx="3"/>
          </p:nvPr>
        </p:nvSpPr>
        <p:spPr>
          <a:xfrm>
            <a:off x="4530022" y="1283881"/>
            <a:ext cx="6976178" cy="255455"/>
          </a:xfrm>
          <a:prstGeom prst="rect">
            <a:avLst/>
          </a:prstGeom>
          <a:noFill/>
          <a:ln>
            <a:noFill/>
          </a:ln>
        </p:spPr>
        <p:txBody>
          <a:bodyPr spcFirstLastPara="1" wrap="square" lIns="0" tIns="0" rIns="0" bIns="0" anchor="t" anchorCtr="0">
            <a:noAutofit/>
          </a:bodyPr>
          <a:lstStyle>
            <a:lvl1pPr marL="457200" lvl="0" indent="-228600" algn="l">
              <a:lnSpc>
                <a:spcPct val="83000"/>
              </a:lnSpc>
              <a:spcBef>
                <a:spcPts val="0"/>
              </a:spcBef>
              <a:spcAft>
                <a:spcPts val="0"/>
              </a:spcAft>
              <a:buClr>
                <a:schemeClr val="accent1"/>
              </a:buClr>
              <a:buSzPts val="2000"/>
              <a:buNone/>
              <a:defRPr sz="2000" b="0">
                <a:solidFill>
                  <a:schemeClr val="accent1"/>
                </a:solidFill>
                <a:latin typeface="Arial"/>
                <a:ea typeface="Arial"/>
                <a:cs typeface="Arial"/>
                <a:sym typeface="Arial"/>
              </a:defRPr>
            </a:lvl1pPr>
            <a:lvl2pPr marL="914400" lvl="1" indent="-228600" algn="l">
              <a:lnSpc>
                <a:spcPct val="90000"/>
              </a:lnSpc>
              <a:spcBef>
                <a:spcPts val="400"/>
              </a:spcBef>
              <a:spcAft>
                <a:spcPts val="0"/>
              </a:spcAft>
              <a:buSzPts val="2000"/>
              <a:buNone/>
              <a:defRPr sz="2000" b="1"/>
            </a:lvl2pPr>
            <a:lvl3pPr marL="1371600" lvl="2" indent="-228600" algn="l">
              <a:lnSpc>
                <a:spcPct val="85000"/>
              </a:lnSpc>
              <a:spcBef>
                <a:spcPts val="400"/>
              </a:spcBef>
              <a:spcAft>
                <a:spcPts val="0"/>
              </a:spcAft>
              <a:buClr>
                <a:schemeClr val="dk1"/>
              </a:buClr>
              <a:buSzPts val="1800"/>
              <a:buNone/>
              <a:defRPr sz="1800" b="1"/>
            </a:lvl3pPr>
            <a:lvl4pPr marL="1828800" lvl="3" indent="-228600" algn="l">
              <a:lnSpc>
                <a:spcPct val="90000"/>
              </a:lnSpc>
              <a:spcBef>
                <a:spcPts val="1200"/>
              </a:spcBef>
              <a:spcAft>
                <a:spcPts val="0"/>
              </a:spcAft>
              <a:buClr>
                <a:schemeClr val="dk1"/>
              </a:buClr>
              <a:buSzPts val="1600"/>
              <a:buNone/>
              <a:defRPr sz="1600" b="1"/>
            </a:lvl4pPr>
            <a:lvl5pPr marL="2286000" lvl="4" indent="-228600" algn="l">
              <a:lnSpc>
                <a:spcPct val="90000"/>
              </a:lnSpc>
              <a:spcBef>
                <a:spcPts val="0"/>
              </a:spcBef>
              <a:spcAft>
                <a:spcPts val="0"/>
              </a:spcAft>
              <a:buClr>
                <a:schemeClr val="accent1"/>
              </a:buClr>
              <a:buSzPts val="1600"/>
              <a:buNone/>
              <a:defRPr sz="1600" b="1"/>
            </a:lvl5pPr>
            <a:lvl6pPr marL="2743200" lvl="5" indent="-228600" algn="l">
              <a:lnSpc>
                <a:spcPct val="120000"/>
              </a:lnSpc>
              <a:spcBef>
                <a:spcPts val="800"/>
              </a:spcBef>
              <a:spcAft>
                <a:spcPts val="0"/>
              </a:spcAft>
              <a:buClr>
                <a:schemeClr val="dk1"/>
              </a:buClr>
              <a:buSzPts val="1600"/>
              <a:buNone/>
              <a:defRPr sz="1600" b="1"/>
            </a:lvl6pPr>
            <a:lvl7pPr marL="3200400" lvl="6" indent="-228600" algn="l">
              <a:lnSpc>
                <a:spcPct val="85000"/>
              </a:lnSpc>
              <a:spcBef>
                <a:spcPts val="600"/>
              </a:spcBef>
              <a:spcAft>
                <a:spcPts val="0"/>
              </a:spcAft>
              <a:buSzPts val="1600"/>
              <a:buNone/>
              <a:defRPr sz="1600" b="1"/>
            </a:lvl7pPr>
            <a:lvl8pPr marL="3657600" lvl="7" indent="-228600" algn="l">
              <a:lnSpc>
                <a:spcPct val="100000"/>
              </a:lnSpc>
              <a:spcBef>
                <a:spcPts val="1200"/>
              </a:spcBef>
              <a:spcAft>
                <a:spcPts val="0"/>
              </a:spcAft>
              <a:buClr>
                <a:schemeClr val="dk1"/>
              </a:buClr>
              <a:buSzPts val="1600"/>
              <a:buNone/>
              <a:defRPr sz="1600" b="1"/>
            </a:lvl8pPr>
            <a:lvl9pPr marL="4114800" lvl="8" indent="-228600" algn="l">
              <a:lnSpc>
                <a:spcPct val="85000"/>
              </a:lnSpc>
              <a:spcBef>
                <a:spcPts val="600"/>
              </a:spcBef>
              <a:spcAft>
                <a:spcPts val="1200"/>
              </a:spcAft>
              <a:buClr>
                <a:schemeClr val="dk1"/>
              </a:buClr>
              <a:buSzPts val="1600"/>
              <a:buNone/>
              <a:defRPr sz="1600" b="1"/>
            </a:lvl9pPr>
          </a:lstStyle>
          <a:p>
            <a:endParaRPr/>
          </a:p>
        </p:txBody>
      </p:sp>
      <p:sp>
        <p:nvSpPr>
          <p:cNvPr id="326" name="Google Shape;326;p28"/>
          <p:cNvSpPr/>
          <p:nvPr/>
        </p:nvSpPr>
        <p:spPr>
          <a:xfrm>
            <a:off x="10848521" y="75561"/>
            <a:ext cx="1338508" cy="181868"/>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700" b="0" i="0">
                <a:solidFill>
                  <a:schemeClr val="dk2"/>
                </a:solidFill>
                <a:latin typeface="Arial"/>
                <a:ea typeface="Arial"/>
                <a:cs typeface="Arial"/>
                <a:sym typeface="Arial"/>
              </a:rPr>
              <a:t>© </a:t>
            </a:r>
            <a:r>
              <a:rPr lang="en-US" sz="700">
                <a:solidFill>
                  <a:schemeClr val="dk2"/>
                </a:solidFill>
              </a:rPr>
              <a:t>2020</a:t>
            </a:r>
            <a:r>
              <a:rPr lang="en-US" sz="700" b="0" i="0">
                <a:solidFill>
                  <a:schemeClr val="dk2"/>
                </a:solidFill>
                <a:latin typeface="Arial"/>
                <a:ea typeface="Arial"/>
                <a:cs typeface="Arial"/>
                <a:sym typeface="Arial"/>
              </a:rPr>
              <a:t> SPLUNK INC.</a:t>
            </a:r>
            <a:endParaRPr sz="700">
              <a:solidFill>
                <a:schemeClr val="dk2"/>
              </a:solidFill>
              <a:latin typeface="Arial"/>
              <a:ea typeface="Arial"/>
              <a:cs typeface="Arial"/>
              <a:sym typeface="Arial"/>
            </a:endParaRPr>
          </a:p>
        </p:txBody>
      </p:sp>
      <p:sp>
        <p:nvSpPr>
          <p:cNvPr id="327" name="Google Shape;327;p28"/>
          <p:cNvSpPr txBox="1">
            <a:spLocks noGrp="1"/>
          </p:cNvSpPr>
          <p:nvPr>
            <p:ph type="body" idx="4"/>
          </p:nvPr>
        </p:nvSpPr>
        <p:spPr>
          <a:xfrm>
            <a:off x="904362" y="3313855"/>
            <a:ext cx="2017852" cy="689420"/>
          </a:xfrm>
          <a:prstGeom prst="rect">
            <a:avLst/>
          </a:prstGeom>
          <a:noFill/>
          <a:ln>
            <a:noFill/>
          </a:ln>
        </p:spPr>
        <p:txBody>
          <a:bodyPr spcFirstLastPara="1" wrap="square" lIns="0" tIns="0" rIns="0" bIns="0" anchor="ctr" anchorCtr="0">
            <a:noAutofit/>
          </a:bodyPr>
          <a:lstStyle>
            <a:lvl1pPr marL="457200" lvl="0" indent="-228600" algn="ctr">
              <a:lnSpc>
                <a:spcPct val="80000"/>
              </a:lnSpc>
              <a:spcBef>
                <a:spcPts val="0"/>
              </a:spcBef>
              <a:spcAft>
                <a:spcPts val="0"/>
              </a:spcAft>
              <a:buClr>
                <a:schemeClr val="lt1"/>
              </a:buClr>
              <a:buSzPts val="2800"/>
              <a:buNone/>
              <a:defRPr sz="2800" b="1">
                <a:solidFill>
                  <a:schemeClr val="lt1"/>
                </a:solidFill>
                <a:latin typeface="Arial"/>
                <a:ea typeface="Arial"/>
                <a:cs typeface="Arial"/>
                <a:sym typeface="Arial"/>
              </a:defRPr>
            </a:lvl1pPr>
            <a:lvl2pPr marL="914400" lvl="1" indent="-228600" algn="l">
              <a:lnSpc>
                <a:spcPct val="90000"/>
              </a:lnSpc>
              <a:spcBef>
                <a:spcPts val="400"/>
              </a:spcBef>
              <a:spcAft>
                <a:spcPts val="0"/>
              </a:spcAft>
              <a:buSzPts val="2000"/>
              <a:buNone/>
              <a:defRPr sz="2000">
                <a:solidFill>
                  <a:srgbClr val="888888"/>
                </a:solidFill>
              </a:defRPr>
            </a:lvl2pPr>
            <a:lvl3pPr marL="1371600" lvl="2" indent="-228600" algn="l">
              <a:lnSpc>
                <a:spcPct val="85000"/>
              </a:lnSpc>
              <a:spcBef>
                <a:spcPts val="400"/>
              </a:spcBef>
              <a:spcAft>
                <a:spcPts val="0"/>
              </a:spcAft>
              <a:buClr>
                <a:srgbClr val="888888"/>
              </a:buClr>
              <a:buSzPts val="1800"/>
              <a:buNone/>
              <a:defRPr sz="1800">
                <a:solidFill>
                  <a:srgbClr val="888888"/>
                </a:solidFill>
              </a:defRPr>
            </a:lvl3pPr>
            <a:lvl4pPr marL="1828800" lvl="3" indent="-228600" algn="l">
              <a:lnSpc>
                <a:spcPct val="90000"/>
              </a:lnSpc>
              <a:spcBef>
                <a:spcPts val="1200"/>
              </a:spcBef>
              <a:spcAft>
                <a:spcPts val="0"/>
              </a:spcAft>
              <a:buClr>
                <a:srgbClr val="888888"/>
              </a:buClr>
              <a:buSzPts val="1600"/>
              <a:buNone/>
              <a:defRPr sz="1600">
                <a:solidFill>
                  <a:srgbClr val="888888"/>
                </a:solidFill>
              </a:defRPr>
            </a:lvl4pPr>
            <a:lvl5pPr marL="2286000" lvl="4" indent="-228600" algn="l">
              <a:lnSpc>
                <a:spcPct val="90000"/>
              </a:lnSpc>
              <a:spcBef>
                <a:spcPts val="0"/>
              </a:spcBef>
              <a:spcAft>
                <a:spcPts val="0"/>
              </a:spcAft>
              <a:buClr>
                <a:srgbClr val="888888"/>
              </a:buClr>
              <a:buSzPts val="1600"/>
              <a:buNone/>
              <a:defRPr sz="1600">
                <a:solidFill>
                  <a:srgbClr val="888888"/>
                </a:solidFill>
              </a:defRPr>
            </a:lvl5pPr>
            <a:lvl6pPr marL="2743200" lvl="5" indent="-228600" algn="l">
              <a:lnSpc>
                <a:spcPct val="120000"/>
              </a:lnSpc>
              <a:spcBef>
                <a:spcPts val="800"/>
              </a:spcBef>
              <a:spcAft>
                <a:spcPts val="0"/>
              </a:spcAft>
              <a:buClr>
                <a:srgbClr val="888888"/>
              </a:buClr>
              <a:buSzPts val="1600"/>
              <a:buNone/>
              <a:defRPr sz="1600">
                <a:solidFill>
                  <a:srgbClr val="888888"/>
                </a:solidFill>
              </a:defRPr>
            </a:lvl6pPr>
            <a:lvl7pPr marL="3200400" lvl="6" indent="-228600" algn="l">
              <a:lnSpc>
                <a:spcPct val="85000"/>
              </a:lnSpc>
              <a:spcBef>
                <a:spcPts val="600"/>
              </a:spcBef>
              <a:spcAft>
                <a:spcPts val="0"/>
              </a:spcAft>
              <a:buSzPts val="1600"/>
              <a:buNone/>
              <a:defRPr sz="1600">
                <a:solidFill>
                  <a:srgbClr val="888888"/>
                </a:solidFill>
              </a:defRPr>
            </a:lvl7pPr>
            <a:lvl8pPr marL="3657600" lvl="7" indent="-228600" algn="l">
              <a:lnSpc>
                <a:spcPct val="100000"/>
              </a:lnSpc>
              <a:spcBef>
                <a:spcPts val="1200"/>
              </a:spcBef>
              <a:spcAft>
                <a:spcPts val="0"/>
              </a:spcAft>
              <a:buClr>
                <a:srgbClr val="888888"/>
              </a:buClr>
              <a:buSzPts val="1600"/>
              <a:buNone/>
              <a:defRPr sz="1600">
                <a:solidFill>
                  <a:srgbClr val="888888"/>
                </a:solidFill>
              </a:defRPr>
            </a:lvl8pPr>
            <a:lvl9pPr marL="4114800" lvl="8" indent="-228600" algn="l">
              <a:lnSpc>
                <a:spcPct val="85000"/>
              </a:lnSpc>
              <a:spcBef>
                <a:spcPts val="600"/>
              </a:spcBef>
              <a:spcAft>
                <a:spcPts val="1200"/>
              </a:spcAft>
              <a:buClr>
                <a:srgbClr val="888888"/>
              </a:buClr>
              <a:buSzPts val="1600"/>
              <a:buNone/>
              <a:defRPr sz="1600">
                <a:solidFill>
                  <a:srgbClr val="888888"/>
                </a:solidFil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matchingName="Customer Story with Icon">
  <p:cSld name="Customer Story with Icon">
    <p:spTree>
      <p:nvGrpSpPr>
        <p:cNvPr id="1" name="Shape 328"/>
        <p:cNvGrpSpPr/>
        <p:nvPr/>
      </p:nvGrpSpPr>
      <p:grpSpPr>
        <a:xfrm>
          <a:off x="0" y="0"/>
          <a:ext cx="0" cy="0"/>
          <a:chOff x="0" y="0"/>
          <a:chExt cx="0" cy="0"/>
        </a:xfrm>
      </p:grpSpPr>
      <p:sp>
        <p:nvSpPr>
          <p:cNvPr id="329" name="Google Shape;329;p29"/>
          <p:cNvSpPr/>
          <p:nvPr/>
        </p:nvSpPr>
        <p:spPr>
          <a:xfrm>
            <a:off x="0" y="0"/>
            <a:ext cx="3826576" cy="6858000"/>
          </a:xfrm>
          <a:prstGeom prst="rect">
            <a:avLst/>
          </a:prstGeom>
          <a:gradFill>
            <a:gsLst>
              <a:gs pos="0">
                <a:srgbClr val="F67C34"/>
              </a:gs>
              <a:gs pos="6000">
                <a:srgbClr val="F67C34"/>
              </a:gs>
              <a:gs pos="76000">
                <a:srgbClr val="EC008C"/>
              </a:gs>
              <a:gs pos="100000">
                <a:srgbClr val="EC008C"/>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330" name="Google Shape;330;p29"/>
          <p:cNvSpPr txBox="1">
            <a:spLocks noGrp="1"/>
          </p:cNvSpPr>
          <p:nvPr>
            <p:ph type="body" idx="1"/>
          </p:nvPr>
        </p:nvSpPr>
        <p:spPr>
          <a:xfrm>
            <a:off x="904362" y="3313855"/>
            <a:ext cx="2017800" cy="689400"/>
          </a:xfrm>
          <a:prstGeom prst="rect">
            <a:avLst/>
          </a:prstGeom>
          <a:noFill/>
          <a:ln>
            <a:noFill/>
          </a:ln>
        </p:spPr>
        <p:txBody>
          <a:bodyPr spcFirstLastPara="1" wrap="square" lIns="0" tIns="0" rIns="0" bIns="0" anchor="ctr" anchorCtr="0">
            <a:noAutofit/>
          </a:bodyPr>
          <a:lstStyle>
            <a:lvl1pPr marL="457200" lvl="0" indent="-228600" algn="ctr">
              <a:lnSpc>
                <a:spcPct val="80000"/>
              </a:lnSpc>
              <a:spcBef>
                <a:spcPts val="0"/>
              </a:spcBef>
              <a:spcAft>
                <a:spcPts val="0"/>
              </a:spcAft>
              <a:buClr>
                <a:schemeClr val="lt1"/>
              </a:buClr>
              <a:buSzPts val="2800"/>
              <a:buNone/>
              <a:defRPr sz="2800" b="1">
                <a:solidFill>
                  <a:schemeClr val="lt1"/>
                </a:solidFill>
                <a:latin typeface="Arial"/>
                <a:ea typeface="Arial"/>
                <a:cs typeface="Arial"/>
                <a:sym typeface="Arial"/>
              </a:defRPr>
            </a:lvl1pPr>
            <a:lvl2pPr marL="914400" lvl="1" indent="-228600" algn="l">
              <a:lnSpc>
                <a:spcPct val="90000"/>
              </a:lnSpc>
              <a:spcBef>
                <a:spcPts val="400"/>
              </a:spcBef>
              <a:spcAft>
                <a:spcPts val="0"/>
              </a:spcAft>
              <a:buSzPts val="2000"/>
              <a:buNone/>
              <a:defRPr sz="2000">
                <a:solidFill>
                  <a:srgbClr val="888888"/>
                </a:solidFill>
              </a:defRPr>
            </a:lvl2pPr>
            <a:lvl3pPr marL="1371600" lvl="2" indent="-228600" algn="l">
              <a:lnSpc>
                <a:spcPct val="85000"/>
              </a:lnSpc>
              <a:spcBef>
                <a:spcPts val="400"/>
              </a:spcBef>
              <a:spcAft>
                <a:spcPts val="0"/>
              </a:spcAft>
              <a:buClr>
                <a:srgbClr val="888888"/>
              </a:buClr>
              <a:buSzPts val="1800"/>
              <a:buNone/>
              <a:defRPr sz="1800">
                <a:solidFill>
                  <a:srgbClr val="888888"/>
                </a:solidFill>
              </a:defRPr>
            </a:lvl3pPr>
            <a:lvl4pPr marL="1828800" lvl="3" indent="-228600" algn="l">
              <a:lnSpc>
                <a:spcPct val="90000"/>
              </a:lnSpc>
              <a:spcBef>
                <a:spcPts val="1200"/>
              </a:spcBef>
              <a:spcAft>
                <a:spcPts val="0"/>
              </a:spcAft>
              <a:buClr>
                <a:srgbClr val="888888"/>
              </a:buClr>
              <a:buSzPts val="1600"/>
              <a:buNone/>
              <a:defRPr sz="1600">
                <a:solidFill>
                  <a:srgbClr val="888888"/>
                </a:solidFill>
              </a:defRPr>
            </a:lvl4pPr>
            <a:lvl5pPr marL="2286000" lvl="4" indent="-228600" algn="l">
              <a:lnSpc>
                <a:spcPct val="90000"/>
              </a:lnSpc>
              <a:spcBef>
                <a:spcPts val="0"/>
              </a:spcBef>
              <a:spcAft>
                <a:spcPts val="0"/>
              </a:spcAft>
              <a:buClr>
                <a:srgbClr val="888888"/>
              </a:buClr>
              <a:buSzPts val="1600"/>
              <a:buNone/>
              <a:defRPr sz="1600">
                <a:solidFill>
                  <a:srgbClr val="888888"/>
                </a:solidFill>
              </a:defRPr>
            </a:lvl5pPr>
            <a:lvl6pPr marL="2743200" lvl="5" indent="-228600" algn="l">
              <a:lnSpc>
                <a:spcPct val="120000"/>
              </a:lnSpc>
              <a:spcBef>
                <a:spcPts val="800"/>
              </a:spcBef>
              <a:spcAft>
                <a:spcPts val="0"/>
              </a:spcAft>
              <a:buClr>
                <a:srgbClr val="888888"/>
              </a:buClr>
              <a:buSzPts val="1600"/>
              <a:buNone/>
              <a:defRPr sz="1600">
                <a:solidFill>
                  <a:srgbClr val="888888"/>
                </a:solidFill>
              </a:defRPr>
            </a:lvl6pPr>
            <a:lvl7pPr marL="3200400" lvl="6" indent="-228600" algn="l">
              <a:lnSpc>
                <a:spcPct val="85000"/>
              </a:lnSpc>
              <a:spcBef>
                <a:spcPts val="600"/>
              </a:spcBef>
              <a:spcAft>
                <a:spcPts val="0"/>
              </a:spcAft>
              <a:buSzPts val="1600"/>
              <a:buNone/>
              <a:defRPr sz="1600">
                <a:solidFill>
                  <a:srgbClr val="888888"/>
                </a:solidFill>
              </a:defRPr>
            </a:lvl7pPr>
            <a:lvl8pPr marL="3657600" lvl="7" indent="-228600" algn="l">
              <a:lnSpc>
                <a:spcPct val="100000"/>
              </a:lnSpc>
              <a:spcBef>
                <a:spcPts val="1200"/>
              </a:spcBef>
              <a:spcAft>
                <a:spcPts val="0"/>
              </a:spcAft>
              <a:buClr>
                <a:srgbClr val="888888"/>
              </a:buClr>
              <a:buSzPts val="1600"/>
              <a:buNone/>
              <a:defRPr sz="1600">
                <a:solidFill>
                  <a:srgbClr val="888888"/>
                </a:solidFill>
              </a:defRPr>
            </a:lvl8pPr>
            <a:lvl9pPr marL="4114800" lvl="8" indent="-228600" algn="l">
              <a:lnSpc>
                <a:spcPct val="85000"/>
              </a:lnSpc>
              <a:spcBef>
                <a:spcPts val="600"/>
              </a:spcBef>
              <a:spcAft>
                <a:spcPts val="1200"/>
              </a:spcAft>
              <a:buClr>
                <a:srgbClr val="888888"/>
              </a:buClr>
              <a:buSzPts val="1600"/>
              <a:buNone/>
              <a:defRPr sz="1600">
                <a:solidFill>
                  <a:srgbClr val="888888"/>
                </a:solidFill>
              </a:defRPr>
            </a:lvl9pPr>
          </a:lstStyle>
          <a:p>
            <a:endParaRPr/>
          </a:p>
        </p:txBody>
      </p:sp>
      <p:grpSp>
        <p:nvGrpSpPr>
          <p:cNvPr id="331" name="Google Shape;331;p29"/>
          <p:cNvGrpSpPr/>
          <p:nvPr/>
        </p:nvGrpSpPr>
        <p:grpSpPr>
          <a:xfrm>
            <a:off x="1067454" y="6571931"/>
            <a:ext cx="1691669" cy="312557"/>
            <a:chOff x="1067454" y="6571931"/>
            <a:chExt cx="1691669" cy="312557"/>
          </a:xfrm>
        </p:grpSpPr>
        <p:cxnSp>
          <p:nvCxnSpPr>
            <p:cNvPr id="332" name="Google Shape;332;p29"/>
            <p:cNvCxnSpPr/>
            <p:nvPr/>
          </p:nvCxnSpPr>
          <p:spPr>
            <a:xfrm rot="10800000" flipH="1">
              <a:off x="2446566" y="6571931"/>
              <a:ext cx="312557" cy="312557"/>
            </a:xfrm>
            <a:prstGeom prst="straightConnector1">
              <a:avLst/>
            </a:prstGeom>
            <a:noFill/>
            <a:ln w="12700" cap="rnd" cmpd="sng">
              <a:solidFill>
                <a:srgbClr val="FFFFFF"/>
              </a:solidFill>
              <a:prstDash val="solid"/>
              <a:round/>
              <a:headEnd type="none" w="sm" len="sm"/>
              <a:tailEnd type="none" w="sm" len="sm"/>
            </a:ln>
          </p:spPr>
        </p:cxnSp>
        <p:cxnSp>
          <p:nvCxnSpPr>
            <p:cNvPr id="333" name="Google Shape;333;p29"/>
            <p:cNvCxnSpPr/>
            <p:nvPr/>
          </p:nvCxnSpPr>
          <p:spPr>
            <a:xfrm rot="10800000" flipH="1">
              <a:off x="2216714" y="6571931"/>
              <a:ext cx="312557" cy="312557"/>
            </a:xfrm>
            <a:prstGeom prst="straightConnector1">
              <a:avLst/>
            </a:prstGeom>
            <a:noFill/>
            <a:ln w="12700" cap="rnd" cmpd="sng">
              <a:solidFill>
                <a:srgbClr val="FFFFFF"/>
              </a:solidFill>
              <a:prstDash val="solid"/>
              <a:round/>
              <a:headEnd type="none" w="sm" len="sm"/>
              <a:tailEnd type="none" w="sm" len="sm"/>
            </a:ln>
          </p:spPr>
        </p:cxnSp>
        <p:cxnSp>
          <p:nvCxnSpPr>
            <p:cNvPr id="334" name="Google Shape;334;p29"/>
            <p:cNvCxnSpPr/>
            <p:nvPr/>
          </p:nvCxnSpPr>
          <p:spPr>
            <a:xfrm rot="10800000" flipH="1">
              <a:off x="1986862" y="6571931"/>
              <a:ext cx="312557" cy="312557"/>
            </a:xfrm>
            <a:prstGeom prst="straightConnector1">
              <a:avLst/>
            </a:prstGeom>
            <a:noFill/>
            <a:ln w="12700" cap="rnd" cmpd="sng">
              <a:solidFill>
                <a:srgbClr val="FFFFFF"/>
              </a:solidFill>
              <a:prstDash val="solid"/>
              <a:round/>
              <a:headEnd type="none" w="sm" len="sm"/>
              <a:tailEnd type="none" w="sm" len="sm"/>
            </a:ln>
          </p:spPr>
        </p:cxnSp>
        <p:cxnSp>
          <p:nvCxnSpPr>
            <p:cNvPr id="335" name="Google Shape;335;p29"/>
            <p:cNvCxnSpPr/>
            <p:nvPr/>
          </p:nvCxnSpPr>
          <p:spPr>
            <a:xfrm rot="10800000" flipH="1">
              <a:off x="1757010" y="6571931"/>
              <a:ext cx="312557" cy="312557"/>
            </a:xfrm>
            <a:prstGeom prst="straightConnector1">
              <a:avLst/>
            </a:prstGeom>
            <a:noFill/>
            <a:ln w="12700" cap="rnd" cmpd="sng">
              <a:solidFill>
                <a:srgbClr val="FFFFFF"/>
              </a:solidFill>
              <a:prstDash val="solid"/>
              <a:round/>
              <a:headEnd type="none" w="sm" len="sm"/>
              <a:tailEnd type="none" w="sm" len="sm"/>
            </a:ln>
          </p:spPr>
        </p:cxnSp>
        <p:cxnSp>
          <p:nvCxnSpPr>
            <p:cNvPr id="336" name="Google Shape;336;p29"/>
            <p:cNvCxnSpPr/>
            <p:nvPr/>
          </p:nvCxnSpPr>
          <p:spPr>
            <a:xfrm rot="10800000" flipH="1">
              <a:off x="1527158" y="6571931"/>
              <a:ext cx="312557" cy="312557"/>
            </a:xfrm>
            <a:prstGeom prst="straightConnector1">
              <a:avLst/>
            </a:prstGeom>
            <a:noFill/>
            <a:ln w="12700" cap="rnd" cmpd="sng">
              <a:solidFill>
                <a:srgbClr val="FFFFFF"/>
              </a:solidFill>
              <a:prstDash val="solid"/>
              <a:round/>
              <a:headEnd type="none" w="sm" len="sm"/>
              <a:tailEnd type="none" w="sm" len="sm"/>
            </a:ln>
          </p:spPr>
        </p:cxnSp>
        <p:cxnSp>
          <p:nvCxnSpPr>
            <p:cNvPr id="337" name="Google Shape;337;p29"/>
            <p:cNvCxnSpPr/>
            <p:nvPr/>
          </p:nvCxnSpPr>
          <p:spPr>
            <a:xfrm rot="10800000" flipH="1">
              <a:off x="1297306" y="6571931"/>
              <a:ext cx="312557" cy="312557"/>
            </a:xfrm>
            <a:prstGeom prst="straightConnector1">
              <a:avLst/>
            </a:prstGeom>
            <a:noFill/>
            <a:ln w="12700" cap="rnd" cmpd="sng">
              <a:solidFill>
                <a:srgbClr val="FFFFFF"/>
              </a:solidFill>
              <a:prstDash val="solid"/>
              <a:round/>
              <a:headEnd type="none" w="sm" len="sm"/>
              <a:tailEnd type="none" w="sm" len="sm"/>
            </a:ln>
          </p:spPr>
        </p:cxnSp>
        <p:cxnSp>
          <p:nvCxnSpPr>
            <p:cNvPr id="338" name="Google Shape;338;p29"/>
            <p:cNvCxnSpPr/>
            <p:nvPr/>
          </p:nvCxnSpPr>
          <p:spPr>
            <a:xfrm rot="10800000" flipH="1">
              <a:off x="1067454" y="6571931"/>
              <a:ext cx="312557" cy="312557"/>
            </a:xfrm>
            <a:prstGeom prst="straightConnector1">
              <a:avLst/>
            </a:prstGeom>
            <a:noFill/>
            <a:ln w="12700" cap="rnd" cmpd="sng">
              <a:solidFill>
                <a:srgbClr val="FFFFFF"/>
              </a:solidFill>
              <a:prstDash val="solid"/>
              <a:round/>
              <a:headEnd type="none" w="sm" len="sm"/>
              <a:tailEnd type="none" w="sm" len="sm"/>
            </a:ln>
          </p:spPr>
        </p:cxnSp>
      </p:grpSp>
      <p:sp>
        <p:nvSpPr>
          <p:cNvPr id="339" name="Google Shape;339;p29"/>
          <p:cNvSpPr/>
          <p:nvPr/>
        </p:nvSpPr>
        <p:spPr>
          <a:xfrm>
            <a:off x="904362" y="899160"/>
            <a:ext cx="2017852" cy="2017852"/>
          </a:xfrm>
          <a:prstGeom prst="donut">
            <a:avLst>
              <a:gd name="adj" fmla="val 3306"/>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sng" strike="noStrike" cap="none">
              <a:solidFill>
                <a:srgbClr val="FFFFFF"/>
              </a:solidFill>
              <a:latin typeface="Arial"/>
              <a:ea typeface="Arial"/>
              <a:cs typeface="Arial"/>
              <a:sym typeface="Arial"/>
              <a:hlinkClick r:id="rId2"/>
            </a:endParaRPr>
          </a:p>
        </p:txBody>
      </p:sp>
      <p:sp>
        <p:nvSpPr>
          <p:cNvPr id="340" name="Google Shape;340;p29"/>
          <p:cNvSpPr txBox="1">
            <a:spLocks noGrp="1"/>
          </p:cNvSpPr>
          <p:nvPr>
            <p:ph type="body" idx="2"/>
          </p:nvPr>
        </p:nvSpPr>
        <p:spPr>
          <a:xfrm>
            <a:off x="4530022" y="2156766"/>
            <a:ext cx="6976176" cy="3804808"/>
          </a:xfrm>
          <a:prstGeom prst="rect">
            <a:avLst/>
          </a:prstGeom>
          <a:noFill/>
          <a:ln>
            <a:noFill/>
          </a:ln>
        </p:spPr>
        <p:txBody>
          <a:bodyPr spcFirstLastPara="1" wrap="square" lIns="0" tIns="0" rIns="0" bIns="0" anchor="t" anchorCtr="0">
            <a:noAutofit/>
          </a:bodyPr>
          <a:lstStyle>
            <a:lvl1pPr marL="457200" lvl="0" indent="-368300" algn="l">
              <a:lnSpc>
                <a:spcPct val="95000"/>
              </a:lnSpc>
              <a:spcBef>
                <a:spcPts val="1200"/>
              </a:spcBef>
              <a:spcAft>
                <a:spcPts val="0"/>
              </a:spcAft>
              <a:buClr>
                <a:schemeClr val="dk1"/>
              </a:buClr>
              <a:buSzPts val="2200"/>
              <a:buChar char="​"/>
              <a:defRPr>
                <a:latin typeface="Arial"/>
                <a:ea typeface="Arial"/>
                <a:cs typeface="Arial"/>
                <a:sym typeface="Arial"/>
              </a:defRPr>
            </a:lvl1pPr>
            <a:lvl2pPr marL="914400" lvl="1" indent="-342900" algn="l">
              <a:lnSpc>
                <a:spcPct val="90000"/>
              </a:lnSpc>
              <a:spcBef>
                <a:spcPts val="400"/>
              </a:spcBef>
              <a:spcAft>
                <a:spcPts val="0"/>
              </a:spcAft>
              <a:buSzPts val="1800"/>
              <a:buChar char="•"/>
              <a:defRPr>
                <a:latin typeface="Arial"/>
                <a:ea typeface="Arial"/>
                <a:cs typeface="Arial"/>
                <a:sym typeface="Arial"/>
              </a:defRPr>
            </a:lvl2pPr>
            <a:lvl3pPr marL="1371600" lvl="2" indent="-317500" algn="l">
              <a:lnSpc>
                <a:spcPct val="85000"/>
              </a:lnSpc>
              <a:spcBef>
                <a:spcPts val="400"/>
              </a:spcBef>
              <a:spcAft>
                <a:spcPts val="0"/>
              </a:spcAft>
              <a:buClr>
                <a:schemeClr val="dk1"/>
              </a:buClr>
              <a:buSzPts val="1400"/>
              <a:buFont typeface="Arial"/>
              <a:buChar char="–"/>
              <a:defRPr>
                <a:latin typeface="Arial"/>
                <a:ea typeface="Arial"/>
                <a:cs typeface="Arial"/>
                <a:sym typeface="Arial"/>
              </a:defRPr>
            </a:lvl3pPr>
            <a:lvl4pPr marL="1828800" lvl="3" indent="-355600" algn="l">
              <a:lnSpc>
                <a:spcPct val="90000"/>
              </a:lnSpc>
              <a:spcBef>
                <a:spcPts val="1200"/>
              </a:spcBef>
              <a:spcAft>
                <a:spcPts val="0"/>
              </a:spcAft>
              <a:buClr>
                <a:schemeClr val="dk1"/>
              </a:buClr>
              <a:buSzPts val="2000"/>
              <a:buChar char="​"/>
              <a:defRPr>
                <a:latin typeface="Arial"/>
                <a:ea typeface="Arial"/>
                <a:cs typeface="Arial"/>
                <a:sym typeface="Arial"/>
              </a:defRPr>
            </a:lvl4pPr>
            <a:lvl5pPr marL="2286000" lvl="4" indent="-317500" algn="l">
              <a:lnSpc>
                <a:spcPct val="90000"/>
              </a:lnSpc>
              <a:spcBef>
                <a:spcPts val="0"/>
              </a:spcBef>
              <a:spcAft>
                <a:spcPts val="0"/>
              </a:spcAft>
              <a:buClr>
                <a:schemeClr val="accent1"/>
              </a:buClr>
              <a:buSzPts val="1400"/>
              <a:buChar char="​"/>
              <a:defRPr>
                <a:latin typeface="Arial"/>
                <a:ea typeface="Arial"/>
                <a:cs typeface="Arial"/>
                <a:sym typeface="Arial"/>
              </a:defRPr>
            </a:lvl5pPr>
            <a:lvl6pPr marL="2743200" lvl="5" indent="-317500" algn="l">
              <a:lnSpc>
                <a:spcPct val="120000"/>
              </a:lnSpc>
              <a:spcBef>
                <a:spcPts val="800"/>
              </a:spcBef>
              <a:spcAft>
                <a:spcPts val="0"/>
              </a:spcAft>
              <a:buClr>
                <a:schemeClr val="dk1"/>
              </a:buClr>
              <a:buSzPts val="1400"/>
              <a:buChar char="​"/>
              <a:defRPr>
                <a:latin typeface="Arial"/>
                <a:ea typeface="Arial"/>
                <a:cs typeface="Arial"/>
                <a:sym typeface="Arial"/>
              </a:defRPr>
            </a:lvl6pPr>
            <a:lvl7pPr marL="3200400" lvl="6" indent="-304800" algn="l">
              <a:lnSpc>
                <a:spcPct val="85000"/>
              </a:lnSpc>
              <a:spcBef>
                <a:spcPts val="600"/>
              </a:spcBef>
              <a:spcAft>
                <a:spcPts val="0"/>
              </a:spcAft>
              <a:buSzPts val="1200"/>
              <a:buChar char="•"/>
              <a:defRPr>
                <a:latin typeface="Arial"/>
                <a:ea typeface="Arial"/>
                <a:cs typeface="Arial"/>
                <a:sym typeface="Arial"/>
              </a:defRPr>
            </a:lvl7pPr>
            <a:lvl8pPr marL="3657600" lvl="7" indent="-368300" algn="l">
              <a:lnSpc>
                <a:spcPct val="100000"/>
              </a:lnSpc>
              <a:spcBef>
                <a:spcPts val="1200"/>
              </a:spcBef>
              <a:spcAft>
                <a:spcPts val="0"/>
              </a:spcAft>
              <a:buClr>
                <a:schemeClr val="dk1"/>
              </a:buClr>
              <a:buSzPts val="2200"/>
              <a:buFont typeface="Arial"/>
              <a:buChar char="“"/>
              <a:defRPr>
                <a:latin typeface="Arial"/>
                <a:ea typeface="Arial"/>
                <a:cs typeface="Arial"/>
                <a:sym typeface="Arial"/>
              </a:defRPr>
            </a:lvl8pPr>
            <a:lvl9pPr marL="4114800" lvl="8" indent="-317500" algn="l">
              <a:lnSpc>
                <a:spcPct val="85000"/>
              </a:lnSpc>
              <a:spcBef>
                <a:spcPts val="600"/>
              </a:spcBef>
              <a:spcAft>
                <a:spcPts val="1200"/>
              </a:spcAft>
              <a:buClr>
                <a:schemeClr val="dk1"/>
              </a:buClr>
              <a:buSzPts val="1400"/>
              <a:buChar char="​"/>
              <a:defRPr>
                <a:latin typeface="Arial"/>
                <a:ea typeface="Arial"/>
                <a:cs typeface="Arial"/>
                <a:sym typeface="Arial"/>
              </a:defRPr>
            </a:lvl9pPr>
          </a:lstStyle>
          <a:p>
            <a:endParaRPr/>
          </a:p>
        </p:txBody>
      </p:sp>
      <p:pic>
        <p:nvPicPr>
          <p:cNvPr id="341" name="Google Shape;341;p29"/>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9768417" y="6398745"/>
            <a:ext cx="1737783" cy="232711"/>
          </a:xfrm>
          <a:prstGeom prst="rect">
            <a:avLst/>
          </a:prstGeom>
          <a:noFill/>
          <a:ln>
            <a:noFill/>
          </a:ln>
        </p:spPr>
      </p:pic>
      <p:sp>
        <p:nvSpPr>
          <p:cNvPr id="342" name="Google Shape;342;p29"/>
          <p:cNvSpPr/>
          <p:nvPr/>
        </p:nvSpPr>
        <p:spPr>
          <a:xfrm>
            <a:off x="0" y="5215345"/>
            <a:ext cx="3826576" cy="1642654"/>
          </a:xfrm>
          <a:custGeom>
            <a:avLst/>
            <a:gdLst/>
            <a:ahLst/>
            <a:cxnLst/>
            <a:rect l="l" t="t" r="r" b="b"/>
            <a:pathLst>
              <a:path w="12193517" h="5234374" extrusionOk="0">
                <a:moveTo>
                  <a:pt x="8515352" y="1390999"/>
                </a:moveTo>
                <a:cubicBezTo>
                  <a:pt x="8923362" y="1609606"/>
                  <a:pt x="10065020" y="1987702"/>
                  <a:pt x="10568724" y="2174412"/>
                </a:cubicBezTo>
                <a:cubicBezTo>
                  <a:pt x="10901214" y="1796939"/>
                  <a:pt x="11403827" y="1004794"/>
                  <a:pt x="12193517" y="0"/>
                </a:cubicBezTo>
                <a:lnTo>
                  <a:pt x="12193517" y="5234374"/>
                </a:lnTo>
                <a:lnTo>
                  <a:pt x="10924806" y="5234374"/>
                </a:lnTo>
                <a:lnTo>
                  <a:pt x="10899406" y="5234374"/>
                </a:lnTo>
                <a:lnTo>
                  <a:pt x="8929318" y="5234374"/>
                </a:lnTo>
                <a:lnTo>
                  <a:pt x="6270256" y="5234374"/>
                </a:lnTo>
                <a:lnTo>
                  <a:pt x="1310906" y="5234374"/>
                </a:lnTo>
                <a:lnTo>
                  <a:pt x="726706" y="5234374"/>
                </a:lnTo>
                <a:lnTo>
                  <a:pt x="1517" y="5234374"/>
                </a:lnTo>
                <a:cubicBezTo>
                  <a:pt x="1011" y="4314153"/>
                  <a:pt x="506" y="3393932"/>
                  <a:pt x="0" y="2473711"/>
                </a:cubicBezTo>
                <a:lnTo>
                  <a:pt x="1632098" y="3301980"/>
                </a:lnTo>
                <a:lnTo>
                  <a:pt x="3108323" y="2115417"/>
                </a:lnTo>
                <a:lnTo>
                  <a:pt x="4900281" y="2878041"/>
                </a:lnTo>
                <a:cubicBezTo>
                  <a:pt x="5318495" y="2630453"/>
                  <a:pt x="7905751" y="1638587"/>
                  <a:pt x="8515352" y="1390999"/>
                </a:cubicBezTo>
                <a:close/>
              </a:path>
            </a:pathLst>
          </a:custGeom>
          <a:gradFill>
            <a:gsLst>
              <a:gs pos="0">
                <a:srgbClr val="F99D1C">
                  <a:alpha val="32941"/>
                </a:srgbClr>
              </a:gs>
              <a:gs pos="31000">
                <a:srgbClr val="F99D1C">
                  <a:alpha val="32941"/>
                </a:srgbClr>
              </a:gs>
              <a:gs pos="72000">
                <a:srgbClr val="F99D1C">
                  <a:alpha val="0"/>
                </a:srgbClr>
              </a:gs>
              <a:gs pos="100000">
                <a:srgbClr val="F99D1C">
                  <a:alpha val="0"/>
                </a:srgbClr>
              </a:gs>
            </a:gsLst>
            <a:lin ang="5400000"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rgbClr val="000000"/>
              </a:solidFill>
              <a:latin typeface="Arial"/>
              <a:ea typeface="Arial"/>
              <a:cs typeface="Arial"/>
              <a:sym typeface="Arial"/>
            </a:endParaRPr>
          </a:p>
        </p:txBody>
      </p:sp>
      <p:sp>
        <p:nvSpPr>
          <p:cNvPr id="343" name="Google Shape;343;p29"/>
          <p:cNvSpPr/>
          <p:nvPr/>
        </p:nvSpPr>
        <p:spPr>
          <a:xfrm>
            <a:off x="562" y="5518806"/>
            <a:ext cx="3826100" cy="1339193"/>
          </a:xfrm>
          <a:custGeom>
            <a:avLst/>
            <a:gdLst/>
            <a:ahLst/>
            <a:cxnLst/>
            <a:rect l="l" t="t" r="r" b="b"/>
            <a:pathLst>
              <a:path w="12192001" h="4267386" extrusionOk="0">
                <a:moveTo>
                  <a:pt x="5506407" y="374651"/>
                </a:moveTo>
                <a:lnTo>
                  <a:pt x="7442791" y="1229280"/>
                </a:lnTo>
                <a:lnTo>
                  <a:pt x="8569842" y="803977"/>
                </a:lnTo>
                <a:lnTo>
                  <a:pt x="8864930" y="1607956"/>
                </a:lnTo>
                <a:cubicBezTo>
                  <a:pt x="9147702" y="1472465"/>
                  <a:pt x="10876503" y="124859"/>
                  <a:pt x="11084847" y="0"/>
                </a:cubicBezTo>
                <a:lnTo>
                  <a:pt x="12192000" y="309415"/>
                </a:lnTo>
                <a:cubicBezTo>
                  <a:pt x="12192000" y="1628739"/>
                  <a:pt x="12192001" y="2948062"/>
                  <a:pt x="12192001" y="4267386"/>
                </a:cubicBezTo>
                <a:lnTo>
                  <a:pt x="0" y="4267386"/>
                </a:lnTo>
                <a:lnTo>
                  <a:pt x="0" y="1070913"/>
                </a:lnTo>
                <a:lnTo>
                  <a:pt x="699790" y="344673"/>
                </a:lnTo>
                <a:lnTo>
                  <a:pt x="2996902" y="2633848"/>
                </a:lnTo>
                <a:lnTo>
                  <a:pt x="4165156" y="950433"/>
                </a:lnTo>
                <a:lnTo>
                  <a:pt x="5506407" y="374651"/>
                </a:lnTo>
                <a:close/>
              </a:path>
            </a:pathLst>
          </a:custGeom>
          <a:gradFill>
            <a:gsLst>
              <a:gs pos="0">
                <a:srgbClr val="F99D1C">
                  <a:alpha val="29803"/>
                </a:srgbClr>
              </a:gs>
              <a:gs pos="75000">
                <a:srgbClr val="F99D1C">
                  <a:alpha val="29803"/>
                </a:srgbClr>
              </a:gs>
              <a:gs pos="95000">
                <a:srgbClr val="F99D1C">
                  <a:alpha val="0"/>
                </a:srgbClr>
              </a:gs>
              <a:gs pos="100000">
                <a:srgbClr val="F99D1C">
                  <a:alpha val="0"/>
                </a:srgbClr>
              </a:gs>
            </a:gsLst>
            <a:lin ang="5400000"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rgbClr val="000000"/>
              </a:solidFill>
              <a:latin typeface="Arial"/>
              <a:ea typeface="Arial"/>
              <a:cs typeface="Arial"/>
              <a:sym typeface="Arial"/>
            </a:endParaRPr>
          </a:p>
        </p:txBody>
      </p:sp>
      <p:sp>
        <p:nvSpPr>
          <p:cNvPr id="344" name="Google Shape;344;p29"/>
          <p:cNvSpPr txBox="1">
            <a:spLocks noGrp="1"/>
          </p:cNvSpPr>
          <p:nvPr>
            <p:ph type="body" idx="3"/>
          </p:nvPr>
        </p:nvSpPr>
        <p:spPr>
          <a:xfrm>
            <a:off x="904362" y="4092790"/>
            <a:ext cx="2017852" cy="1907336"/>
          </a:xfrm>
          <a:prstGeom prst="rect">
            <a:avLst/>
          </a:prstGeom>
          <a:noFill/>
          <a:ln>
            <a:noFill/>
          </a:ln>
        </p:spPr>
        <p:txBody>
          <a:bodyPr spcFirstLastPara="1" wrap="square" lIns="0" tIns="0" rIns="0" bIns="0" anchor="t" anchorCtr="0">
            <a:noAutofit/>
          </a:bodyPr>
          <a:lstStyle>
            <a:lvl1pPr marL="457200" lvl="0" indent="-228600" algn="ctr">
              <a:lnSpc>
                <a:spcPct val="120000"/>
              </a:lnSpc>
              <a:spcBef>
                <a:spcPts val="1200"/>
              </a:spcBef>
              <a:spcAft>
                <a:spcPts val="0"/>
              </a:spcAft>
              <a:buClr>
                <a:schemeClr val="lt1"/>
              </a:buClr>
              <a:buSzPts val="1600"/>
              <a:buNone/>
              <a:defRPr sz="1600">
                <a:solidFill>
                  <a:schemeClr val="lt1"/>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345" name="Google Shape;345;p29"/>
          <p:cNvSpPr txBox="1">
            <a:spLocks noGrp="1"/>
          </p:cNvSpPr>
          <p:nvPr>
            <p:ph type="title"/>
          </p:nvPr>
        </p:nvSpPr>
        <p:spPr>
          <a:xfrm>
            <a:off x="4530024" y="818777"/>
            <a:ext cx="6976176" cy="411394"/>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chemeClr val="dk1"/>
              </a:buClr>
              <a:buSzPts val="3200"/>
              <a:buFont typeface="Arial"/>
              <a:buNone/>
              <a:defRPr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6" name="Google Shape;346;p29"/>
          <p:cNvSpPr txBox="1">
            <a:spLocks noGrp="1"/>
          </p:cNvSpPr>
          <p:nvPr>
            <p:ph type="body" idx="4"/>
          </p:nvPr>
        </p:nvSpPr>
        <p:spPr>
          <a:xfrm>
            <a:off x="4530022" y="1283881"/>
            <a:ext cx="6976178" cy="255455"/>
          </a:xfrm>
          <a:prstGeom prst="rect">
            <a:avLst/>
          </a:prstGeom>
          <a:noFill/>
          <a:ln>
            <a:noFill/>
          </a:ln>
        </p:spPr>
        <p:txBody>
          <a:bodyPr spcFirstLastPara="1" wrap="square" lIns="0" tIns="0" rIns="0" bIns="0" anchor="t" anchorCtr="0">
            <a:noAutofit/>
          </a:bodyPr>
          <a:lstStyle>
            <a:lvl1pPr marL="457200" lvl="0" indent="-228600" algn="l">
              <a:lnSpc>
                <a:spcPct val="83000"/>
              </a:lnSpc>
              <a:spcBef>
                <a:spcPts val="0"/>
              </a:spcBef>
              <a:spcAft>
                <a:spcPts val="0"/>
              </a:spcAft>
              <a:buClr>
                <a:schemeClr val="accent1"/>
              </a:buClr>
              <a:buSzPts val="2000"/>
              <a:buNone/>
              <a:defRPr sz="2000" b="0">
                <a:solidFill>
                  <a:schemeClr val="accent1"/>
                </a:solidFill>
                <a:latin typeface="Arial"/>
                <a:ea typeface="Arial"/>
                <a:cs typeface="Arial"/>
                <a:sym typeface="Arial"/>
              </a:defRPr>
            </a:lvl1pPr>
            <a:lvl2pPr marL="914400" lvl="1" indent="-228600" algn="l">
              <a:lnSpc>
                <a:spcPct val="90000"/>
              </a:lnSpc>
              <a:spcBef>
                <a:spcPts val="400"/>
              </a:spcBef>
              <a:spcAft>
                <a:spcPts val="0"/>
              </a:spcAft>
              <a:buSzPts val="2000"/>
              <a:buNone/>
              <a:defRPr sz="2000" b="1"/>
            </a:lvl2pPr>
            <a:lvl3pPr marL="1371600" lvl="2" indent="-228600" algn="l">
              <a:lnSpc>
                <a:spcPct val="85000"/>
              </a:lnSpc>
              <a:spcBef>
                <a:spcPts val="400"/>
              </a:spcBef>
              <a:spcAft>
                <a:spcPts val="0"/>
              </a:spcAft>
              <a:buClr>
                <a:schemeClr val="dk1"/>
              </a:buClr>
              <a:buSzPts val="1800"/>
              <a:buNone/>
              <a:defRPr sz="1800" b="1"/>
            </a:lvl3pPr>
            <a:lvl4pPr marL="1828800" lvl="3" indent="-228600" algn="l">
              <a:lnSpc>
                <a:spcPct val="90000"/>
              </a:lnSpc>
              <a:spcBef>
                <a:spcPts val="1200"/>
              </a:spcBef>
              <a:spcAft>
                <a:spcPts val="0"/>
              </a:spcAft>
              <a:buClr>
                <a:schemeClr val="dk1"/>
              </a:buClr>
              <a:buSzPts val="1600"/>
              <a:buNone/>
              <a:defRPr sz="1600" b="1"/>
            </a:lvl4pPr>
            <a:lvl5pPr marL="2286000" lvl="4" indent="-228600" algn="l">
              <a:lnSpc>
                <a:spcPct val="90000"/>
              </a:lnSpc>
              <a:spcBef>
                <a:spcPts val="0"/>
              </a:spcBef>
              <a:spcAft>
                <a:spcPts val="0"/>
              </a:spcAft>
              <a:buClr>
                <a:schemeClr val="accent1"/>
              </a:buClr>
              <a:buSzPts val="1600"/>
              <a:buNone/>
              <a:defRPr sz="1600" b="1"/>
            </a:lvl5pPr>
            <a:lvl6pPr marL="2743200" lvl="5" indent="-228600" algn="l">
              <a:lnSpc>
                <a:spcPct val="120000"/>
              </a:lnSpc>
              <a:spcBef>
                <a:spcPts val="800"/>
              </a:spcBef>
              <a:spcAft>
                <a:spcPts val="0"/>
              </a:spcAft>
              <a:buClr>
                <a:schemeClr val="dk1"/>
              </a:buClr>
              <a:buSzPts val="1600"/>
              <a:buNone/>
              <a:defRPr sz="1600" b="1"/>
            </a:lvl6pPr>
            <a:lvl7pPr marL="3200400" lvl="6" indent="-228600" algn="l">
              <a:lnSpc>
                <a:spcPct val="85000"/>
              </a:lnSpc>
              <a:spcBef>
                <a:spcPts val="600"/>
              </a:spcBef>
              <a:spcAft>
                <a:spcPts val="0"/>
              </a:spcAft>
              <a:buSzPts val="1600"/>
              <a:buNone/>
              <a:defRPr sz="1600" b="1"/>
            </a:lvl7pPr>
            <a:lvl8pPr marL="3657600" lvl="7" indent="-228600" algn="l">
              <a:lnSpc>
                <a:spcPct val="100000"/>
              </a:lnSpc>
              <a:spcBef>
                <a:spcPts val="1200"/>
              </a:spcBef>
              <a:spcAft>
                <a:spcPts val="0"/>
              </a:spcAft>
              <a:buClr>
                <a:schemeClr val="dk1"/>
              </a:buClr>
              <a:buSzPts val="1600"/>
              <a:buNone/>
              <a:defRPr sz="1600" b="1"/>
            </a:lvl8pPr>
            <a:lvl9pPr marL="4114800" lvl="8" indent="-228600" algn="l">
              <a:lnSpc>
                <a:spcPct val="85000"/>
              </a:lnSpc>
              <a:spcBef>
                <a:spcPts val="600"/>
              </a:spcBef>
              <a:spcAft>
                <a:spcPts val="1200"/>
              </a:spcAft>
              <a:buClr>
                <a:schemeClr val="dk1"/>
              </a:buClr>
              <a:buSzPts val="1600"/>
              <a:buNone/>
              <a:defRPr sz="1600" b="1"/>
            </a:lvl9pPr>
          </a:lstStyle>
          <a:p>
            <a:endParaRPr/>
          </a:p>
        </p:txBody>
      </p:sp>
      <p:sp>
        <p:nvSpPr>
          <p:cNvPr id="347" name="Google Shape;347;p29"/>
          <p:cNvSpPr/>
          <p:nvPr/>
        </p:nvSpPr>
        <p:spPr>
          <a:xfrm>
            <a:off x="10848521" y="75561"/>
            <a:ext cx="1338508" cy="181868"/>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700" b="0" i="0">
                <a:solidFill>
                  <a:schemeClr val="dk2"/>
                </a:solidFill>
                <a:latin typeface="Arial"/>
                <a:ea typeface="Arial"/>
                <a:cs typeface="Arial"/>
                <a:sym typeface="Arial"/>
              </a:rPr>
              <a:t>© </a:t>
            </a:r>
            <a:r>
              <a:rPr lang="en-US" sz="700">
                <a:solidFill>
                  <a:schemeClr val="dk2"/>
                </a:solidFill>
              </a:rPr>
              <a:t>2020</a:t>
            </a:r>
            <a:r>
              <a:rPr lang="en-US" sz="700" b="0" i="0">
                <a:solidFill>
                  <a:schemeClr val="dk2"/>
                </a:solidFill>
                <a:latin typeface="Arial"/>
                <a:ea typeface="Arial"/>
                <a:cs typeface="Arial"/>
                <a:sym typeface="Arial"/>
              </a:rPr>
              <a:t> SPLUNK INC.</a:t>
            </a:r>
            <a:endParaRPr sz="700">
              <a:solidFill>
                <a:schemeClr val="dk2"/>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matchingName="Customer Story with Photo">
  <p:cSld name="Customer Story with Photo">
    <p:spTree>
      <p:nvGrpSpPr>
        <p:cNvPr id="1" name="Shape 348"/>
        <p:cNvGrpSpPr/>
        <p:nvPr/>
      </p:nvGrpSpPr>
      <p:grpSpPr>
        <a:xfrm>
          <a:off x="0" y="0"/>
          <a:ext cx="0" cy="0"/>
          <a:chOff x="0" y="0"/>
          <a:chExt cx="0" cy="0"/>
        </a:xfrm>
      </p:grpSpPr>
      <p:pic>
        <p:nvPicPr>
          <p:cNvPr id="349" name="Google Shape;349;p30"/>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768417" y="6398745"/>
            <a:ext cx="1737783" cy="232711"/>
          </a:xfrm>
          <a:prstGeom prst="rect">
            <a:avLst/>
          </a:prstGeom>
          <a:noFill/>
          <a:ln>
            <a:noFill/>
          </a:ln>
        </p:spPr>
      </p:pic>
      <p:sp>
        <p:nvSpPr>
          <p:cNvPr id="350" name="Google Shape;350;p30"/>
          <p:cNvSpPr txBox="1">
            <a:spLocks noGrp="1"/>
          </p:cNvSpPr>
          <p:nvPr>
            <p:ph type="body" idx="1"/>
          </p:nvPr>
        </p:nvSpPr>
        <p:spPr>
          <a:xfrm>
            <a:off x="4530022" y="2156766"/>
            <a:ext cx="6976176" cy="3804808"/>
          </a:xfrm>
          <a:prstGeom prst="rect">
            <a:avLst/>
          </a:prstGeom>
          <a:noFill/>
          <a:ln>
            <a:noFill/>
          </a:ln>
        </p:spPr>
        <p:txBody>
          <a:bodyPr spcFirstLastPara="1" wrap="square" lIns="0" tIns="0" rIns="0" bIns="0" anchor="t" anchorCtr="0">
            <a:noAutofit/>
          </a:bodyPr>
          <a:lstStyle>
            <a:lvl1pPr marL="457200" lvl="0" indent="-368300" algn="l">
              <a:lnSpc>
                <a:spcPct val="95000"/>
              </a:lnSpc>
              <a:spcBef>
                <a:spcPts val="1200"/>
              </a:spcBef>
              <a:spcAft>
                <a:spcPts val="0"/>
              </a:spcAft>
              <a:buClr>
                <a:schemeClr val="dk1"/>
              </a:buClr>
              <a:buSzPts val="2200"/>
              <a:buChar char="​"/>
              <a:defRPr>
                <a:latin typeface="Arial"/>
                <a:ea typeface="Arial"/>
                <a:cs typeface="Arial"/>
                <a:sym typeface="Arial"/>
              </a:defRPr>
            </a:lvl1pPr>
            <a:lvl2pPr marL="914400" lvl="1" indent="-342900" algn="l">
              <a:lnSpc>
                <a:spcPct val="90000"/>
              </a:lnSpc>
              <a:spcBef>
                <a:spcPts val="400"/>
              </a:spcBef>
              <a:spcAft>
                <a:spcPts val="0"/>
              </a:spcAft>
              <a:buSzPts val="1800"/>
              <a:buChar char="•"/>
              <a:defRPr>
                <a:latin typeface="Arial"/>
                <a:ea typeface="Arial"/>
                <a:cs typeface="Arial"/>
                <a:sym typeface="Arial"/>
              </a:defRPr>
            </a:lvl2pPr>
            <a:lvl3pPr marL="1371600" lvl="2" indent="-317500" algn="l">
              <a:lnSpc>
                <a:spcPct val="85000"/>
              </a:lnSpc>
              <a:spcBef>
                <a:spcPts val="400"/>
              </a:spcBef>
              <a:spcAft>
                <a:spcPts val="0"/>
              </a:spcAft>
              <a:buClr>
                <a:schemeClr val="dk1"/>
              </a:buClr>
              <a:buSzPts val="1400"/>
              <a:buFont typeface="Arial"/>
              <a:buChar char="–"/>
              <a:defRPr>
                <a:latin typeface="Arial"/>
                <a:ea typeface="Arial"/>
                <a:cs typeface="Arial"/>
                <a:sym typeface="Arial"/>
              </a:defRPr>
            </a:lvl3pPr>
            <a:lvl4pPr marL="1828800" lvl="3" indent="-355600" algn="l">
              <a:lnSpc>
                <a:spcPct val="90000"/>
              </a:lnSpc>
              <a:spcBef>
                <a:spcPts val="1200"/>
              </a:spcBef>
              <a:spcAft>
                <a:spcPts val="0"/>
              </a:spcAft>
              <a:buClr>
                <a:schemeClr val="dk1"/>
              </a:buClr>
              <a:buSzPts val="2000"/>
              <a:buChar char="​"/>
              <a:defRPr>
                <a:latin typeface="Arial"/>
                <a:ea typeface="Arial"/>
                <a:cs typeface="Arial"/>
                <a:sym typeface="Arial"/>
              </a:defRPr>
            </a:lvl4pPr>
            <a:lvl5pPr marL="2286000" lvl="4" indent="-317500" algn="l">
              <a:lnSpc>
                <a:spcPct val="90000"/>
              </a:lnSpc>
              <a:spcBef>
                <a:spcPts val="0"/>
              </a:spcBef>
              <a:spcAft>
                <a:spcPts val="0"/>
              </a:spcAft>
              <a:buClr>
                <a:schemeClr val="accent1"/>
              </a:buClr>
              <a:buSzPts val="1400"/>
              <a:buChar char="​"/>
              <a:defRPr>
                <a:latin typeface="Arial"/>
                <a:ea typeface="Arial"/>
                <a:cs typeface="Arial"/>
                <a:sym typeface="Arial"/>
              </a:defRPr>
            </a:lvl5pPr>
            <a:lvl6pPr marL="2743200" lvl="5" indent="-317500" algn="l">
              <a:lnSpc>
                <a:spcPct val="120000"/>
              </a:lnSpc>
              <a:spcBef>
                <a:spcPts val="800"/>
              </a:spcBef>
              <a:spcAft>
                <a:spcPts val="0"/>
              </a:spcAft>
              <a:buClr>
                <a:schemeClr val="dk1"/>
              </a:buClr>
              <a:buSzPts val="1400"/>
              <a:buChar char="​"/>
              <a:defRPr>
                <a:latin typeface="Arial"/>
                <a:ea typeface="Arial"/>
                <a:cs typeface="Arial"/>
                <a:sym typeface="Arial"/>
              </a:defRPr>
            </a:lvl6pPr>
            <a:lvl7pPr marL="3200400" lvl="6" indent="-304800" algn="l">
              <a:lnSpc>
                <a:spcPct val="85000"/>
              </a:lnSpc>
              <a:spcBef>
                <a:spcPts val="600"/>
              </a:spcBef>
              <a:spcAft>
                <a:spcPts val="0"/>
              </a:spcAft>
              <a:buSzPts val="1200"/>
              <a:buChar char="•"/>
              <a:defRPr>
                <a:latin typeface="Arial"/>
                <a:ea typeface="Arial"/>
                <a:cs typeface="Arial"/>
                <a:sym typeface="Arial"/>
              </a:defRPr>
            </a:lvl7pPr>
            <a:lvl8pPr marL="3657600" lvl="7" indent="-368300" algn="l">
              <a:lnSpc>
                <a:spcPct val="100000"/>
              </a:lnSpc>
              <a:spcBef>
                <a:spcPts val="1200"/>
              </a:spcBef>
              <a:spcAft>
                <a:spcPts val="0"/>
              </a:spcAft>
              <a:buClr>
                <a:schemeClr val="dk1"/>
              </a:buClr>
              <a:buSzPts val="2200"/>
              <a:buFont typeface="Arial"/>
              <a:buChar char="“"/>
              <a:defRPr>
                <a:latin typeface="Arial"/>
                <a:ea typeface="Arial"/>
                <a:cs typeface="Arial"/>
                <a:sym typeface="Arial"/>
              </a:defRPr>
            </a:lvl8pPr>
            <a:lvl9pPr marL="4114800" lvl="8" indent="-317500" algn="l">
              <a:lnSpc>
                <a:spcPct val="85000"/>
              </a:lnSpc>
              <a:spcBef>
                <a:spcPts val="600"/>
              </a:spcBef>
              <a:spcAft>
                <a:spcPts val="1200"/>
              </a:spcAft>
              <a:buClr>
                <a:schemeClr val="dk1"/>
              </a:buClr>
              <a:buSzPts val="1400"/>
              <a:buChar char="​"/>
              <a:defRPr>
                <a:latin typeface="Arial"/>
                <a:ea typeface="Arial"/>
                <a:cs typeface="Arial"/>
                <a:sym typeface="Arial"/>
              </a:defRPr>
            </a:lvl9pPr>
          </a:lstStyle>
          <a:p>
            <a:endParaRPr/>
          </a:p>
        </p:txBody>
      </p:sp>
      <p:sp>
        <p:nvSpPr>
          <p:cNvPr id="351" name="Google Shape;351;p30"/>
          <p:cNvSpPr txBox="1">
            <a:spLocks noGrp="1"/>
          </p:cNvSpPr>
          <p:nvPr>
            <p:ph type="title"/>
          </p:nvPr>
        </p:nvSpPr>
        <p:spPr>
          <a:xfrm>
            <a:off x="4530024" y="818777"/>
            <a:ext cx="6976176" cy="411394"/>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chemeClr val="dk1"/>
              </a:buClr>
              <a:buSzPts val="3200"/>
              <a:buFont typeface="Arial"/>
              <a:buNone/>
              <a:defRPr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2" name="Google Shape;352;p30"/>
          <p:cNvSpPr txBox="1">
            <a:spLocks noGrp="1"/>
          </p:cNvSpPr>
          <p:nvPr>
            <p:ph type="body" idx="2"/>
          </p:nvPr>
        </p:nvSpPr>
        <p:spPr>
          <a:xfrm>
            <a:off x="4530022" y="1283881"/>
            <a:ext cx="6976178" cy="255455"/>
          </a:xfrm>
          <a:prstGeom prst="rect">
            <a:avLst/>
          </a:prstGeom>
          <a:noFill/>
          <a:ln>
            <a:noFill/>
          </a:ln>
        </p:spPr>
        <p:txBody>
          <a:bodyPr spcFirstLastPara="1" wrap="square" lIns="0" tIns="0" rIns="0" bIns="0" anchor="t" anchorCtr="0">
            <a:noAutofit/>
          </a:bodyPr>
          <a:lstStyle>
            <a:lvl1pPr marL="457200" lvl="0" indent="-228600" algn="l">
              <a:lnSpc>
                <a:spcPct val="83000"/>
              </a:lnSpc>
              <a:spcBef>
                <a:spcPts val="0"/>
              </a:spcBef>
              <a:spcAft>
                <a:spcPts val="0"/>
              </a:spcAft>
              <a:buClr>
                <a:schemeClr val="accent1"/>
              </a:buClr>
              <a:buSzPts val="2000"/>
              <a:buNone/>
              <a:defRPr sz="2000" b="0">
                <a:solidFill>
                  <a:schemeClr val="accent1"/>
                </a:solidFill>
                <a:latin typeface="Arial"/>
                <a:ea typeface="Arial"/>
                <a:cs typeface="Arial"/>
                <a:sym typeface="Arial"/>
              </a:defRPr>
            </a:lvl1pPr>
            <a:lvl2pPr marL="914400" lvl="1" indent="-228600" algn="l">
              <a:lnSpc>
                <a:spcPct val="90000"/>
              </a:lnSpc>
              <a:spcBef>
                <a:spcPts val="400"/>
              </a:spcBef>
              <a:spcAft>
                <a:spcPts val="0"/>
              </a:spcAft>
              <a:buSzPts val="2000"/>
              <a:buNone/>
              <a:defRPr sz="2000" b="1"/>
            </a:lvl2pPr>
            <a:lvl3pPr marL="1371600" lvl="2" indent="-228600" algn="l">
              <a:lnSpc>
                <a:spcPct val="85000"/>
              </a:lnSpc>
              <a:spcBef>
                <a:spcPts val="400"/>
              </a:spcBef>
              <a:spcAft>
                <a:spcPts val="0"/>
              </a:spcAft>
              <a:buClr>
                <a:schemeClr val="dk1"/>
              </a:buClr>
              <a:buSzPts val="1800"/>
              <a:buNone/>
              <a:defRPr sz="1800" b="1"/>
            </a:lvl3pPr>
            <a:lvl4pPr marL="1828800" lvl="3" indent="-228600" algn="l">
              <a:lnSpc>
                <a:spcPct val="90000"/>
              </a:lnSpc>
              <a:spcBef>
                <a:spcPts val="1200"/>
              </a:spcBef>
              <a:spcAft>
                <a:spcPts val="0"/>
              </a:spcAft>
              <a:buClr>
                <a:schemeClr val="dk1"/>
              </a:buClr>
              <a:buSzPts val="1600"/>
              <a:buNone/>
              <a:defRPr sz="1600" b="1"/>
            </a:lvl4pPr>
            <a:lvl5pPr marL="2286000" lvl="4" indent="-228600" algn="l">
              <a:lnSpc>
                <a:spcPct val="90000"/>
              </a:lnSpc>
              <a:spcBef>
                <a:spcPts val="0"/>
              </a:spcBef>
              <a:spcAft>
                <a:spcPts val="0"/>
              </a:spcAft>
              <a:buClr>
                <a:schemeClr val="accent1"/>
              </a:buClr>
              <a:buSzPts val="1600"/>
              <a:buNone/>
              <a:defRPr sz="1600" b="1"/>
            </a:lvl5pPr>
            <a:lvl6pPr marL="2743200" lvl="5" indent="-228600" algn="l">
              <a:lnSpc>
                <a:spcPct val="120000"/>
              </a:lnSpc>
              <a:spcBef>
                <a:spcPts val="800"/>
              </a:spcBef>
              <a:spcAft>
                <a:spcPts val="0"/>
              </a:spcAft>
              <a:buClr>
                <a:schemeClr val="dk1"/>
              </a:buClr>
              <a:buSzPts val="1600"/>
              <a:buNone/>
              <a:defRPr sz="1600" b="1"/>
            </a:lvl6pPr>
            <a:lvl7pPr marL="3200400" lvl="6" indent="-228600" algn="l">
              <a:lnSpc>
                <a:spcPct val="85000"/>
              </a:lnSpc>
              <a:spcBef>
                <a:spcPts val="600"/>
              </a:spcBef>
              <a:spcAft>
                <a:spcPts val="0"/>
              </a:spcAft>
              <a:buSzPts val="1600"/>
              <a:buNone/>
              <a:defRPr sz="1600" b="1"/>
            </a:lvl7pPr>
            <a:lvl8pPr marL="3657600" lvl="7" indent="-228600" algn="l">
              <a:lnSpc>
                <a:spcPct val="100000"/>
              </a:lnSpc>
              <a:spcBef>
                <a:spcPts val="1200"/>
              </a:spcBef>
              <a:spcAft>
                <a:spcPts val="0"/>
              </a:spcAft>
              <a:buClr>
                <a:schemeClr val="dk1"/>
              </a:buClr>
              <a:buSzPts val="1600"/>
              <a:buNone/>
              <a:defRPr sz="1600" b="1"/>
            </a:lvl8pPr>
            <a:lvl9pPr marL="4114800" lvl="8" indent="-228600" algn="l">
              <a:lnSpc>
                <a:spcPct val="85000"/>
              </a:lnSpc>
              <a:spcBef>
                <a:spcPts val="600"/>
              </a:spcBef>
              <a:spcAft>
                <a:spcPts val="1200"/>
              </a:spcAft>
              <a:buClr>
                <a:schemeClr val="dk1"/>
              </a:buClr>
              <a:buSzPts val="1600"/>
              <a:buNone/>
              <a:defRPr sz="1600" b="1"/>
            </a:lvl9pPr>
          </a:lstStyle>
          <a:p>
            <a:endParaRPr/>
          </a:p>
        </p:txBody>
      </p:sp>
      <p:sp>
        <p:nvSpPr>
          <p:cNvPr id="353" name="Google Shape;353;p30"/>
          <p:cNvSpPr/>
          <p:nvPr/>
        </p:nvSpPr>
        <p:spPr>
          <a:xfrm>
            <a:off x="10848521" y="75561"/>
            <a:ext cx="1338508" cy="181868"/>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700" b="0" i="0">
                <a:solidFill>
                  <a:schemeClr val="dk2"/>
                </a:solidFill>
                <a:latin typeface="Arial"/>
                <a:ea typeface="Arial"/>
                <a:cs typeface="Arial"/>
                <a:sym typeface="Arial"/>
              </a:rPr>
              <a:t>© </a:t>
            </a:r>
            <a:r>
              <a:rPr lang="en-US" sz="700">
                <a:solidFill>
                  <a:schemeClr val="dk2"/>
                </a:solidFill>
              </a:rPr>
              <a:t>2020</a:t>
            </a:r>
            <a:r>
              <a:rPr lang="en-US" sz="700" b="0" i="0">
                <a:solidFill>
                  <a:schemeClr val="dk2"/>
                </a:solidFill>
                <a:latin typeface="Arial"/>
                <a:ea typeface="Arial"/>
                <a:cs typeface="Arial"/>
                <a:sym typeface="Arial"/>
              </a:rPr>
              <a:t> SPLUNK INC.</a:t>
            </a:r>
            <a:endParaRPr sz="700">
              <a:solidFill>
                <a:schemeClr val="dk2"/>
              </a:solidFill>
              <a:latin typeface="Arial"/>
              <a:ea typeface="Arial"/>
              <a:cs typeface="Arial"/>
              <a:sym typeface="Arial"/>
            </a:endParaRPr>
          </a:p>
        </p:txBody>
      </p:sp>
      <p:sp>
        <p:nvSpPr>
          <p:cNvPr id="354" name="Google Shape;354;p30"/>
          <p:cNvSpPr/>
          <p:nvPr/>
        </p:nvSpPr>
        <p:spPr>
          <a:xfrm flipH="1">
            <a:off x="-308152" y="906525"/>
            <a:ext cx="4565725" cy="6172198"/>
          </a:xfrm>
          <a:custGeom>
            <a:avLst/>
            <a:gdLst/>
            <a:ahLst/>
            <a:cxnLst/>
            <a:rect l="l" t="t" r="r" b="b"/>
            <a:pathLst>
              <a:path w="3587996" h="6172198" extrusionOk="0">
                <a:moveTo>
                  <a:pt x="0" y="0"/>
                </a:moveTo>
                <a:lnTo>
                  <a:pt x="3451859" y="0"/>
                </a:lnTo>
                <a:lnTo>
                  <a:pt x="3587996" y="0"/>
                </a:lnTo>
                <a:lnTo>
                  <a:pt x="3451859" y="6172196"/>
                </a:lnTo>
                <a:lnTo>
                  <a:pt x="3451859" y="6172198"/>
                </a:lnTo>
                <a:lnTo>
                  <a:pt x="0" y="6172198"/>
                </a:lnTo>
                <a:close/>
              </a:path>
            </a:pathLst>
          </a:custGeom>
          <a:gradFill>
            <a:gsLst>
              <a:gs pos="0">
                <a:srgbClr val="EC008C"/>
              </a:gs>
              <a:gs pos="1000">
                <a:srgbClr val="EC008C"/>
              </a:gs>
              <a:gs pos="99000">
                <a:srgbClr val="F99D1C"/>
              </a:gs>
              <a:gs pos="100000">
                <a:srgbClr val="F99D1C"/>
              </a:gs>
            </a:gsLst>
            <a:lin ang="16200038"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FFFFFF"/>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matchingName="Full Photo">
  <p:cSld name="Full Photo">
    <p:bg>
      <p:bgPr>
        <a:blipFill>
          <a:blip r:embed="rId2" cstate="email">
            <a:alphaModFix/>
            <a:extLst>
              <a:ext uri="{28A0092B-C50C-407E-A947-70E740481C1C}">
                <a14:useLocalDpi xmlns:a14="http://schemas.microsoft.com/office/drawing/2010/main"/>
              </a:ext>
            </a:extLst>
          </a:blip>
          <a:stretch>
            <a:fillRect/>
          </a:stretch>
        </a:blipFill>
        <a:effectLst/>
      </p:bgPr>
    </p:bg>
    <p:spTree>
      <p:nvGrpSpPr>
        <p:cNvPr id="1" name="Shape 355"/>
        <p:cNvGrpSpPr/>
        <p:nvPr/>
      </p:nvGrpSpPr>
      <p:grpSpPr>
        <a:xfrm>
          <a:off x="0" y="0"/>
          <a:ext cx="0" cy="0"/>
          <a:chOff x="0" y="0"/>
          <a:chExt cx="0" cy="0"/>
        </a:xfrm>
      </p:grpSpPr>
      <p:sp>
        <p:nvSpPr>
          <p:cNvPr id="356" name="Google Shape;356;p31"/>
          <p:cNvSpPr/>
          <p:nvPr/>
        </p:nvSpPr>
        <p:spPr>
          <a:xfrm>
            <a:off x="0" y="812800"/>
            <a:ext cx="5884104" cy="5359400"/>
          </a:xfrm>
          <a:custGeom>
            <a:avLst/>
            <a:gdLst/>
            <a:ahLst/>
            <a:cxnLst/>
            <a:rect l="l" t="t" r="r" b="b"/>
            <a:pathLst>
              <a:path w="5884104" h="5359400" extrusionOk="0">
                <a:moveTo>
                  <a:pt x="0" y="0"/>
                </a:moveTo>
                <a:lnTo>
                  <a:pt x="2768599" y="0"/>
                </a:lnTo>
                <a:lnTo>
                  <a:pt x="3688080" y="0"/>
                </a:lnTo>
                <a:lnTo>
                  <a:pt x="5765894" y="0"/>
                </a:lnTo>
                <a:lnTo>
                  <a:pt x="5884104" y="0"/>
                </a:lnTo>
                <a:lnTo>
                  <a:pt x="5765894" y="5359399"/>
                </a:lnTo>
                <a:lnTo>
                  <a:pt x="5765894" y="5359400"/>
                </a:lnTo>
                <a:lnTo>
                  <a:pt x="3688080" y="5359400"/>
                </a:lnTo>
                <a:lnTo>
                  <a:pt x="2768599" y="5359400"/>
                </a:lnTo>
                <a:lnTo>
                  <a:pt x="0" y="5359400"/>
                </a:lnTo>
                <a:close/>
              </a:path>
            </a:pathLst>
          </a:custGeom>
          <a:gradFill>
            <a:gsLst>
              <a:gs pos="0">
                <a:srgbClr val="F67C34"/>
              </a:gs>
              <a:gs pos="6000">
                <a:srgbClr val="F67C34"/>
              </a:gs>
              <a:gs pos="76000">
                <a:srgbClr val="EC008C">
                  <a:alpha val="94901"/>
                </a:srgbClr>
              </a:gs>
              <a:gs pos="100000">
                <a:srgbClr val="EC008C">
                  <a:alpha val="94901"/>
                </a:srgbClr>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357" name="Google Shape;357;p31"/>
          <p:cNvSpPr txBox="1">
            <a:spLocks noGrp="1"/>
          </p:cNvSpPr>
          <p:nvPr>
            <p:ph type="body" idx="1"/>
          </p:nvPr>
        </p:nvSpPr>
        <p:spPr>
          <a:xfrm>
            <a:off x="685799" y="1503365"/>
            <a:ext cx="4394201" cy="3983034"/>
          </a:xfrm>
          <a:prstGeom prst="rect">
            <a:avLst/>
          </a:prstGeom>
          <a:noFill/>
          <a:ln>
            <a:noFill/>
          </a:ln>
        </p:spPr>
        <p:txBody>
          <a:bodyPr spcFirstLastPara="1" wrap="square" lIns="0" tIns="0" rIns="0" bIns="0" anchor="ctr" anchorCtr="0">
            <a:noAutofit/>
          </a:bodyPr>
          <a:lstStyle>
            <a:lvl1pPr marL="457200" lvl="0" indent="-495300" algn="l">
              <a:lnSpc>
                <a:spcPct val="80000"/>
              </a:lnSpc>
              <a:spcBef>
                <a:spcPts val="1200"/>
              </a:spcBef>
              <a:spcAft>
                <a:spcPts val="0"/>
              </a:spcAft>
              <a:buClr>
                <a:schemeClr val="lt1"/>
              </a:buClr>
              <a:buSzPts val="4200"/>
              <a:buFont typeface="Arial"/>
              <a:buChar char="​"/>
              <a:defRPr sz="4200" b="1">
                <a:solidFill>
                  <a:schemeClr val="lt1"/>
                </a:solidFill>
                <a:latin typeface="Arial"/>
                <a:ea typeface="Arial"/>
                <a:cs typeface="Arial"/>
                <a:sym typeface="Arial"/>
              </a:defRPr>
            </a:lvl1pPr>
            <a:lvl2pPr marL="914400" lvl="1" indent="-368300" algn="l">
              <a:lnSpc>
                <a:spcPct val="83000"/>
              </a:lnSpc>
              <a:spcBef>
                <a:spcPts val="300"/>
              </a:spcBef>
              <a:spcAft>
                <a:spcPts val="0"/>
              </a:spcAft>
              <a:buSzPts val="2200"/>
              <a:buFont typeface="Arial"/>
              <a:buChar char="​"/>
              <a:defRPr sz="2200">
                <a:solidFill>
                  <a:schemeClr val="lt1"/>
                </a:solidFill>
                <a:latin typeface="Arial"/>
                <a:ea typeface="Arial"/>
                <a:cs typeface="Arial"/>
                <a:sym typeface="Arial"/>
              </a:defRPr>
            </a:lvl2pPr>
            <a:lvl3pPr marL="1371600" lvl="2" indent="-342900" algn="l">
              <a:lnSpc>
                <a:spcPct val="120000"/>
              </a:lnSpc>
              <a:spcBef>
                <a:spcPts val="3000"/>
              </a:spcBef>
              <a:spcAft>
                <a:spcPts val="0"/>
              </a:spcAft>
              <a:buClr>
                <a:schemeClr val="lt1"/>
              </a:buClr>
              <a:buSzPts val="1800"/>
              <a:buFont typeface="Arial"/>
              <a:buChar char="​"/>
              <a:defRPr sz="1800">
                <a:solidFill>
                  <a:schemeClr val="lt1"/>
                </a:solidFill>
                <a:latin typeface="Arial"/>
                <a:ea typeface="Arial"/>
                <a:cs typeface="Arial"/>
                <a:sym typeface="Arial"/>
              </a:defRPr>
            </a:lvl3pPr>
            <a:lvl4pPr marL="1828800" lvl="3" indent="-317500" algn="l">
              <a:lnSpc>
                <a:spcPct val="90000"/>
              </a:lnSpc>
              <a:spcBef>
                <a:spcPts val="400"/>
              </a:spcBef>
              <a:spcAft>
                <a:spcPts val="0"/>
              </a:spcAft>
              <a:buClr>
                <a:schemeClr val="lt1"/>
              </a:buClr>
              <a:buSzPts val="1400"/>
              <a:buFont typeface="Arial"/>
              <a:buChar char="•"/>
              <a:defRPr sz="1400" b="0">
                <a:solidFill>
                  <a:schemeClr val="lt1"/>
                </a:solidFill>
                <a:latin typeface="Arial"/>
                <a:ea typeface="Arial"/>
                <a:cs typeface="Arial"/>
                <a:sym typeface="Arial"/>
              </a:defRPr>
            </a:lvl4pPr>
            <a:lvl5pPr marL="2286000" lvl="4" indent="-304800" algn="l">
              <a:lnSpc>
                <a:spcPct val="85000"/>
              </a:lnSpc>
              <a:spcBef>
                <a:spcPts val="400"/>
              </a:spcBef>
              <a:spcAft>
                <a:spcPts val="0"/>
              </a:spcAft>
              <a:buClr>
                <a:schemeClr val="lt1"/>
              </a:buClr>
              <a:buSzPts val="1200"/>
              <a:buFont typeface="Arial"/>
              <a:buChar char="–"/>
              <a:defRPr sz="1200">
                <a:solidFill>
                  <a:schemeClr val="lt1"/>
                </a:solidFill>
                <a:latin typeface="Arial"/>
                <a:ea typeface="Arial"/>
                <a:cs typeface="Arial"/>
                <a:sym typeface="Arial"/>
              </a:defRPr>
            </a:lvl5pPr>
            <a:lvl6pPr marL="2743200" lvl="5" indent="-355600" algn="l">
              <a:lnSpc>
                <a:spcPct val="90000"/>
              </a:lnSpc>
              <a:spcBef>
                <a:spcPts val="1200"/>
              </a:spcBef>
              <a:spcAft>
                <a:spcPts val="0"/>
              </a:spcAft>
              <a:buClr>
                <a:schemeClr val="lt1"/>
              </a:buClr>
              <a:buSzPts val="2000"/>
              <a:buFont typeface="Arial"/>
              <a:buChar char="​"/>
              <a:defRPr sz="2000" b="1">
                <a:solidFill>
                  <a:schemeClr val="lt1"/>
                </a:solidFill>
                <a:latin typeface="Arial"/>
                <a:ea typeface="Arial"/>
                <a:cs typeface="Arial"/>
                <a:sym typeface="Arial"/>
              </a:defRPr>
            </a:lvl6pPr>
            <a:lvl7pPr marL="3200400" lvl="6" indent="-317500" algn="l">
              <a:lnSpc>
                <a:spcPct val="90000"/>
              </a:lnSpc>
              <a:spcBef>
                <a:spcPts val="0"/>
              </a:spcBef>
              <a:spcAft>
                <a:spcPts val="0"/>
              </a:spcAft>
              <a:buSzPts val="1400"/>
              <a:buFont typeface="Arial"/>
              <a:buChar char="​"/>
              <a:defRPr sz="1400">
                <a:solidFill>
                  <a:schemeClr val="lt1"/>
                </a:solidFill>
                <a:latin typeface="Arial"/>
                <a:ea typeface="Arial"/>
                <a:cs typeface="Arial"/>
                <a:sym typeface="Arial"/>
              </a:defRPr>
            </a:lvl7pPr>
            <a:lvl8pPr marL="3657600" lvl="7" indent="-317500" algn="l">
              <a:lnSpc>
                <a:spcPct val="120000"/>
              </a:lnSpc>
              <a:spcBef>
                <a:spcPts val="400"/>
              </a:spcBef>
              <a:spcAft>
                <a:spcPts val="0"/>
              </a:spcAft>
              <a:buClr>
                <a:schemeClr val="lt1"/>
              </a:buClr>
              <a:buSzPts val="1400"/>
              <a:buFont typeface="Arial"/>
              <a:buChar char="​"/>
              <a:defRPr sz="1400">
                <a:solidFill>
                  <a:schemeClr val="lt1"/>
                </a:solidFill>
                <a:latin typeface="Arial"/>
                <a:ea typeface="Arial"/>
                <a:cs typeface="Arial"/>
                <a:sym typeface="Arial"/>
              </a:defRPr>
            </a:lvl8pPr>
            <a:lvl9pPr marL="4114800" lvl="8" indent="-304800" algn="l">
              <a:lnSpc>
                <a:spcPct val="80000"/>
              </a:lnSpc>
              <a:spcBef>
                <a:spcPts val="600"/>
              </a:spcBef>
              <a:spcAft>
                <a:spcPts val="0"/>
              </a:spcAft>
              <a:buClr>
                <a:schemeClr val="lt1"/>
              </a:buClr>
              <a:buSzPts val="1200"/>
              <a:buFont typeface="Arial"/>
              <a:buChar char="•"/>
              <a:defRPr sz="1200" b="0">
                <a:solidFill>
                  <a:schemeClr val="lt1"/>
                </a:solidFill>
                <a:latin typeface="Arial"/>
                <a:ea typeface="Arial"/>
                <a:cs typeface="Arial"/>
                <a:sym typeface="Arial"/>
              </a:defRPr>
            </a:lvl9pPr>
          </a:lstStyle>
          <a:p>
            <a:endParaRPr/>
          </a:p>
        </p:txBody>
      </p:sp>
      <p:pic>
        <p:nvPicPr>
          <p:cNvPr id="358" name="Google Shape;358;p3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3342217" y="5712944"/>
            <a:ext cx="1737783" cy="232711"/>
          </a:xfrm>
          <a:prstGeom prst="rect">
            <a:avLst/>
          </a:prstGeom>
          <a:noFill/>
          <a:ln>
            <a:noFill/>
          </a:ln>
        </p:spPr>
      </p:pic>
      <p:sp>
        <p:nvSpPr>
          <p:cNvPr id="359" name="Google Shape;359;p31"/>
          <p:cNvSpPr/>
          <p:nvPr/>
        </p:nvSpPr>
        <p:spPr>
          <a:xfrm>
            <a:off x="10836946" y="6574532"/>
            <a:ext cx="1338508" cy="181868"/>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700" b="0" i="0">
                <a:solidFill>
                  <a:schemeClr val="lt1"/>
                </a:solidFill>
                <a:latin typeface="Arial"/>
                <a:ea typeface="Arial"/>
                <a:cs typeface="Arial"/>
                <a:sym typeface="Arial"/>
              </a:rPr>
              <a:t>© </a:t>
            </a:r>
            <a:r>
              <a:rPr lang="en-US" sz="700">
                <a:solidFill>
                  <a:schemeClr val="lt1"/>
                </a:solidFill>
              </a:rPr>
              <a:t>2020</a:t>
            </a:r>
            <a:r>
              <a:rPr lang="en-US" sz="700" b="0" i="0">
                <a:solidFill>
                  <a:schemeClr val="lt1"/>
                </a:solidFill>
                <a:latin typeface="Arial"/>
                <a:ea typeface="Arial"/>
                <a:cs typeface="Arial"/>
                <a:sym typeface="Arial"/>
              </a:rPr>
              <a:t> SPLUNK INC.</a:t>
            </a:r>
            <a:endParaRPr sz="700">
              <a:solidFill>
                <a:schemeClr val="lt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matchingName="Half Photo Right">
  <p:cSld name="Half Photo Right">
    <p:spTree>
      <p:nvGrpSpPr>
        <p:cNvPr id="1" name="Shape 360"/>
        <p:cNvGrpSpPr/>
        <p:nvPr/>
      </p:nvGrpSpPr>
      <p:grpSpPr>
        <a:xfrm>
          <a:off x="0" y="0"/>
          <a:ext cx="0" cy="0"/>
          <a:chOff x="0" y="0"/>
          <a:chExt cx="0" cy="0"/>
        </a:xfrm>
      </p:grpSpPr>
      <p:sp>
        <p:nvSpPr>
          <p:cNvPr id="361" name="Google Shape;361;p32"/>
          <p:cNvSpPr txBox="1">
            <a:spLocks noGrp="1"/>
          </p:cNvSpPr>
          <p:nvPr>
            <p:ph type="body" idx="1"/>
          </p:nvPr>
        </p:nvSpPr>
        <p:spPr>
          <a:xfrm>
            <a:off x="692274" y="812801"/>
            <a:ext cx="5060825" cy="5364162"/>
          </a:xfrm>
          <a:prstGeom prst="rect">
            <a:avLst/>
          </a:prstGeom>
          <a:noFill/>
          <a:ln>
            <a:noFill/>
          </a:ln>
        </p:spPr>
        <p:txBody>
          <a:bodyPr spcFirstLastPara="1" wrap="square" lIns="0" tIns="0" rIns="0" bIns="0" anchor="ctr" anchorCtr="0">
            <a:noAutofit/>
          </a:bodyPr>
          <a:lstStyle>
            <a:lvl1pPr marL="457200" lvl="0" indent="-609600" algn="l">
              <a:lnSpc>
                <a:spcPct val="80000"/>
              </a:lnSpc>
              <a:spcBef>
                <a:spcPts val="1200"/>
              </a:spcBef>
              <a:spcAft>
                <a:spcPts val="0"/>
              </a:spcAft>
              <a:buClr>
                <a:schemeClr val="dk1"/>
              </a:buClr>
              <a:buSzPts val="6000"/>
              <a:buFont typeface="Arial"/>
              <a:buChar char="​"/>
              <a:defRPr sz="6000" b="1">
                <a:latin typeface="Arial"/>
                <a:ea typeface="Arial"/>
                <a:cs typeface="Arial"/>
                <a:sym typeface="Arial"/>
              </a:defRPr>
            </a:lvl1pPr>
            <a:lvl2pPr marL="914400" lvl="1" indent="-419100" algn="l">
              <a:lnSpc>
                <a:spcPct val="83000"/>
              </a:lnSpc>
              <a:spcBef>
                <a:spcPts val="300"/>
              </a:spcBef>
              <a:spcAft>
                <a:spcPts val="0"/>
              </a:spcAft>
              <a:buSzPts val="3000"/>
              <a:buFont typeface="Arial"/>
              <a:buChar char="​"/>
              <a:defRPr sz="3000">
                <a:solidFill>
                  <a:schemeClr val="accent1"/>
                </a:solidFill>
                <a:latin typeface="Arial"/>
                <a:ea typeface="Arial"/>
                <a:cs typeface="Arial"/>
                <a:sym typeface="Arial"/>
              </a:defRPr>
            </a:lvl2pPr>
            <a:lvl3pPr marL="1371600" lvl="2" indent="-342900" algn="l">
              <a:lnSpc>
                <a:spcPct val="120000"/>
              </a:lnSpc>
              <a:spcBef>
                <a:spcPts val="3000"/>
              </a:spcBef>
              <a:spcAft>
                <a:spcPts val="0"/>
              </a:spcAft>
              <a:buClr>
                <a:schemeClr val="dk1"/>
              </a:buClr>
              <a:buSzPts val="1800"/>
              <a:buFont typeface="Arial"/>
              <a:buChar char="​"/>
              <a:defRPr sz="1800">
                <a:solidFill>
                  <a:schemeClr val="dk1"/>
                </a:solidFill>
                <a:latin typeface="Arial"/>
                <a:ea typeface="Arial"/>
                <a:cs typeface="Arial"/>
                <a:sym typeface="Arial"/>
              </a:defRPr>
            </a:lvl3pPr>
            <a:lvl4pPr marL="1828800" lvl="3" indent="-317500" algn="l">
              <a:lnSpc>
                <a:spcPct val="90000"/>
              </a:lnSpc>
              <a:spcBef>
                <a:spcPts val="400"/>
              </a:spcBef>
              <a:spcAft>
                <a:spcPts val="0"/>
              </a:spcAft>
              <a:buClr>
                <a:schemeClr val="accent1"/>
              </a:buClr>
              <a:buSzPts val="1400"/>
              <a:buFont typeface="Arial"/>
              <a:buChar char="•"/>
              <a:defRPr sz="1400" b="0">
                <a:solidFill>
                  <a:schemeClr val="dk1"/>
                </a:solidFill>
                <a:latin typeface="Arial"/>
                <a:ea typeface="Arial"/>
                <a:cs typeface="Arial"/>
                <a:sym typeface="Arial"/>
              </a:defRPr>
            </a:lvl4pPr>
            <a:lvl5pPr marL="2286000" lvl="4" indent="-304800" algn="l">
              <a:lnSpc>
                <a:spcPct val="85000"/>
              </a:lnSpc>
              <a:spcBef>
                <a:spcPts val="400"/>
              </a:spcBef>
              <a:spcAft>
                <a:spcPts val="0"/>
              </a:spcAft>
              <a:buClr>
                <a:schemeClr val="dk1"/>
              </a:buClr>
              <a:buSzPts val="1200"/>
              <a:buFont typeface="Arial"/>
              <a:buChar char="–"/>
              <a:defRPr sz="1200">
                <a:solidFill>
                  <a:schemeClr val="dk1"/>
                </a:solidFill>
                <a:latin typeface="Arial"/>
                <a:ea typeface="Arial"/>
                <a:cs typeface="Arial"/>
                <a:sym typeface="Arial"/>
              </a:defRPr>
            </a:lvl5pPr>
            <a:lvl6pPr marL="2743200" lvl="5" indent="-355600" algn="l">
              <a:lnSpc>
                <a:spcPct val="90000"/>
              </a:lnSpc>
              <a:spcBef>
                <a:spcPts val="1200"/>
              </a:spcBef>
              <a:spcAft>
                <a:spcPts val="0"/>
              </a:spcAft>
              <a:buClr>
                <a:schemeClr val="dk1"/>
              </a:buClr>
              <a:buSzPts val="2000"/>
              <a:buFont typeface="Arial"/>
              <a:buChar char="​"/>
              <a:defRPr sz="2000" b="1">
                <a:solidFill>
                  <a:schemeClr val="dk1"/>
                </a:solidFill>
                <a:latin typeface="Arial"/>
                <a:ea typeface="Arial"/>
                <a:cs typeface="Arial"/>
                <a:sym typeface="Arial"/>
              </a:defRPr>
            </a:lvl6pPr>
            <a:lvl7pPr marL="3200400" lvl="6" indent="-317500" algn="l">
              <a:lnSpc>
                <a:spcPct val="90000"/>
              </a:lnSpc>
              <a:spcBef>
                <a:spcPts val="0"/>
              </a:spcBef>
              <a:spcAft>
                <a:spcPts val="0"/>
              </a:spcAft>
              <a:buSzPts val="1400"/>
              <a:buFont typeface="Arial"/>
              <a:buChar char="​"/>
              <a:defRPr sz="1400">
                <a:solidFill>
                  <a:schemeClr val="accent1"/>
                </a:solidFill>
                <a:latin typeface="Arial"/>
                <a:ea typeface="Arial"/>
                <a:cs typeface="Arial"/>
                <a:sym typeface="Arial"/>
              </a:defRPr>
            </a:lvl7pPr>
            <a:lvl8pPr marL="3657600" lvl="7" indent="-317500" algn="l">
              <a:lnSpc>
                <a:spcPct val="120000"/>
              </a:lnSpc>
              <a:spcBef>
                <a:spcPts val="400"/>
              </a:spcBef>
              <a:spcAft>
                <a:spcPts val="0"/>
              </a:spcAft>
              <a:buClr>
                <a:schemeClr val="dk1"/>
              </a:buClr>
              <a:buSzPts val="1400"/>
              <a:buFont typeface="Arial"/>
              <a:buChar char="​"/>
              <a:defRPr sz="1400">
                <a:solidFill>
                  <a:schemeClr val="dk1"/>
                </a:solidFill>
                <a:latin typeface="Arial"/>
                <a:ea typeface="Arial"/>
                <a:cs typeface="Arial"/>
                <a:sym typeface="Arial"/>
              </a:defRPr>
            </a:lvl8pPr>
            <a:lvl9pPr marL="4114800" lvl="8" indent="-304800" algn="l">
              <a:lnSpc>
                <a:spcPct val="80000"/>
              </a:lnSpc>
              <a:spcBef>
                <a:spcPts val="600"/>
              </a:spcBef>
              <a:spcAft>
                <a:spcPts val="0"/>
              </a:spcAft>
              <a:buClr>
                <a:schemeClr val="accent4"/>
              </a:buClr>
              <a:buSzPts val="1200"/>
              <a:buFont typeface="Arial"/>
              <a:buChar char="•"/>
              <a:defRPr sz="1200" b="0">
                <a:solidFill>
                  <a:schemeClr val="dk1"/>
                </a:solidFill>
                <a:latin typeface="Arial"/>
                <a:ea typeface="Arial"/>
                <a:cs typeface="Arial"/>
                <a:sym typeface="Arial"/>
              </a:defRPr>
            </a:lvl9pPr>
          </a:lstStyle>
          <a:p>
            <a:endParaRPr/>
          </a:p>
        </p:txBody>
      </p:sp>
      <p:pic>
        <p:nvPicPr>
          <p:cNvPr id="362" name="Google Shape;362;p32"/>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4015316" y="6398745"/>
            <a:ext cx="1737783" cy="232711"/>
          </a:xfrm>
          <a:prstGeom prst="rect">
            <a:avLst/>
          </a:prstGeom>
          <a:noFill/>
          <a:ln>
            <a:noFill/>
          </a:ln>
        </p:spPr>
      </p:pic>
      <p:sp>
        <p:nvSpPr>
          <p:cNvPr id="363" name="Google Shape;363;p32"/>
          <p:cNvSpPr/>
          <p:nvPr/>
        </p:nvSpPr>
        <p:spPr>
          <a:xfrm>
            <a:off x="28121" y="6619881"/>
            <a:ext cx="1338508" cy="181868"/>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700" b="0" i="0">
                <a:solidFill>
                  <a:schemeClr val="dk2"/>
                </a:solidFill>
                <a:latin typeface="Arial"/>
                <a:ea typeface="Arial"/>
                <a:cs typeface="Arial"/>
                <a:sym typeface="Arial"/>
              </a:rPr>
              <a:t>© </a:t>
            </a:r>
            <a:r>
              <a:rPr lang="en-US" sz="700">
                <a:solidFill>
                  <a:schemeClr val="dk2"/>
                </a:solidFill>
              </a:rPr>
              <a:t>2020</a:t>
            </a:r>
            <a:r>
              <a:rPr lang="en-US" sz="700" b="0" i="0">
                <a:solidFill>
                  <a:schemeClr val="dk2"/>
                </a:solidFill>
                <a:latin typeface="Arial"/>
                <a:ea typeface="Arial"/>
                <a:cs typeface="Arial"/>
                <a:sym typeface="Arial"/>
              </a:rPr>
              <a:t> SPLUNK INC.</a:t>
            </a:r>
            <a:endParaRPr sz="700">
              <a:solidFill>
                <a:schemeClr val="dk2"/>
              </a:solidFill>
              <a:latin typeface="Arial"/>
              <a:ea typeface="Arial"/>
              <a:cs typeface="Arial"/>
              <a:sym typeface="Arial"/>
            </a:endParaRPr>
          </a:p>
        </p:txBody>
      </p:sp>
      <p:sp>
        <p:nvSpPr>
          <p:cNvPr id="364" name="Google Shape;364;p32"/>
          <p:cNvSpPr/>
          <p:nvPr/>
        </p:nvSpPr>
        <p:spPr>
          <a:xfrm>
            <a:off x="6139200" y="341325"/>
            <a:ext cx="6368693" cy="6588821"/>
          </a:xfrm>
          <a:custGeom>
            <a:avLst/>
            <a:gdLst/>
            <a:ahLst/>
            <a:cxnLst/>
            <a:rect l="l" t="t" r="r" b="b"/>
            <a:pathLst>
              <a:path w="3587996" h="6172198" extrusionOk="0">
                <a:moveTo>
                  <a:pt x="0" y="0"/>
                </a:moveTo>
                <a:lnTo>
                  <a:pt x="3451859" y="0"/>
                </a:lnTo>
                <a:lnTo>
                  <a:pt x="3587996" y="0"/>
                </a:lnTo>
                <a:lnTo>
                  <a:pt x="3451859" y="6172196"/>
                </a:lnTo>
                <a:lnTo>
                  <a:pt x="3451859" y="6172198"/>
                </a:lnTo>
                <a:lnTo>
                  <a:pt x="0" y="6172198"/>
                </a:lnTo>
                <a:close/>
              </a:path>
            </a:pathLst>
          </a:custGeom>
          <a:gradFill>
            <a:gsLst>
              <a:gs pos="0">
                <a:srgbClr val="EC008C"/>
              </a:gs>
              <a:gs pos="1000">
                <a:srgbClr val="EC008C"/>
              </a:gs>
              <a:gs pos="99000">
                <a:srgbClr val="F99D1C"/>
              </a:gs>
              <a:gs pos="100000">
                <a:srgbClr val="F99D1C"/>
              </a:gs>
            </a:gsLst>
            <a:lin ang="16200038"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FFFFFF"/>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matchingName="Half Photo Left">
  <p:cSld name="Half Photo Left">
    <p:spTree>
      <p:nvGrpSpPr>
        <p:cNvPr id="1" name="Shape 365"/>
        <p:cNvGrpSpPr/>
        <p:nvPr/>
      </p:nvGrpSpPr>
      <p:grpSpPr>
        <a:xfrm>
          <a:off x="0" y="0"/>
          <a:ext cx="0" cy="0"/>
          <a:chOff x="0" y="0"/>
          <a:chExt cx="0" cy="0"/>
        </a:xfrm>
      </p:grpSpPr>
      <p:sp>
        <p:nvSpPr>
          <p:cNvPr id="366" name="Google Shape;366;p33"/>
          <p:cNvSpPr txBox="1">
            <a:spLocks noGrp="1"/>
          </p:cNvSpPr>
          <p:nvPr>
            <p:ph type="body" idx="1"/>
          </p:nvPr>
        </p:nvSpPr>
        <p:spPr>
          <a:xfrm>
            <a:off x="6436552" y="812801"/>
            <a:ext cx="5060825" cy="5364162"/>
          </a:xfrm>
          <a:prstGeom prst="rect">
            <a:avLst/>
          </a:prstGeom>
          <a:noFill/>
          <a:ln>
            <a:noFill/>
          </a:ln>
        </p:spPr>
        <p:txBody>
          <a:bodyPr spcFirstLastPara="1" wrap="square" lIns="0" tIns="0" rIns="0" bIns="0" anchor="ctr" anchorCtr="0">
            <a:noAutofit/>
          </a:bodyPr>
          <a:lstStyle>
            <a:lvl1pPr marL="457200" lvl="0" indent="-609600" algn="l">
              <a:lnSpc>
                <a:spcPct val="80000"/>
              </a:lnSpc>
              <a:spcBef>
                <a:spcPts val="1200"/>
              </a:spcBef>
              <a:spcAft>
                <a:spcPts val="0"/>
              </a:spcAft>
              <a:buClr>
                <a:schemeClr val="dk1"/>
              </a:buClr>
              <a:buSzPts val="6000"/>
              <a:buFont typeface="Arial"/>
              <a:buChar char="​"/>
              <a:defRPr sz="6000" b="1">
                <a:latin typeface="Arial"/>
                <a:ea typeface="Arial"/>
                <a:cs typeface="Arial"/>
                <a:sym typeface="Arial"/>
              </a:defRPr>
            </a:lvl1pPr>
            <a:lvl2pPr marL="914400" lvl="1" indent="-419100" algn="l">
              <a:lnSpc>
                <a:spcPct val="83000"/>
              </a:lnSpc>
              <a:spcBef>
                <a:spcPts val="300"/>
              </a:spcBef>
              <a:spcAft>
                <a:spcPts val="0"/>
              </a:spcAft>
              <a:buSzPts val="3000"/>
              <a:buFont typeface="Arial"/>
              <a:buChar char="​"/>
              <a:defRPr sz="3000">
                <a:solidFill>
                  <a:schemeClr val="accent1"/>
                </a:solidFill>
                <a:latin typeface="Arial"/>
                <a:ea typeface="Arial"/>
                <a:cs typeface="Arial"/>
                <a:sym typeface="Arial"/>
              </a:defRPr>
            </a:lvl2pPr>
            <a:lvl3pPr marL="1371600" lvl="2" indent="-342900" algn="l">
              <a:lnSpc>
                <a:spcPct val="120000"/>
              </a:lnSpc>
              <a:spcBef>
                <a:spcPts val="3000"/>
              </a:spcBef>
              <a:spcAft>
                <a:spcPts val="0"/>
              </a:spcAft>
              <a:buClr>
                <a:schemeClr val="dk1"/>
              </a:buClr>
              <a:buSzPts val="1800"/>
              <a:buFont typeface="Arial"/>
              <a:buChar char="​"/>
              <a:defRPr sz="1800">
                <a:solidFill>
                  <a:schemeClr val="dk1"/>
                </a:solidFill>
                <a:latin typeface="Arial"/>
                <a:ea typeface="Arial"/>
                <a:cs typeface="Arial"/>
                <a:sym typeface="Arial"/>
              </a:defRPr>
            </a:lvl3pPr>
            <a:lvl4pPr marL="1828800" lvl="3" indent="-317500" algn="l">
              <a:lnSpc>
                <a:spcPct val="90000"/>
              </a:lnSpc>
              <a:spcBef>
                <a:spcPts val="400"/>
              </a:spcBef>
              <a:spcAft>
                <a:spcPts val="0"/>
              </a:spcAft>
              <a:buClr>
                <a:schemeClr val="accent1"/>
              </a:buClr>
              <a:buSzPts val="1400"/>
              <a:buFont typeface="Arial"/>
              <a:buChar char="•"/>
              <a:defRPr sz="1400" b="0">
                <a:solidFill>
                  <a:schemeClr val="dk1"/>
                </a:solidFill>
                <a:latin typeface="Arial"/>
                <a:ea typeface="Arial"/>
                <a:cs typeface="Arial"/>
                <a:sym typeface="Arial"/>
              </a:defRPr>
            </a:lvl4pPr>
            <a:lvl5pPr marL="2286000" lvl="4" indent="-304800" algn="l">
              <a:lnSpc>
                <a:spcPct val="85000"/>
              </a:lnSpc>
              <a:spcBef>
                <a:spcPts val="400"/>
              </a:spcBef>
              <a:spcAft>
                <a:spcPts val="0"/>
              </a:spcAft>
              <a:buClr>
                <a:schemeClr val="dk1"/>
              </a:buClr>
              <a:buSzPts val="1200"/>
              <a:buFont typeface="Arial"/>
              <a:buChar char="–"/>
              <a:defRPr sz="1200">
                <a:solidFill>
                  <a:schemeClr val="dk1"/>
                </a:solidFill>
                <a:latin typeface="Arial"/>
                <a:ea typeface="Arial"/>
                <a:cs typeface="Arial"/>
                <a:sym typeface="Arial"/>
              </a:defRPr>
            </a:lvl5pPr>
            <a:lvl6pPr marL="2743200" lvl="5" indent="-355600" algn="l">
              <a:lnSpc>
                <a:spcPct val="90000"/>
              </a:lnSpc>
              <a:spcBef>
                <a:spcPts val="1200"/>
              </a:spcBef>
              <a:spcAft>
                <a:spcPts val="0"/>
              </a:spcAft>
              <a:buClr>
                <a:schemeClr val="dk1"/>
              </a:buClr>
              <a:buSzPts val="2000"/>
              <a:buFont typeface="Arial"/>
              <a:buChar char="​"/>
              <a:defRPr sz="2000" b="1">
                <a:solidFill>
                  <a:schemeClr val="dk1"/>
                </a:solidFill>
                <a:latin typeface="Arial"/>
                <a:ea typeface="Arial"/>
                <a:cs typeface="Arial"/>
                <a:sym typeface="Arial"/>
              </a:defRPr>
            </a:lvl6pPr>
            <a:lvl7pPr marL="3200400" lvl="6" indent="-330200" algn="l">
              <a:lnSpc>
                <a:spcPct val="90000"/>
              </a:lnSpc>
              <a:spcBef>
                <a:spcPts val="0"/>
              </a:spcBef>
              <a:spcAft>
                <a:spcPts val="0"/>
              </a:spcAft>
              <a:buSzPts val="1600"/>
              <a:buFont typeface="Arial"/>
              <a:buChar char="​"/>
              <a:defRPr sz="1600">
                <a:solidFill>
                  <a:schemeClr val="accent1"/>
                </a:solidFill>
                <a:latin typeface="Arial"/>
                <a:ea typeface="Arial"/>
                <a:cs typeface="Arial"/>
                <a:sym typeface="Arial"/>
              </a:defRPr>
            </a:lvl7pPr>
            <a:lvl8pPr marL="3657600" lvl="7" indent="-317500" algn="l">
              <a:lnSpc>
                <a:spcPct val="120000"/>
              </a:lnSpc>
              <a:spcBef>
                <a:spcPts val="400"/>
              </a:spcBef>
              <a:spcAft>
                <a:spcPts val="0"/>
              </a:spcAft>
              <a:buClr>
                <a:schemeClr val="dk1"/>
              </a:buClr>
              <a:buSzPts val="1400"/>
              <a:buFont typeface="Arial"/>
              <a:buChar char="​"/>
              <a:defRPr sz="1400">
                <a:solidFill>
                  <a:schemeClr val="dk1"/>
                </a:solidFill>
                <a:latin typeface="Arial"/>
                <a:ea typeface="Arial"/>
                <a:cs typeface="Arial"/>
                <a:sym typeface="Arial"/>
              </a:defRPr>
            </a:lvl8pPr>
            <a:lvl9pPr marL="4114800" lvl="8" indent="-304800" algn="l">
              <a:lnSpc>
                <a:spcPct val="80000"/>
              </a:lnSpc>
              <a:spcBef>
                <a:spcPts val="600"/>
              </a:spcBef>
              <a:spcAft>
                <a:spcPts val="0"/>
              </a:spcAft>
              <a:buClr>
                <a:schemeClr val="accent4"/>
              </a:buClr>
              <a:buSzPts val="1200"/>
              <a:buFont typeface="Arial"/>
              <a:buChar char="•"/>
              <a:defRPr sz="1200" b="0">
                <a:solidFill>
                  <a:schemeClr val="dk1"/>
                </a:solidFill>
                <a:latin typeface="Arial"/>
                <a:ea typeface="Arial"/>
                <a:cs typeface="Arial"/>
                <a:sym typeface="Arial"/>
              </a:defRPr>
            </a:lvl9pPr>
          </a:lstStyle>
          <a:p>
            <a:endParaRPr/>
          </a:p>
        </p:txBody>
      </p:sp>
      <p:pic>
        <p:nvPicPr>
          <p:cNvPr id="367" name="Google Shape;367;p33"/>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768417" y="6398745"/>
            <a:ext cx="1737783" cy="232711"/>
          </a:xfrm>
          <a:prstGeom prst="rect">
            <a:avLst/>
          </a:prstGeom>
          <a:noFill/>
          <a:ln>
            <a:noFill/>
          </a:ln>
        </p:spPr>
      </p:pic>
      <p:sp>
        <p:nvSpPr>
          <p:cNvPr id="368" name="Google Shape;368;p33"/>
          <p:cNvSpPr/>
          <p:nvPr/>
        </p:nvSpPr>
        <p:spPr>
          <a:xfrm>
            <a:off x="10848521" y="75561"/>
            <a:ext cx="1338508" cy="181868"/>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700" b="0" i="0">
                <a:solidFill>
                  <a:schemeClr val="dk2"/>
                </a:solidFill>
                <a:latin typeface="Arial"/>
                <a:ea typeface="Arial"/>
                <a:cs typeface="Arial"/>
                <a:sym typeface="Arial"/>
              </a:rPr>
              <a:t>© </a:t>
            </a:r>
            <a:r>
              <a:rPr lang="en-US" sz="700">
                <a:solidFill>
                  <a:schemeClr val="dk2"/>
                </a:solidFill>
              </a:rPr>
              <a:t>2020</a:t>
            </a:r>
            <a:r>
              <a:rPr lang="en-US" sz="700" b="0" i="0">
                <a:solidFill>
                  <a:schemeClr val="dk2"/>
                </a:solidFill>
                <a:latin typeface="Arial"/>
                <a:ea typeface="Arial"/>
                <a:cs typeface="Arial"/>
                <a:sym typeface="Arial"/>
              </a:rPr>
              <a:t> SPLUNK INC.</a:t>
            </a:r>
            <a:endParaRPr sz="700">
              <a:solidFill>
                <a:schemeClr val="dk2"/>
              </a:solidFill>
              <a:latin typeface="Arial"/>
              <a:ea typeface="Arial"/>
              <a:cs typeface="Arial"/>
              <a:sym typeface="Arial"/>
            </a:endParaRPr>
          </a:p>
        </p:txBody>
      </p:sp>
      <p:sp>
        <p:nvSpPr>
          <p:cNvPr id="369" name="Google Shape;369;p33"/>
          <p:cNvSpPr/>
          <p:nvPr/>
        </p:nvSpPr>
        <p:spPr>
          <a:xfrm flipH="1">
            <a:off x="-299603" y="406400"/>
            <a:ext cx="6395603" cy="6527099"/>
          </a:xfrm>
          <a:custGeom>
            <a:avLst/>
            <a:gdLst/>
            <a:ahLst/>
            <a:cxnLst/>
            <a:rect l="l" t="t" r="r" b="b"/>
            <a:pathLst>
              <a:path w="3587996" h="6172198" extrusionOk="0">
                <a:moveTo>
                  <a:pt x="0" y="0"/>
                </a:moveTo>
                <a:lnTo>
                  <a:pt x="3451859" y="0"/>
                </a:lnTo>
                <a:lnTo>
                  <a:pt x="3587996" y="0"/>
                </a:lnTo>
                <a:lnTo>
                  <a:pt x="3451859" y="6172196"/>
                </a:lnTo>
                <a:lnTo>
                  <a:pt x="3451859" y="6172198"/>
                </a:lnTo>
                <a:lnTo>
                  <a:pt x="0" y="6172198"/>
                </a:lnTo>
                <a:close/>
              </a:path>
            </a:pathLst>
          </a:custGeom>
          <a:gradFill>
            <a:gsLst>
              <a:gs pos="0">
                <a:srgbClr val="EC008C"/>
              </a:gs>
              <a:gs pos="1000">
                <a:srgbClr val="EC008C"/>
              </a:gs>
              <a:gs pos="99000">
                <a:srgbClr val="F99D1C"/>
              </a:gs>
              <a:gs pos="100000">
                <a:srgbClr val="F99D1C"/>
              </a:gs>
            </a:gsLst>
            <a:lin ang="16200038"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FFFFFF"/>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matchingName="Photo Banner Right">
  <p:cSld name="Photo Banner Right">
    <p:spTree>
      <p:nvGrpSpPr>
        <p:cNvPr id="1" name="Shape 370"/>
        <p:cNvGrpSpPr/>
        <p:nvPr/>
      </p:nvGrpSpPr>
      <p:grpSpPr>
        <a:xfrm>
          <a:off x="0" y="0"/>
          <a:ext cx="0" cy="0"/>
          <a:chOff x="0" y="0"/>
          <a:chExt cx="0" cy="0"/>
        </a:xfrm>
      </p:grpSpPr>
      <p:sp>
        <p:nvSpPr>
          <p:cNvPr id="371" name="Google Shape;371;p34"/>
          <p:cNvSpPr txBox="1">
            <a:spLocks noGrp="1"/>
          </p:cNvSpPr>
          <p:nvPr>
            <p:ph type="body" idx="1"/>
          </p:nvPr>
        </p:nvSpPr>
        <p:spPr>
          <a:xfrm>
            <a:off x="685801" y="812801"/>
            <a:ext cx="5067300" cy="5364162"/>
          </a:xfrm>
          <a:prstGeom prst="rect">
            <a:avLst/>
          </a:prstGeom>
          <a:noFill/>
          <a:ln>
            <a:noFill/>
          </a:ln>
        </p:spPr>
        <p:txBody>
          <a:bodyPr spcFirstLastPara="1" wrap="square" lIns="0" tIns="0" rIns="0" bIns="0" anchor="ctr" anchorCtr="0">
            <a:noAutofit/>
          </a:bodyPr>
          <a:lstStyle>
            <a:lvl1pPr marL="457200" lvl="0" indent="-609600" algn="l">
              <a:lnSpc>
                <a:spcPct val="80000"/>
              </a:lnSpc>
              <a:spcBef>
                <a:spcPts val="1200"/>
              </a:spcBef>
              <a:spcAft>
                <a:spcPts val="0"/>
              </a:spcAft>
              <a:buClr>
                <a:schemeClr val="dk1"/>
              </a:buClr>
              <a:buSzPts val="6000"/>
              <a:buFont typeface="Arial"/>
              <a:buChar char="​"/>
              <a:defRPr sz="6000" b="1">
                <a:latin typeface="Arial"/>
                <a:ea typeface="Arial"/>
                <a:cs typeface="Arial"/>
                <a:sym typeface="Arial"/>
              </a:defRPr>
            </a:lvl1pPr>
            <a:lvl2pPr marL="914400" lvl="1" indent="-419100" algn="l">
              <a:lnSpc>
                <a:spcPct val="83000"/>
              </a:lnSpc>
              <a:spcBef>
                <a:spcPts val="300"/>
              </a:spcBef>
              <a:spcAft>
                <a:spcPts val="0"/>
              </a:spcAft>
              <a:buSzPts val="3000"/>
              <a:buFont typeface="Arial"/>
              <a:buChar char="​"/>
              <a:defRPr sz="3000">
                <a:solidFill>
                  <a:schemeClr val="accent1"/>
                </a:solidFill>
                <a:latin typeface="Arial"/>
                <a:ea typeface="Arial"/>
                <a:cs typeface="Arial"/>
                <a:sym typeface="Arial"/>
              </a:defRPr>
            </a:lvl2pPr>
            <a:lvl3pPr marL="1371600" lvl="2" indent="-342900" algn="l">
              <a:lnSpc>
                <a:spcPct val="120000"/>
              </a:lnSpc>
              <a:spcBef>
                <a:spcPts val="3000"/>
              </a:spcBef>
              <a:spcAft>
                <a:spcPts val="0"/>
              </a:spcAft>
              <a:buClr>
                <a:schemeClr val="dk1"/>
              </a:buClr>
              <a:buSzPts val="1800"/>
              <a:buFont typeface="Arial"/>
              <a:buChar char="​"/>
              <a:defRPr sz="1800">
                <a:solidFill>
                  <a:schemeClr val="dk1"/>
                </a:solidFill>
                <a:latin typeface="Arial"/>
                <a:ea typeface="Arial"/>
                <a:cs typeface="Arial"/>
                <a:sym typeface="Arial"/>
              </a:defRPr>
            </a:lvl3pPr>
            <a:lvl4pPr marL="1828800" lvl="3" indent="-317500" algn="l">
              <a:lnSpc>
                <a:spcPct val="90000"/>
              </a:lnSpc>
              <a:spcBef>
                <a:spcPts val="400"/>
              </a:spcBef>
              <a:spcAft>
                <a:spcPts val="0"/>
              </a:spcAft>
              <a:buClr>
                <a:schemeClr val="accent1"/>
              </a:buClr>
              <a:buSzPts val="1400"/>
              <a:buFont typeface="Arial"/>
              <a:buChar char="•"/>
              <a:defRPr sz="1400" b="0">
                <a:solidFill>
                  <a:schemeClr val="dk1"/>
                </a:solidFill>
                <a:latin typeface="Arial"/>
                <a:ea typeface="Arial"/>
                <a:cs typeface="Arial"/>
                <a:sym typeface="Arial"/>
              </a:defRPr>
            </a:lvl4pPr>
            <a:lvl5pPr marL="2286000" lvl="4" indent="-304800" algn="l">
              <a:lnSpc>
                <a:spcPct val="85000"/>
              </a:lnSpc>
              <a:spcBef>
                <a:spcPts val="400"/>
              </a:spcBef>
              <a:spcAft>
                <a:spcPts val="0"/>
              </a:spcAft>
              <a:buClr>
                <a:schemeClr val="dk1"/>
              </a:buClr>
              <a:buSzPts val="1200"/>
              <a:buFont typeface="Arial"/>
              <a:buChar char="–"/>
              <a:defRPr sz="1200">
                <a:solidFill>
                  <a:schemeClr val="dk1"/>
                </a:solidFill>
                <a:latin typeface="Arial"/>
                <a:ea typeface="Arial"/>
                <a:cs typeface="Arial"/>
                <a:sym typeface="Arial"/>
              </a:defRPr>
            </a:lvl5pPr>
            <a:lvl6pPr marL="2743200" lvl="5" indent="-355600" algn="l">
              <a:lnSpc>
                <a:spcPct val="90000"/>
              </a:lnSpc>
              <a:spcBef>
                <a:spcPts val="1200"/>
              </a:spcBef>
              <a:spcAft>
                <a:spcPts val="0"/>
              </a:spcAft>
              <a:buClr>
                <a:schemeClr val="dk1"/>
              </a:buClr>
              <a:buSzPts val="2000"/>
              <a:buFont typeface="Arial"/>
              <a:buChar char="​"/>
              <a:defRPr sz="2000" b="1">
                <a:solidFill>
                  <a:schemeClr val="dk1"/>
                </a:solidFill>
                <a:latin typeface="Arial"/>
                <a:ea typeface="Arial"/>
                <a:cs typeface="Arial"/>
                <a:sym typeface="Arial"/>
              </a:defRPr>
            </a:lvl6pPr>
            <a:lvl7pPr marL="3200400" lvl="6" indent="-317500" algn="l">
              <a:lnSpc>
                <a:spcPct val="90000"/>
              </a:lnSpc>
              <a:spcBef>
                <a:spcPts val="0"/>
              </a:spcBef>
              <a:spcAft>
                <a:spcPts val="0"/>
              </a:spcAft>
              <a:buSzPts val="1400"/>
              <a:buFont typeface="Arial"/>
              <a:buChar char="​"/>
              <a:defRPr sz="1400">
                <a:solidFill>
                  <a:schemeClr val="accent1"/>
                </a:solidFill>
                <a:latin typeface="Arial"/>
                <a:ea typeface="Arial"/>
                <a:cs typeface="Arial"/>
                <a:sym typeface="Arial"/>
              </a:defRPr>
            </a:lvl7pPr>
            <a:lvl8pPr marL="3657600" lvl="7" indent="-317500" algn="l">
              <a:lnSpc>
                <a:spcPct val="120000"/>
              </a:lnSpc>
              <a:spcBef>
                <a:spcPts val="400"/>
              </a:spcBef>
              <a:spcAft>
                <a:spcPts val="0"/>
              </a:spcAft>
              <a:buClr>
                <a:schemeClr val="dk1"/>
              </a:buClr>
              <a:buSzPts val="1400"/>
              <a:buFont typeface="Arial"/>
              <a:buChar char="​"/>
              <a:defRPr sz="1400" b="0">
                <a:solidFill>
                  <a:schemeClr val="dk1"/>
                </a:solidFill>
                <a:latin typeface="Arial"/>
                <a:ea typeface="Arial"/>
                <a:cs typeface="Arial"/>
                <a:sym typeface="Arial"/>
              </a:defRPr>
            </a:lvl8pPr>
            <a:lvl9pPr marL="4114800" lvl="8" indent="-304800" algn="l">
              <a:lnSpc>
                <a:spcPct val="80000"/>
              </a:lnSpc>
              <a:spcBef>
                <a:spcPts val="600"/>
              </a:spcBef>
              <a:spcAft>
                <a:spcPts val="0"/>
              </a:spcAft>
              <a:buClr>
                <a:schemeClr val="accent4"/>
              </a:buClr>
              <a:buSzPts val="1200"/>
              <a:buFont typeface="Arial"/>
              <a:buChar char="•"/>
              <a:defRPr sz="1200" b="0">
                <a:solidFill>
                  <a:schemeClr val="dk1"/>
                </a:solidFill>
                <a:latin typeface="Arial"/>
                <a:ea typeface="Arial"/>
                <a:cs typeface="Arial"/>
                <a:sym typeface="Arial"/>
              </a:defRPr>
            </a:lvl9pPr>
          </a:lstStyle>
          <a:p>
            <a:endParaRPr/>
          </a:p>
        </p:txBody>
      </p:sp>
      <p:pic>
        <p:nvPicPr>
          <p:cNvPr id="372" name="Google Shape;372;p34"/>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768417" y="6398745"/>
            <a:ext cx="1737783" cy="232711"/>
          </a:xfrm>
          <a:prstGeom prst="rect">
            <a:avLst/>
          </a:prstGeom>
          <a:noFill/>
          <a:ln>
            <a:noFill/>
          </a:ln>
        </p:spPr>
      </p:pic>
      <p:sp>
        <p:nvSpPr>
          <p:cNvPr id="373" name="Google Shape;373;p34"/>
          <p:cNvSpPr/>
          <p:nvPr/>
        </p:nvSpPr>
        <p:spPr>
          <a:xfrm>
            <a:off x="28121" y="6619881"/>
            <a:ext cx="1338508" cy="181868"/>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700" b="0" i="0">
                <a:solidFill>
                  <a:schemeClr val="dk2"/>
                </a:solidFill>
                <a:latin typeface="Arial"/>
                <a:ea typeface="Arial"/>
                <a:cs typeface="Arial"/>
                <a:sym typeface="Arial"/>
              </a:rPr>
              <a:t>© </a:t>
            </a:r>
            <a:r>
              <a:rPr lang="en-US" sz="700">
                <a:solidFill>
                  <a:schemeClr val="dk2"/>
                </a:solidFill>
              </a:rPr>
              <a:t>2020</a:t>
            </a:r>
            <a:r>
              <a:rPr lang="en-US" sz="700" b="0" i="0">
                <a:solidFill>
                  <a:schemeClr val="dk2"/>
                </a:solidFill>
                <a:latin typeface="Arial"/>
                <a:ea typeface="Arial"/>
                <a:cs typeface="Arial"/>
                <a:sym typeface="Arial"/>
              </a:rPr>
              <a:t> SPLUNK INC.</a:t>
            </a:r>
            <a:endParaRPr sz="700">
              <a:solidFill>
                <a:schemeClr val="dk2"/>
              </a:solidFill>
              <a:latin typeface="Arial"/>
              <a:ea typeface="Arial"/>
              <a:cs typeface="Arial"/>
              <a:sym typeface="Arial"/>
            </a:endParaRPr>
          </a:p>
        </p:txBody>
      </p:sp>
      <p:grpSp>
        <p:nvGrpSpPr>
          <p:cNvPr id="374" name="Google Shape;374;p34"/>
          <p:cNvGrpSpPr/>
          <p:nvPr/>
        </p:nvGrpSpPr>
        <p:grpSpPr>
          <a:xfrm>
            <a:off x="6730550" y="7"/>
            <a:ext cx="4634643" cy="6092395"/>
            <a:chOff x="7430865" y="-434600"/>
            <a:chExt cx="3749711" cy="6527099"/>
          </a:xfrm>
        </p:grpSpPr>
        <p:sp>
          <p:nvSpPr>
            <p:cNvPr id="375" name="Google Shape;375;p34"/>
            <p:cNvSpPr/>
            <p:nvPr/>
          </p:nvSpPr>
          <p:spPr>
            <a:xfrm flipH="1">
              <a:off x="7529790" y="-434600"/>
              <a:ext cx="3650786" cy="6527099"/>
            </a:xfrm>
            <a:custGeom>
              <a:avLst/>
              <a:gdLst/>
              <a:ahLst/>
              <a:cxnLst/>
              <a:rect l="l" t="t" r="r" b="b"/>
              <a:pathLst>
                <a:path w="3587996" h="6172198" extrusionOk="0">
                  <a:moveTo>
                    <a:pt x="0" y="0"/>
                  </a:moveTo>
                  <a:lnTo>
                    <a:pt x="3451859" y="0"/>
                  </a:lnTo>
                  <a:lnTo>
                    <a:pt x="3587996" y="0"/>
                  </a:lnTo>
                  <a:lnTo>
                    <a:pt x="3451859" y="6172196"/>
                  </a:lnTo>
                  <a:lnTo>
                    <a:pt x="3451859" y="6172198"/>
                  </a:lnTo>
                  <a:lnTo>
                    <a:pt x="0" y="6172198"/>
                  </a:lnTo>
                  <a:close/>
                </a:path>
              </a:pathLst>
            </a:custGeom>
            <a:gradFill>
              <a:gsLst>
                <a:gs pos="0">
                  <a:srgbClr val="EC008C"/>
                </a:gs>
                <a:gs pos="1000">
                  <a:srgbClr val="EC008C"/>
                </a:gs>
                <a:gs pos="99000">
                  <a:srgbClr val="F99D1C"/>
                </a:gs>
                <a:gs pos="100000">
                  <a:srgbClr val="F99D1C"/>
                </a:gs>
              </a:gsLst>
              <a:lin ang="16200038"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FFFFFF"/>
                </a:solidFill>
                <a:latin typeface="Arial"/>
                <a:ea typeface="Arial"/>
                <a:cs typeface="Arial"/>
                <a:sym typeface="Arial"/>
              </a:endParaRPr>
            </a:p>
          </p:txBody>
        </p:sp>
        <p:sp>
          <p:nvSpPr>
            <p:cNvPr id="376" name="Google Shape;376;p34"/>
            <p:cNvSpPr/>
            <p:nvPr/>
          </p:nvSpPr>
          <p:spPr>
            <a:xfrm>
              <a:off x="7430865" y="-434600"/>
              <a:ext cx="3650786" cy="6527099"/>
            </a:xfrm>
            <a:custGeom>
              <a:avLst/>
              <a:gdLst/>
              <a:ahLst/>
              <a:cxnLst/>
              <a:rect l="l" t="t" r="r" b="b"/>
              <a:pathLst>
                <a:path w="3587996" h="6172198" extrusionOk="0">
                  <a:moveTo>
                    <a:pt x="0" y="0"/>
                  </a:moveTo>
                  <a:lnTo>
                    <a:pt x="3451859" y="0"/>
                  </a:lnTo>
                  <a:lnTo>
                    <a:pt x="3587996" y="0"/>
                  </a:lnTo>
                  <a:lnTo>
                    <a:pt x="3451859" y="6172196"/>
                  </a:lnTo>
                  <a:lnTo>
                    <a:pt x="3451859" y="6172198"/>
                  </a:lnTo>
                  <a:lnTo>
                    <a:pt x="0" y="6172198"/>
                  </a:lnTo>
                  <a:close/>
                </a:path>
              </a:pathLst>
            </a:custGeom>
            <a:gradFill>
              <a:gsLst>
                <a:gs pos="0">
                  <a:srgbClr val="EC008C"/>
                </a:gs>
                <a:gs pos="1000">
                  <a:srgbClr val="EC008C"/>
                </a:gs>
                <a:gs pos="99000">
                  <a:srgbClr val="F99D1C"/>
                </a:gs>
                <a:gs pos="100000">
                  <a:srgbClr val="F99D1C"/>
                </a:gs>
              </a:gsLst>
              <a:lin ang="16200038"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FFFFFF"/>
                </a:solidFill>
                <a:latin typeface="Arial"/>
                <a:ea typeface="Arial"/>
                <a:cs typeface="Arial"/>
                <a:sym typeface="Arial"/>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matchingName="Photo Banner Left">
  <p:cSld name="Photo Banner Left">
    <p:spTree>
      <p:nvGrpSpPr>
        <p:cNvPr id="1" name="Shape 377"/>
        <p:cNvGrpSpPr/>
        <p:nvPr/>
      </p:nvGrpSpPr>
      <p:grpSpPr>
        <a:xfrm>
          <a:off x="0" y="0"/>
          <a:ext cx="0" cy="0"/>
          <a:chOff x="0" y="0"/>
          <a:chExt cx="0" cy="0"/>
        </a:xfrm>
      </p:grpSpPr>
      <p:sp>
        <p:nvSpPr>
          <p:cNvPr id="378" name="Google Shape;378;p35"/>
          <p:cNvSpPr txBox="1">
            <a:spLocks noGrp="1"/>
          </p:cNvSpPr>
          <p:nvPr>
            <p:ph type="body" idx="1"/>
          </p:nvPr>
        </p:nvSpPr>
        <p:spPr>
          <a:xfrm>
            <a:off x="6438900" y="812801"/>
            <a:ext cx="5067300" cy="5364162"/>
          </a:xfrm>
          <a:prstGeom prst="rect">
            <a:avLst/>
          </a:prstGeom>
          <a:noFill/>
          <a:ln>
            <a:noFill/>
          </a:ln>
        </p:spPr>
        <p:txBody>
          <a:bodyPr spcFirstLastPara="1" wrap="square" lIns="0" tIns="0" rIns="0" bIns="0" anchor="ctr" anchorCtr="0">
            <a:noAutofit/>
          </a:bodyPr>
          <a:lstStyle>
            <a:lvl1pPr marL="457200" lvl="0" indent="-609600" algn="l">
              <a:lnSpc>
                <a:spcPct val="80000"/>
              </a:lnSpc>
              <a:spcBef>
                <a:spcPts val="1200"/>
              </a:spcBef>
              <a:spcAft>
                <a:spcPts val="0"/>
              </a:spcAft>
              <a:buClr>
                <a:schemeClr val="dk1"/>
              </a:buClr>
              <a:buSzPts val="6000"/>
              <a:buFont typeface="Arial"/>
              <a:buChar char="​"/>
              <a:defRPr sz="6000" b="1">
                <a:latin typeface="Arial"/>
                <a:ea typeface="Arial"/>
                <a:cs typeface="Arial"/>
                <a:sym typeface="Arial"/>
              </a:defRPr>
            </a:lvl1pPr>
            <a:lvl2pPr marL="914400" lvl="1" indent="-419100" algn="l">
              <a:lnSpc>
                <a:spcPct val="83000"/>
              </a:lnSpc>
              <a:spcBef>
                <a:spcPts val="300"/>
              </a:spcBef>
              <a:spcAft>
                <a:spcPts val="0"/>
              </a:spcAft>
              <a:buSzPts val="3000"/>
              <a:buFont typeface="Arial"/>
              <a:buChar char="​"/>
              <a:defRPr sz="3000">
                <a:solidFill>
                  <a:schemeClr val="accent1"/>
                </a:solidFill>
                <a:latin typeface="Arial"/>
                <a:ea typeface="Arial"/>
                <a:cs typeface="Arial"/>
                <a:sym typeface="Arial"/>
              </a:defRPr>
            </a:lvl2pPr>
            <a:lvl3pPr marL="1371600" lvl="2" indent="-342900" algn="l">
              <a:lnSpc>
                <a:spcPct val="120000"/>
              </a:lnSpc>
              <a:spcBef>
                <a:spcPts val="3000"/>
              </a:spcBef>
              <a:spcAft>
                <a:spcPts val="0"/>
              </a:spcAft>
              <a:buClr>
                <a:schemeClr val="dk1"/>
              </a:buClr>
              <a:buSzPts val="1800"/>
              <a:buFont typeface="Arial"/>
              <a:buChar char="​"/>
              <a:defRPr sz="1800">
                <a:solidFill>
                  <a:schemeClr val="dk1"/>
                </a:solidFill>
                <a:latin typeface="Arial"/>
                <a:ea typeface="Arial"/>
                <a:cs typeface="Arial"/>
                <a:sym typeface="Arial"/>
              </a:defRPr>
            </a:lvl3pPr>
            <a:lvl4pPr marL="1828800" lvl="3" indent="-317500" algn="l">
              <a:lnSpc>
                <a:spcPct val="90000"/>
              </a:lnSpc>
              <a:spcBef>
                <a:spcPts val="400"/>
              </a:spcBef>
              <a:spcAft>
                <a:spcPts val="0"/>
              </a:spcAft>
              <a:buClr>
                <a:schemeClr val="accent1"/>
              </a:buClr>
              <a:buSzPts val="1400"/>
              <a:buFont typeface="Arial"/>
              <a:buChar char="•"/>
              <a:defRPr sz="1400" b="0">
                <a:solidFill>
                  <a:schemeClr val="dk1"/>
                </a:solidFill>
                <a:latin typeface="Arial"/>
                <a:ea typeface="Arial"/>
                <a:cs typeface="Arial"/>
                <a:sym typeface="Arial"/>
              </a:defRPr>
            </a:lvl4pPr>
            <a:lvl5pPr marL="2286000" lvl="4" indent="-304800" algn="l">
              <a:lnSpc>
                <a:spcPct val="85000"/>
              </a:lnSpc>
              <a:spcBef>
                <a:spcPts val="400"/>
              </a:spcBef>
              <a:spcAft>
                <a:spcPts val="0"/>
              </a:spcAft>
              <a:buClr>
                <a:schemeClr val="dk1"/>
              </a:buClr>
              <a:buSzPts val="1200"/>
              <a:buFont typeface="Arial"/>
              <a:buChar char="–"/>
              <a:defRPr sz="1200">
                <a:solidFill>
                  <a:schemeClr val="dk1"/>
                </a:solidFill>
                <a:latin typeface="Arial"/>
                <a:ea typeface="Arial"/>
                <a:cs typeface="Arial"/>
                <a:sym typeface="Arial"/>
              </a:defRPr>
            </a:lvl5pPr>
            <a:lvl6pPr marL="2743200" lvl="5" indent="-355600" algn="l">
              <a:lnSpc>
                <a:spcPct val="90000"/>
              </a:lnSpc>
              <a:spcBef>
                <a:spcPts val="1200"/>
              </a:spcBef>
              <a:spcAft>
                <a:spcPts val="0"/>
              </a:spcAft>
              <a:buClr>
                <a:schemeClr val="dk1"/>
              </a:buClr>
              <a:buSzPts val="2000"/>
              <a:buFont typeface="Arial"/>
              <a:buChar char="​"/>
              <a:defRPr sz="2000" b="1">
                <a:solidFill>
                  <a:schemeClr val="dk1"/>
                </a:solidFill>
                <a:latin typeface="Arial"/>
                <a:ea typeface="Arial"/>
                <a:cs typeface="Arial"/>
                <a:sym typeface="Arial"/>
              </a:defRPr>
            </a:lvl6pPr>
            <a:lvl7pPr marL="3200400" lvl="6" indent="-317500" algn="l">
              <a:lnSpc>
                <a:spcPct val="90000"/>
              </a:lnSpc>
              <a:spcBef>
                <a:spcPts val="0"/>
              </a:spcBef>
              <a:spcAft>
                <a:spcPts val="0"/>
              </a:spcAft>
              <a:buSzPts val="1400"/>
              <a:buFont typeface="Arial"/>
              <a:buChar char="​"/>
              <a:defRPr sz="1400">
                <a:solidFill>
                  <a:schemeClr val="accent1"/>
                </a:solidFill>
                <a:latin typeface="Arial"/>
                <a:ea typeface="Arial"/>
                <a:cs typeface="Arial"/>
                <a:sym typeface="Arial"/>
              </a:defRPr>
            </a:lvl7pPr>
            <a:lvl8pPr marL="3657600" lvl="7" indent="-317500" algn="l">
              <a:lnSpc>
                <a:spcPct val="120000"/>
              </a:lnSpc>
              <a:spcBef>
                <a:spcPts val="400"/>
              </a:spcBef>
              <a:spcAft>
                <a:spcPts val="0"/>
              </a:spcAft>
              <a:buClr>
                <a:schemeClr val="dk1"/>
              </a:buClr>
              <a:buSzPts val="1400"/>
              <a:buFont typeface="Arial"/>
              <a:buChar char="​"/>
              <a:defRPr sz="1400">
                <a:solidFill>
                  <a:schemeClr val="dk1"/>
                </a:solidFill>
                <a:latin typeface="Arial"/>
                <a:ea typeface="Arial"/>
                <a:cs typeface="Arial"/>
                <a:sym typeface="Arial"/>
              </a:defRPr>
            </a:lvl8pPr>
            <a:lvl9pPr marL="4114800" lvl="8" indent="-304800" algn="l">
              <a:lnSpc>
                <a:spcPct val="80000"/>
              </a:lnSpc>
              <a:spcBef>
                <a:spcPts val="600"/>
              </a:spcBef>
              <a:spcAft>
                <a:spcPts val="0"/>
              </a:spcAft>
              <a:buClr>
                <a:schemeClr val="accent4"/>
              </a:buClr>
              <a:buSzPts val="1200"/>
              <a:buFont typeface="Arial"/>
              <a:buChar char="•"/>
              <a:defRPr sz="1200" b="0">
                <a:solidFill>
                  <a:schemeClr val="dk1"/>
                </a:solidFill>
                <a:latin typeface="Arial"/>
                <a:ea typeface="Arial"/>
                <a:cs typeface="Arial"/>
                <a:sym typeface="Arial"/>
              </a:defRPr>
            </a:lvl9pPr>
          </a:lstStyle>
          <a:p>
            <a:endParaRPr/>
          </a:p>
        </p:txBody>
      </p:sp>
      <p:pic>
        <p:nvPicPr>
          <p:cNvPr id="379" name="Google Shape;379;p35"/>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768417" y="6398745"/>
            <a:ext cx="1737783" cy="232711"/>
          </a:xfrm>
          <a:prstGeom prst="rect">
            <a:avLst/>
          </a:prstGeom>
          <a:noFill/>
          <a:ln>
            <a:noFill/>
          </a:ln>
        </p:spPr>
      </p:pic>
      <p:sp>
        <p:nvSpPr>
          <p:cNvPr id="380" name="Google Shape;380;p35"/>
          <p:cNvSpPr/>
          <p:nvPr/>
        </p:nvSpPr>
        <p:spPr>
          <a:xfrm>
            <a:off x="10848521" y="75561"/>
            <a:ext cx="1338508" cy="181868"/>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700" b="0" i="0">
                <a:solidFill>
                  <a:schemeClr val="dk2"/>
                </a:solidFill>
                <a:latin typeface="Arial"/>
                <a:ea typeface="Arial"/>
                <a:cs typeface="Arial"/>
                <a:sym typeface="Arial"/>
              </a:rPr>
              <a:t>© </a:t>
            </a:r>
            <a:r>
              <a:rPr lang="en-US" sz="700">
                <a:solidFill>
                  <a:schemeClr val="dk2"/>
                </a:solidFill>
              </a:rPr>
              <a:t>2020</a:t>
            </a:r>
            <a:r>
              <a:rPr lang="en-US" sz="700" b="0" i="0">
                <a:solidFill>
                  <a:schemeClr val="dk2"/>
                </a:solidFill>
                <a:latin typeface="Arial"/>
                <a:ea typeface="Arial"/>
                <a:cs typeface="Arial"/>
                <a:sym typeface="Arial"/>
              </a:rPr>
              <a:t> SPLUNK INC.</a:t>
            </a:r>
            <a:endParaRPr sz="700">
              <a:solidFill>
                <a:schemeClr val="dk2"/>
              </a:solidFill>
              <a:latin typeface="Arial"/>
              <a:ea typeface="Arial"/>
              <a:cs typeface="Arial"/>
              <a:sym typeface="Arial"/>
            </a:endParaRPr>
          </a:p>
        </p:txBody>
      </p:sp>
      <p:grpSp>
        <p:nvGrpSpPr>
          <p:cNvPr id="381" name="Google Shape;381;p35"/>
          <p:cNvGrpSpPr/>
          <p:nvPr/>
        </p:nvGrpSpPr>
        <p:grpSpPr>
          <a:xfrm>
            <a:off x="898300" y="7"/>
            <a:ext cx="4634643" cy="6092395"/>
            <a:chOff x="7430865" y="-434600"/>
            <a:chExt cx="3749711" cy="6527099"/>
          </a:xfrm>
        </p:grpSpPr>
        <p:sp>
          <p:nvSpPr>
            <p:cNvPr id="382" name="Google Shape;382;p35"/>
            <p:cNvSpPr/>
            <p:nvPr/>
          </p:nvSpPr>
          <p:spPr>
            <a:xfrm flipH="1">
              <a:off x="7529790" y="-434600"/>
              <a:ext cx="3650786" cy="6527099"/>
            </a:xfrm>
            <a:custGeom>
              <a:avLst/>
              <a:gdLst/>
              <a:ahLst/>
              <a:cxnLst/>
              <a:rect l="l" t="t" r="r" b="b"/>
              <a:pathLst>
                <a:path w="3587996" h="6172198" extrusionOk="0">
                  <a:moveTo>
                    <a:pt x="0" y="0"/>
                  </a:moveTo>
                  <a:lnTo>
                    <a:pt x="3451859" y="0"/>
                  </a:lnTo>
                  <a:lnTo>
                    <a:pt x="3587996" y="0"/>
                  </a:lnTo>
                  <a:lnTo>
                    <a:pt x="3451859" y="6172196"/>
                  </a:lnTo>
                  <a:lnTo>
                    <a:pt x="3451859" y="6172198"/>
                  </a:lnTo>
                  <a:lnTo>
                    <a:pt x="0" y="6172198"/>
                  </a:lnTo>
                  <a:close/>
                </a:path>
              </a:pathLst>
            </a:custGeom>
            <a:gradFill>
              <a:gsLst>
                <a:gs pos="0">
                  <a:srgbClr val="EC008C"/>
                </a:gs>
                <a:gs pos="1000">
                  <a:srgbClr val="EC008C"/>
                </a:gs>
                <a:gs pos="99000">
                  <a:srgbClr val="F99D1C"/>
                </a:gs>
                <a:gs pos="100000">
                  <a:srgbClr val="F99D1C"/>
                </a:gs>
              </a:gsLst>
              <a:lin ang="16200038"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FFFFFF"/>
                </a:solidFill>
                <a:latin typeface="Arial"/>
                <a:ea typeface="Arial"/>
                <a:cs typeface="Arial"/>
                <a:sym typeface="Arial"/>
              </a:endParaRPr>
            </a:p>
          </p:txBody>
        </p:sp>
        <p:sp>
          <p:nvSpPr>
            <p:cNvPr id="383" name="Google Shape;383;p35"/>
            <p:cNvSpPr/>
            <p:nvPr/>
          </p:nvSpPr>
          <p:spPr>
            <a:xfrm>
              <a:off x="7430865" y="-434600"/>
              <a:ext cx="3650786" cy="6527099"/>
            </a:xfrm>
            <a:custGeom>
              <a:avLst/>
              <a:gdLst/>
              <a:ahLst/>
              <a:cxnLst/>
              <a:rect l="l" t="t" r="r" b="b"/>
              <a:pathLst>
                <a:path w="3587996" h="6172198" extrusionOk="0">
                  <a:moveTo>
                    <a:pt x="0" y="0"/>
                  </a:moveTo>
                  <a:lnTo>
                    <a:pt x="3451859" y="0"/>
                  </a:lnTo>
                  <a:lnTo>
                    <a:pt x="3587996" y="0"/>
                  </a:lnTo>
                  <a:lnTo>
                    <a:pt x="3451859" y="6172196"/>
                  </a:lnTo>
                  <a:lnTo>
                    <a:pt x="3451859" y="6172198"/>
                  </a:lnTo>
                  <a:lnTo>
                    <a:pt x="0" y="6172198"/>
                  </a:lnTo>
                  <a:close/>
                </a:path>
              </a:pathLst>
            </a:custGeom>
            <a:gradFill>
              <a:gsLst>
                <a:gs pos="0">
                  <a:srgbClr val="EC008C"/>
                </a:gs>
                <a:gs pos="1000">
                  <a:srgbClr val="EC008C"/>
                </a:gs>
                <a:gs pos="99000">
                  <a:srgbClr val="F99D1C"/>
                </a:gs>
                <a:gs pos="100000">
                  <a:srgbClr val="F99D1C"/>
                </a:gs>
              </a:gsLst>
              <a:lin ang="16200038"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FFFFFF"/>
                </a:solidFill>
                <a:latin typeface="Arial"/>
                <a:ea typeface="Arial"/>
                <a:cs typeface="Arial"/>
                <a:sym typeface="Arial"/>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matchingName="Photo Bottom">
  <p:cSld name="Photo Bottom">
    <p:spTree>
      <p:nvGrpSpPr>
        <p:cNvPr id="1" name="Shape 384"/>
        <p:cNvGrpSpPr/>
        <p:nvPr/>
      </p:nvGrpSpPr>
      <p:grpSpPr>
        <a:xfrm>
          <a:off x="0" y="0"/>
          <a:ext cx="0" cy="0"/>
          <a:chOff x="0" y="0"/>
          <a:chExt cx="0" cy="0"/>
        </a:xfrm>
      </p:grpSpPr>
      <p:sp>
        <p:nvSpPr>
          <p:cNvPr id="385" name="Google Shape;385;p36"/>
          <p:cNvSpPr txBox="1">
            <a:spLocks noGrp="1"/>
          </p:cNvSpPr>
          <p:nvPr>
            <p:ph type="title"/>
          </p:nvPr>
        </p:nvSpPr>
        <p:spPr>
          <a:xfrm>
            <a:off x="685800" y="812566"/>
            <a:ext cx="10820400" cy="738664"/>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chemeClr val="dk1"/>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6" name="Google Shape;386;p36"/>
          <p:cNvSpPr txBox="1">
            <a:spLocks noGrp="1"/>
          </p:cNvSpPr>
          <p:nvPr>
            <p:ph type="body" idx="1"/>
          </p:nvPr>
        </p:nvSpPr>
        <p:spPr>
          <a:xfrm>
            <a:off x="685800" y="1614084"/>
            <a:ext cx="10820400" cy="383182"/>
          </a:xfrm>
          <a:prstGeom prst="rect">
            <a:avLst/>
          </a:prstGeom>
          <a:noFill/>
          <a:ln>
            <a:noFill/>
          </a:ln>
        </p:spPr>
        <p:txBody>
          <a:bodyPr spcFirstLastPara="1" wrap="square" lIns="0" tIns="0" rIns="0" bIns="0" anchor="t" anchorCtr="0">
            <a:noAutofit/>
          </a:bodyPr>
          <a:lstStyle>
            <a:lvl1pPr marL="457200" lvl="0" indent="-228600" algn="l">
              <a:lnSpc>
                <a:spcPct val="83000"/>
              </a:lnSpc>
              <a:spcBef>
                <a:spcPts val="0"/>
              </a:spcBef>
              <a:spcAft>
                <a:spcPts val="0"/>
              </a:spcAft>
              <a:buClr>
                <a:schemeClr val="accent1"/>
              </a:buClr>
              <a:buSzPts val="3000"/>
              <a:buNone/>
              <a:defRPr sz="3000" b="0">
                <a:solidFill>
                  <a:schemeClr val="accent1"/>
                </a:solidFill>
                <a:latin typeface="Arial"/>
                <a:ea typeface="Arial"/>
                <a:cs typeface="Arial"/>
                <a:sym typeface="Arial"/>
              </a:defRPr>
            </a:lvl1pPr>
            <a:lvl2pPr marL="914400" lvl="1" indent="-228600" algn="l">
              <a:lnSpc>
                <a:spcPct val="90000"/>
              </a:lnSpc>
              <a:spcBef>
                <a:spcPts val="400"/>
              </a:spcBef>
              <a:spcAft>
                <a:spcPts val="0"/>
              </a:spcAft>
              <a:buSzPts val="2000"/>
              <a:buNone/>
              <a:defRPr sz="2000" b="1"/>
            </a:lvl2pPr>
            <a:lvl3pPr marL="1371600" lvl="2" indent="-228600" algn="l">
              <a:lnSpc>
                <a:spcPct val="85000"/>
              </a:lnSpc>
              <a:spcBef>
                <a:spcPts val="400"/>
              </a:spcBef>
              <a:spcAft>
                <a:spcPts val="0"/>
              </a:spcAft>
              <a:buClr>
                <a:schemeClr val="dk1"/>
              </a:buClr>
              <a:buSzPts val="1800"/>
              <a:buNone/>
              <a:defRPr sz="1800" b="1"/>
            </a:lvl3pPr>
            <a:lvl4pPr marL="1828800" lvl="3" indent="-228600" algn="l">
              <a:lnSpc>
                <a:spcPct val="90000"/>
              </a:lnSpc>
              <a:spcBef>
                <a:spcPts val="1200"/>
              </a:spcBef>
              <a:spcAft>
                <a:spcPts val="0"/>
              </a:spcAft>
              <a:buClr>
                <a:schemeClr val="dk1"/>
              </a:buClr>
              <a:buSzPts val="1600"/>
              <a:buNone/>
              <a:defRPr sz="1600" b="1"/>
            </a:lvl4pPr>
            <a:lvl5pPr marL="2286000" lvl="4" indent="-228600" algn="l">
              <a:lnSpc>
                <a:spcPct val="90000"/>
              </a:lnSpc>
              <a:spcBef>
                <a:spcPts val="0"/>
              </a:spcBef>
              <a:spcAft>
                <a:spcPts val="0"/>
              </a:spcAft>
              <a:buClr>
                <a:schemeClr val="accent1"/>
              </a:buClr>
              <a:buSzPts val="1600"/>
              <a:buNone/>
              <a:defRPr sz="1600" b="1"/>
            </a:lvl5pPr>
            <a:lvl6pPr marL="2743200" lvl="5" indent="-228600" algn="l">
              <a:lnSpc>
                <a:spcPct val="120000"/>
              </a:lnSpc>
              <a:spcBef>
                <a:spcPts val="800"/>
              </a:spcBef>
              <a:spcAft>
                <a:spcPts val="0"/>
              </a:spcAft>
              <a:buClr>
                <a:schemeClr val="dk1"/>
              </a:buClr>
              <a:buSzPts val="1600"/>
              <a:buNone/>
              <a:defRPr sz="1600" b="1"/>
            </a:lvl6pPr>
            <a:lvl7pPr marL="3200400" lvl="6" indent="-228600" algn="l">
              <a:lnSpc>
                <a:spcPct val="85000"/>
              </a:lnSpc>
              <a:spcBef>
                <a:spcPts val="600"/>
              </a:spcBef>
              <a:spcAft>
                <a:spcPts val="0"/>
              </a:spcAft>
              <a:buSzPts val="1600"/>
              <a:buNone/>
              <a:defRPr sz="1600" b="1"/>
            </a:lvl7pPr>
            <a:lvl8pPr marL="3657600" lvl="7" indent="-228600" algn="l">
              <a:lnSpc>
                <a:spcPct val="100000"/>
              </a:lnSpc>
              <a:spcBef>
                <a:spcPts val="1200"/>
              </a:spcBef>
              <a:spcAft>
                <a:spcPts val="0"/>
              </a:spcAft>
              <a:buClr>
                <a:schemeClr val="dk1"/>
              </a:buClr>
              <a:buSzPts val="1600"/>
              <a:buNone/>
              <a:defRPr sz="1600" b="1"/>
            </a:lvl8pPr>
            <a:lvl9pPr marL="4114800" lvl="8" indent="-228600" algn="l">
              <a:lnSpc>
                <a:spcPct val="85000"/>
              </a:lnSpc>
              <a:spcBef>
                <a:spcPts val="600"/>
              </a:spcBef>
              <a:spcAft>
                <a:spcPts val="1200"/>
              </a:spcAft>
              <a:buClr>
                <a:schemeClr val="dk1"/>
              </a:buClr>
              <a:buSzPts val="1600"/>
              <a:buNone/>
              <a:defRPr sz="1600" b="1"/>
            </a:lvl9pPr>
          </a:lstStyle>
          <a:p>
            <a:endParaRPr/>
          </a:p>
        </p:txBody>
      </p:sp>
      <p:pic>
        <p:nvPicPr>
          <p:cNvPr id="387" name="Google Shape;387;p36"/>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768417" y="6398745"/>
            <a:ext cx="1737783" cy="232711"/>
          </a:xfrm>
          <a:prstGeom prst="rect">
            <a:avLst/>
          </a:prstGeom>
          <a:noFill/>
          <a:ln>
            <a:noFill/>
          </a:ln>
        </p:spPr>
      </p:pic>
      <p:sp>
        <p:nvSpPr>
          <p:cNvPr id="388" name="Google Shape;388;p36"/>
          <p:cNvSpPr/>
          <p:nvPr/>
        </p:nvSpPr>
        <p:spPr>
          <a:xfrm>
            <a:off x="10848521" y="75561"/>
            <a:ext cx="1338508" cy="181868"/>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700" b="0" i="0">
                <a:solidFill>
                  <a:schemeClr val="dk2"/>
                </a:solidFill>
                <a:latin typeface="Arial"/>
                <a:ea typeface="Arial"/>
                <a:cs typeface="Arial"/>
                <a:sym typeface="Arial"/>
              </a:rPr>
              <a:t>© </a:t>
            </a:r>
            <a:r>
              <a:rPr lang="en-US" sz="700">
                <a:solidFill>
                  <a:schemeClr val="dk2"/>
                </a:solidFill>
              </a:rPr>
              <a:t>2020</a:t>
            </a:r>
            <a:r>
              <a:rPr lang="en-US" sz="700" b="0" i="0">
                <a:solidFill>
                  <a:schemeClr val="dk2"/>
                </a:solidFill>
                <a:latin typeface="Arial"/>
                <a:ea typeface="Arial"/>
                <a:cs typeface="Arial"/>
                <a:sym typeface="Arial"/>
              </a:rPr>
              <a:t> SPLUNK INC.</a:t>
            </a:r>
            <a:endParaRPr sz="700">
              <a:solidFill>
                <a:schemeClr val="dk2"/>
              </a:solidFill>
              <a:latin typeface="Arial"/>
              <a:ea typeface="Arial"/>
              <a:cs typeface="Arial"/>
              <a:sym typeface="Arial"/>
            </a:endParaRPr>
          </a:p>
        </p:txBody>
      </p:sp>
      <p:sp>
        <p:nvSpPr>
          <p:cNvPr id="389" name="Google Shape;389;p36"/>
          <p:cNvSpPr/>
          <p:nvPr/>
        </p:nvSpPr>
        <p:spPr>
          <a:xfrm>
            <a:off x="685800" y="3623866"/>
            <a:ext cx="10820398" cy="3234124"/>
          </a:xfrm>
          <a:custGeom>
            <a:avLst/>
            <a:gdLst/>
            <a:ahLst/>
            <a:cxnLst/>
            <a:rect l="l" t="t" r="r" b="b"/>
            <a:pathLst>
              <a:path w="10820398" h="3234124" extrusionOk="0">
                <a:moveTo>
                  <a:pt x="10820398" y="0"/>
                </a:moveTo>
                <a:lnTo>
                  <a:pt x="10820398" y="3234124"/>
                </a:lnTo>
                <a:lnTo>
                  <a:pt x="0" y="3234124"/>
                </a:lnTo>
                <a:lnTo>
                  <a:pt x="0" y="337745"/>
                </a:lnTo>
                <a:close/>
              </a:path>
            </a:pathLst>
          </a:custGeom>
          <a:gradFill>
            <a:gsLst>
              <a:gs pos="0">
                <a:srgbClr val="EC008C"/>
              </a:gs>
              <a:gs pos="11000">
                <a:srgbClr val="EC008C"/>
              </a:gs>
              <a:gs pos="81000">
                <a:srgbClr val="F99D1C"/>
              </a:gs>
              <a:gs pos="100000">
                <a:srgbClr val="F99D1C"/>
              </a:gs>
            </a:gsLst>
            <a:path path="circle">
              <a:fillToRect t="100000" r="100000"/>
            </a:path>
            <a:tileRect l="-100000" b="-10000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matchingName="Photo Top">
  <p:cSld name="Photo Top">
    <p:spTree>
      <p:nvGrpSpPr>
        <p:cNvPr id="1" name="Shape 390"/>
        <p:cNvGrpSpPr/>
        <p:nvPr/>
      </p:nvGrpSpPr>
      <p:grpSpPr>
        <a:xfrm>
          <a:off x="0" y="0"/>
          <a:ext cx="0" cy="0"/>
          <a:chOff x="0" y="0"/>
          <a:chExt cx="0" cy="0"/>
        </a:xfrm>
      </p:grpSpPr>
      <p:sp>
        <p:nvSpPr>
          <p:cNvPr id="391" name="Google Shape;391;p37"/>
          <p:cNvSpPr txBox="1">
            <a:spLocks noGrp="1"/>
          </p:cNvSpPr>
          <p:nvPr>
            <p:ph type="title"/>
          </p:nvPr>
        </p:nvSpPr>
        <p:spPr>
          <a:xfrm>
            <a:off x="685800" y="4599706"/>
            <a:ext cx="10820400" cy="738664"/>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chemeClr val="dk1"/>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2" name="Google Shape;392;p37"/>
          <p:cNvSpPr txBox="1">
            <a:spLocks noGrp="1"/>
          </p:cNvSpPr>
          <p:nvPr>
            <p:ph type="body" idx="1"/>
          </p:nvPr>
        </p:nvSpPr>
        <p:spPr>
          <a:xfrm>
            <a:off x="685800" y="5401224"/>
            <a:ext cx="10820400" cy="383182"/>
          </a:xfrm>
          <a:prstGeom prst="rect">
            <a:avLst/>
          </a:prstGeom>
          <a:noFill/>
          <a:ln>
            <a:noFill/>
          </a:ln>
        </p:spPr>
        <p:txBody>
          <a:bodyPr spcFirstLastPara="1" wrap="square" lIns="0" tIns="0" rIns="0" bIns="0" anchor="t" anchorCtr="0">
            <a:noAutofit/>
          </a:bodyPr>
          <a:lstStyle>
            <a:lvl1pPr marL="457200" lvl="0" indent="-228600" algn="l">
              <a:lnSpc>
                <a:spcPct val="83000"/>
              </a:lnSpc>
              <a:spcBef>
                <a:spcPts val="0"/>
              </a:spcBef>
              <a:spcAft>
                <a:spcPts val="0"/>
              </a:spcAft>
              <a:buClr>
                <a:schemeClr val="accent1"/>
              </a:buClr>
              <a:buSzPts val="3000"/>
              <a:buNone/>
              <a:defRPr sz="3000" b="0">
                <a:solidFill>
                  <a:schemeClr val="accent1"/>
                </a:solidFill>
                <a:latin typeface="Arial"/>
                <a:ea typeface="Arial"/>
                <a:cs typeface="Arial"/>
                <a:sym typeface="Arial"/>
              </a:defRPr>
            </a:lvl1pPr>
            <a:lvl2pPr marL="914400" lvl="1" indent="-228600" algn="l">
              <a:lnSpc>
                <a:spcPct val="90000"/>
              </a:lnSpc>
              <a:spcBef>
                <a:spcPts val="400"/>
              </a:spcBef>
              <a:spcAft>
                <a:spcPts val="0"/>
              </a:spcAft>
              <a:buSzPts val="2000"/>
              <a:buNone/>
              <a:defRPr sz="2000" b="1"/>
            </a:lvl2pPr>
            <a:lvl3pPr marL="1371600" lvl="2" indent="-228600" algn="l">
              <a:lnSpc>
                <a:spcPct val="85000"/>
              </a:lnSpc>
              <a:spcBef>
                <a:spcPts val="400"/>
              </a:spcBef>
              <a:spcAft>
                <a:spcPts val="0"/>
              </a:spcAft>
              <a:buClr>
                <a:schemeClr val="dk1"/>
              </a:buClr>
              <a:buSzPts val="1800"/>
              <a:buNone/>
              <a:defRPr sz="1800" b="1"/>
            </a:lvl3pPr>
            <a:lvl4pPr marL="1828800" lvl="3" indent="-228600" algn="l">
              <a:lnSpc>
                <a:spcPct val="90000"/>
              </a:lnSpc>
              <a:spcBef>
                <a:spcPts val="1200"/>
              </a:spcBef>
              <a:spcAft>
                <a:spcPts val="0"/>
              </a:spcAft>
              <a:buClr>
                <a:schemeClr val="dk1"/>
              </a:buClr>
              <a:buSzPts val="1600"/>
              <a:buNone/>
              <a:defRPr sz="1600" b="1"/>
            </a:lvl4pPr>
            <a:lvl5pPr marL="2286000" lvl="4" indent="-228600" algn="l">
              <a:lnSpc>
                <a:spcPct val="90000"/>
              </a:lnSpc>
              <a:spcBef>
                <a:spcPts val="0"/>
              </a:spcBef>
              <a:spcAft>
                <a:spcPts val="0"/>
              </a:spcAft>
              <a:buClr>
                <a:schemeClr val="accent1"/>
              </a:buClr>
              <a:buSzPts val="1600"/>
              <a:buNone/>
              <a:defRPr sz="1600" b="1"/>
            </a:lvl5pPr>
            <a:lvl6pPr marL="2743200" lvl="5" indent="-228600" algn="l">
              <a:lnSpc>
                <a:spcPct val="120000"/>
              </a:lnSpc>
              <a:spcBef>
                <a:spcPts val="800"/>
              </a:spcBef>
              <a:spcAft>
                <a:spcPts val="0"/>
              </a:spcAft>
              <a:buClr>
                <a:schemeClr val="dk1"/>
              </a:buClr>
              <a:buSzPts val="1600"/>
              <a:buNone/>
              <a:defRPr sz="1600" b="1"/>
            </a:lvl6pPr>
            <a:lvl7pPr marL="3200400" lvl="6" indent="-228600" algn="l">
              <a:lnSpc>
                <a:spcPct val="85000"/>
              </a:lnSpc>
              <a:spcBef>
                <a:spcPts val="600"/>
              </a:spcBef>
              <a:spcAft>
                <a:spcPts val="0"/>
              </a:spcAft>
              <a:buSzPts val="1600"/>
              <a:buNone/>
              <a:defRPr sz="1600" b="1"/>
            </a:lvl7pPr>
            <a:lvl8pPr marL="3657600" lvl="7" indent="-228600" algn="l">
              <a:lnSpc>
                <a:spcPct val="100000"/>
              </a:lnSpc>
              <a:spcBef>
                <a:spcPts val="1200"/>
              </a:spcBef>
              <a:spcAft>
                <a:spcPts val="0"/>
              </a:spcAft>
              <a:buClr>
                <a:schemeClr val="dk1"/>
              </a:buClr>
              <a:buSzPts val="1600"/>
              <a:buNone/>
              <a:defRPr sz="1600" b="1"/>
            </a:lvl8pPr>
            <a:lvl9pPr marL="4114800" lvl="8" indent="-228600" algn="l">
              <a:lnSpc>
                <a:spcPct val="85000"/>
              </a:lnSpc>
              <a:spcBef>
                <a:spcPts val="600"/>
              </a:spcBef>
              <a:spcAft>
                <a:spcPts val="1200"/>
              </a:spcAft>
              <a:buClr>
                <a:schemeClr val="dk1"/>
              </a:buClr>
              <a:buSzPts val="1600"/>
              <a:buNone/>
              <a:defRPr sz="1600" b="1"/>
            </a:lvl9pPr>
          </a:lstStyle>
          <a:p>
            <a:endParaRPr/>
          </a:p>
        </p:txBody>
      </p:sp>
      <p:pic>
        <p:nvPicPr>
          <p:cNvPr id="393" name="Google Shape;393;p37"/>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768417" y="6398745"/>
            <a:ext cx="1737783" cy="232711"/>
          </a:xfrm>
          <a:prstGeom prst="rect">
            <a:avLst/>
          </a:prstGeom>
          <a:noFill/>
          <a:ln>
            <a:noFill/>
          </a:ln>
        </p:spPr>
      </p:pic>
      <p:sp>
        <p:nvSpPr>
          <p:cNvPr id="394" name="Google Shape;394;p37"/>
          <p:cNvSpPr/>
          <p:nvPr/>
        </p:nvSpPr>
        <p:spPr>
          <a:xfrm>
            <a:off x="28121" y="6619881"/>
            <a:ext cx="1338508" cy="181868"/>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700" b="0" i="0">
                <a:solidFill>
                  <a:schemeClr val="dk2"/>
                </a:solidFill>
                <a:latin typeface="Arial"/>
                <a:ea typeface="Arial"/>
                <a:cs typeface="Arial"/>
                <a:sym typeface="Arial"/>
              </a:rPr>
              <a:t>© </a:t>
            </a:r>
            <a:r>
              <a:rPr lang="en-US" sz="700">
                <a:solidFill>
                  <a:schemeClr val="dk2"/>
                </a:solidFill>
              </a:rPr>
              <a:t>2020</a:t>
            </a:r>
            <a:r>
              <a:rPr lang="en-US" sz="700" b="0" i="0">
                <a:solidFill>
                  <a:schemeClr val="dk2"/>
                </a:solidFill>
                <a:latin typeface="Arial"/>
                <a:ea typeface="Arial"/>
                <a:cs typeface="Arial"/>
                <a:sym typeface="Arial"/>
              </a:rPr>
              <a:t> SPLUNK INC.</a:t>
            </a:r>
            <a:endParaRPr sz="700">
              <a:solidFill>
                <a:schemeClr val="dk2"/>
              </a:solidFill>
              <a:latin typeface="Arial"/>
              <a:ea typeface="Arial"/>
              <a:cs typeface="Arial"/>
              <a:sym typeface="Arial"/>
            </a:endParaRPr>
          </a:p>
        </p:txBody>
      </p:sp>
      <p:grpSp>
        <p:nvGrpSpPr>
          <p:cNvPr id="395" name="Google Shape;395;p37"/>
          <p:cNvGrpSpPr/>
          <p:nvPr/>
        </p:nvGrpSpPr>
        <p:grpSpPr>
          <a:xfrm rot="5400000">
            <a:off x="4131280" y="-3489890"/>
            <a:ext cx="3856578" cy="10747522"/>
            <a:chOff x="7430865" y="-434600"/>
            <a:chExt cx="3749711" cy="6527099"/>
          </a:xfrm>
        </p:grpSpPr>
        <p:sp>
          <p:nvSpPr>
            <p:cNvPr id="396" name="Google Shape;396;p37"/>
            <p:cNvSpPr/>
            <p:nvPr/>
          </p:nvSpPr>
          <p:spPr>
            <a:xfrm flipH="1">
              <a:off x="7529790" y="-434600"/>
              <a:ext cx="3650786" cy="6527099"/>
            </a:xfrm>
            <a:custGeom>
              <a:avLst/>
              <a:gdLst/>
              <a:ahLst/>
              <a:cxnLst/>
              <a:rect l="l" t="t" r="r" b="b"/>
              <a:pathLst>
                <a:path w="3587996" h="6172198" extrusionOk="0">
                  <a:moveTo>
                    <a:pt x="0" y="0"/>
                  </a:moveTo>
                  <a:lnTo>
                    <a:pt x="3451859" y="0"/>
                  </a:lnTo>
                  <a:lnTo>
                    <a:pt x="3587996" y="0"/>
                  </a:lnTo>
                  <a:lnTo>
                    <a:pt x="3451859" y="6172196"/>
                  </a:lnTo>
                  <a:lnTo>
                    <a:pt x="3451859" y="6172198"/>
                  </a:lnTo>
                  <a:lnTo>
                    <a:pt x="0" y="6172198"/>
                  </a:lnTo>
                  <a:close/>
                </a:path>
              </a:pathLst>
            </a:custGeom>
            <a:gradFill>
              <a:gsLst>
                <a:gs pos="0">
                  <a:srgbClr val="EC008C"/>
                </a:gs>
                <a:gs pos="1000">
                  <a:srgbClr val="EC008C"/>
                </a:gs>
                <a:gs pos="99000">
                  <a:srgbClr val="F99D1C"/>
                </a:gs>
                <a:gs pos="100000">
                  <a:srgbClr val="F99D1C"/>
                </a:gs>
              </a:gsLst>
              <a:lin ang="16200038"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FFFFFF"/>
                </a:solidFill>
                <a:latin typeface="Arial"/>
                <a:ea typeface="Arial"/>
                <a:cs typeface="Arial"/>
                <a:sym typeface="Arial"/>
              </a:endParaRPr>
            </a:p>
          </p:txBody>
        </p:sp>
        <p:sp>
          <p:nvSpPr>
            <p:cNvPr id="397" name="Google Shape;397;p37"/>
            <p:cNvSpPr/>
            <p:nvPr/>
          </p:nvSpPr>
          <p:spPr>
            <a:xfrm>
              <a:off x="7430865" y="-434600"/>
              <a:ext cx="3650786" cy="6527099"/>
            </a:xfrm>
            <a:custGeom>
              <a:avLst/>
              <a:gdLst/>
              <a:ahLst/>
              <a:cxnLst/>
              <a:rect l="l" t="t" r="r" b="b"/>
              <a:pathLst>
                <a:path w="3587996" h="6172198" extrusionOk="0">
                  <a:moveTo>
                    <a:pt x="0" y="0"/>
                  </a:moveTo>
                  <a:lnTo>
                    <a:pt x="3451859" y="0"/>
                  </a:lnTo>
                  <a:lnTo>
                    <a:pt x="3587996" y="0"/>
                  </a:lnTo>
                  <a:lnTo>
                    <a:pt x="3451859" y="6172196"/>
                  </a:lnTo>
                  <a:lnTo>
                    <a:pt x="3451859" y="6172198"/>
                  </a:lnTo>
                  <a:lnTo>
                    <a:pt x="0" y="6172198"/>
                  </a:lnTo>
                  <a:close/>
                </a:path>
              </a:pathLst>
            </a:custGeom>
            <a:gradFill>
              <a:gsLst>
                <a:gs pos="0">
                  <a:srgbClr val="EC008C"/>
                </a:gs>
                <a:gs pos="1000">
                  <a:srgbClr val="EC008C"/>
                </a:gs>
                <a:gs pos="99000">
                  <a:srgbClr val="F99D1C"/>
                </a:gs>
                <a:gs pos="100000">
                  <a:srgbClr val="F99D1C"/>
                </a:gs>
              </a:gsLst>
              <a:lin ang="16200038"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FFFFFF"/>
                </a:solidFill>
                <a:latin typeface="Arial"/>
                <a:ea typeface="Arial"/>
                <a:cs typeface="Arial"/>
                <a:sym typeface="Arial"/>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matchingName="Photo Grid">
  <p:cSld name="Photo Grid">
    <p:spTree>
      <p:nvGrpSpPr>
        <p:cNvPr id="1" name="Shape 398"/>
        <p:cNvGrpSpPr/>
        <p:nvPr/>
      </p:nvGrpSpPr>
      <p:grpSpPr>
        <a:xfrm>
          <a:off x="0" y="0"/>
          <a:ext cx="0" cy="0"/>
          <a:chOff x="0" y="0"/>
          <a:chExt cx="0" cy="0"/>
        </a:xfrm>
      </p:grpSpPr>
      <p:sp>
        <p:nvSpPr>
          <p:cNvPr id="399" name="Google Shape;399;p38"/>
          <p:cNvSpPr/>
          <p:nvPr/>
        </p:nvSpPr>
        <p:spPr>
          <a:xfrm>
            <a:off x="3056912" y="1740228"/>
            <a:ext cx="3013926" cy="3376932"/>
          </a:xfrm>
          <a:prstGeom prst="rect">
            <a:avLst/>
          </a:prstGeom>
          <a:gradFill>
            <a:gsLst>
              <a:gs pos="0">
                <a:srgbClr val="F67C34"/>
              </a:gs>
              <a:gs pos="6000">
                <a:srgbClr val="F67C34"/>
              </a:gs>
              <a:gs pos="76000">
                <a:srgbClr val="EC008C"/>
              </a:gs>
              <a:gs pos="100000">
                <a:srgbClr val="EC008C"/>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400" name="Google Shape;400;p38"/>
          <p:cNvSpPr txBox="1">
            <a:spLocks noGrp="1"/>
          </p:cNvSpPr>
          <p:nvPr>
            <p:ph type="body" idx="1"/>
          </p:nvPr>
        </p:nvSpPr>
        <p:spPr>
          <a:xfrm>
            <a:off x="3063978" y="1740228"/>
            <a:ext cx="3006859" cy="3376932"/>
          </a:xfrm>
          <a:prstGeom prst="rect">
            <a:avLst/>
          </a:prstGeom>
          <a:noFill/>
          <a:ln>
            <a:noFill/>
          </a:ln>
        </p:spPr>
        <p:txBody>
          <a:bodyPr spcFirstLastPara="1" wrap="square" lIns="182875" tIns="182875" rIns="182875" bIns="182875" anchor="ctr" anchorCtr="0">
            <a:noAutofit/>
          </a:bodyPr>
          <a:lstStyle>
            <a:lvl1pPr marL="457200" lvl="0" indent="-330200" algn="l">
              <a:lnSpc>
                <a:spcPct val="100000"/>
              </a:lnSpc>
              <a:spcBef>
                <a:spcPts val="600"/>
              </a:spcBef>
              <a:spcAft>
                <a:spcPts val="0"/>
              </a:spcAft>
              <a:buClr>
                <a:schemeClr val="lt1"/>
              </a:buClr>
              <a:buSzPts val="1600"/>
              <a:buFont typeface="Arial"/>
              <a:buChar char="“"/>
              <a:defRPr sz="1600" i="0">
                <a:solidFill>
                  <a:schemeClr val="lt1"/>
                </a:solidFill>
                <a:latin typeface="Arial"/>
                <a:ea typeface="Arial"/>
                <a:cs typeface="Arial"/>
                <a:sym typeface="Arial"/>
              </a:defRPr>
            </a:lvl1pPr>
            <a:lvl2pPr marL="914400" lvl="1" indent="-304800" algn="l">
              <a:lnSpc>
                <a:spcPct val="100000"/>
              </a:lnSpc>
              <a:spcBef>
                <a:spcPts val="1200"/>
              </a:spcBef>
              <a:spcAft>
                <a:spcPts val="0"/>
              </a:spcAft>
              <a:buSzPts val="1200"/>
              <a:buFont typeface="Arial"/>
              <a:buChar char="​"/>
              <a:defRPr sz="1200" b="1">
                <a:solidFill>
                  <a:schemeClr val="lt1"/>
                </a:solidFill>
                <a:latin typeface="Arial"/>
                <a:ea typeface="Arial"/>
                <a:cs typeface="Arial"/>
                <a:sym typeface="Arial"/>
              </a:defRPr>
            </a:lvl2pPr>
            <a:lvl3pPr marL="1371600" lvl="2" indent="-304800" algn="l">
              <a:lnSpc>
                <a:spcPct val="100000"/>
              </a:lnSpc>
              <a:spcBef>
                <a:spcPts val="1200"/>
              </a:spcBef>
              <a:spcAft>
                <a:spcPts val="0"/>
              </a:spcAft>
              <a:buClr>
                <a:schemeClr val="lt1"/>
              </a:buClr>
              <a:buSzPts val="1200"/>
              <a:buFont typeface="Arial"/>
              <a:buChar char="​"/>
              <a:defRPr sz="1200" b="1">
                <a:solidFill>
                  <a:schemeClr val="lt1"/>
                </a:solidFill>
                <a:latin typeface="Arial"/>
                <a:ea typeface="Arial"/>
                <a:cs typeface="Arial"/>
                <a:sym typeface="Arial"/>
              </a:defRPr>
            </a:lvl3pPr>
            <a:lvl4pPr marL="1828800" lvl="3" indent="-304800" algn="l">
              <a:lnSpc>
                <a:spcPct val="100000"/>
              </a:lnSpc>
              <a:spcBef>
                <a:spcPts val="1200"/>
              </a:spcBef>
              <a:spcAft>
                <a:spcPts val="0"/>
              </a:spcAft>
              <a:buClr>
                <a:schemeClr val="accent1"/>
              </a:buClr>
              <a:buSzPts val="1200"/>
              <a:buFont typeface="Arial"/>
              <a:buChar char="​"/>
              <a:defRPr sz="1200" b="1">
                <a:solidFill>
                  <a:schemeClr val="lt1"/>
                </a:solidFill>
                <a:latin typeface="Arial"/>
                <a:ea typeface="Arial"/>
                <a:cs typeface="Arial"/>
                <a:sym typeface="Arial"/>
              </a:defRPr>
            </a:lvl4pPr>
            <a:lvl5pPr marL="2286000" lvl="4" indent="-304800" algn="l">
              <a:lnSpc>
                <a:spcPct val="100000"/>
              </a:lnSpc>
              <a:spcBef>
                <a:spcPts val="1200"/>
              </a:spcBef>
              <a:spcAft>
                <a:spcPts val="0"/>
              </a:spcAft>
              <a:buClr>
                <a:schemeClr val="lt1"/>
              </a:buClr>
              <a:buSzPts val="1200"/>
              <a:buFont typeface="Arial"/>
              <a:buChar char="​"/>
              <a:defRPr sz="1200" b="1">
                <a:solidFill>
                  <a:schemeClr val="lt1"/>
                </a:solidFill>
                <a:latin typeface="Arial"/>
                <a:ea typeface="Arial"/>
                <a:cs typeface="Arial"/>
                <a:sym typeface="Arial"/>
              </a:defRPr>
            </a:lvl5pPr>
            <a:lvl6pPr marL="2743200" lvl="5" indent="-304800" algn="l">
              <a:lnSpc>
                <a:spcPct val="100000"/>
              </a:lnSpc>
              <a:spcBef>
                <a:spcPts val="1200"/>
              </a:spcBef>
              <a:spcAft>
                <a:spcPts val="0"/>
              </a:spcAft>
              <a:buClr>
                <a:schemeClr val="lt1"/>
              </a:buClr>
              <a:buSzPts val="1200"/>
              <a:buFont typeface="Arial"/>
              <a:buChar char="​"/>
              <a:defRPr sz="1200" b="1">
                <a:solidFill>
                  <a:schemeClr val="lt1"/>
                </a:solidFill>
                <a:latin typeface="Arial"/>
                <a:ea typeface="Arial"/>
                <a:cs typeface="Arial"/>
                <a:sym typeface="Arial"/>
              </a:defRPr>
            </a:lvl6pPr>
            <a:lvl7pPr marL="3200400" lvl="6" indent="-304800" algn="l">
              <a:lnSpc>
                <a:spcPct val="100000"/>
              </a:lnSpc>
              <a:spcBef>
                <a:spcPts val="1200"/>
              </a:spcBef>
              <a:spcAft>
                <a:spcPts val="0"/>
              </a:spcAft>
              <a:buSzPts val="1200"/>
              <a:buFont typeface="Arial"/>
              <a:buChar char="​"/>
              <a:defRPr sz="1200" b="1">
                <a:solidFill>
                  <a:schemeClr val="lt1"/>
                </a:solidFill>
                <a:latin typeface="Arial"/>
                <a:ea typeface="Arial"/>
                <a:cs typeface="Arial"/>
                <a:sym typeface="Arial"/>
              </a:defRPr>
            </a:lvl7pPr>
            <a:lvl8pPr marL="3657600" lvl="7" indent="-304800" algn="l">
              <a:lnSpc>
                <a:spcPct val="100000"/>
              </a:lnSpc>
              <a:spcBef>
                <a:spcPts val="1200"/>
              </a:spcBef>
              <a:spcAft>
                <a:spcPts val="0"/>
              </a:spcAft>
              <a:buClr>
                <a:schemeClr val="lt1"/>
              </a:buClr>
              <a:buSzPts val="1200"/>
              <a:buFont typeface="Arial"/>
              <a:buChar char="​"/>
              <a:defRPr sz="1200" b="1">
                <a:solidFill>
                  <a:schemeClr val="lt1"/>
                </a:solidFill>
                <a:latin typeface="Arial"/>
                <a:ea typeface="Arial"/>
                <a:cs typeface="Arial"/>
                <a:sym typeface="Arial"/>
              </a:defRPr>
            </a:lvl8pPr>
            <a:lvl9pPr marL="4114800" lvl="8" indent="-304800" algn="l">
              <a:lnSpc>
                <a:spcPct val="100000"/>
              </a:lnSpc>
              <a:spcBef>
                <a:spcPts val="1200"/>
              </a:spcBef>
              <a:spcAft>
                <a:spcPts val="600"/>
              </a:spcAft>
              <a:buClr>
                <a:schemeClr val="lt1"/>
              </a:buClr>
              <a:buSzPts val="1200"/>
              <a:buFont typeface="Arial"/>
              <a:buChar char="​"/>
              <a:defRPr sz="1200" b="1">
                <a:solidFill>
                  <a:schemeClr val="lt1"/>
                </a:solidFill>
                <a:latin typeface="Arial"/>
                <a:ea typeface="Arial"/>
                <a:cs typeface="Arial"/>
                <a:sym typeface="Arial"/>
              </a:defRPr>
            </a:lvl9pPr>
          </a:lstStyle>
          <a:p>
            <a:endParaRPr/>
          </a:p>
        </p:txBody>
      </p:sp>
      <p:sp>
        <p:nvSpPr>
          <p:cNvPr id="401" name="Google Shape;401;p38"/>
          <p:cNvSpPr/>
          <p:nvPr/>
        </p:nvSpPr>
        <p:spPr>
          <a:xfrm>
            <a:off x="28121" y="6619881"/>
            <a:ext cx="1338508" cy="181868"/>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700" b="0" i="0">
                <a:solidFill>
                  <a:schemeClr val="dk2"/>
                </a:solidFill>
                <a:latin typeface="Arial"/>
                <a:ea typeface="Arial"/>
                <a:cs typeface="Arial"/>
                <a:sym typeface="Arial"/>
              </a:rPr>
              <a:t>© </a:t>
            </a:r>
            <a:r>
              <a:rPr lang="en-US" sz="700">
                <a:solidFill>
                  <a:schemeClr val="dk2"/>
                </a:solidFill>
              </a:rPr>
              <a:t>2020</a:t>
            </a:r>
            <a:r>
              <a:rPr lang="en-US" sz="700" b="0" i="0">
                <a:solidFill>
                  <a:schemeClr val="dk2"/>
                </a:solidFill>
                <a:latin typeface="Arial"/>
                <a:ea typeface="Arial"/>
                <a:cs typeface="Arial"/>
                <a:sym typeface="Arial"/>
              </a:rPr>
              <a:t> SPLUNK INC.</a:t>
            </a:r>
            <a:endParaRPr sz="700">
              <a:solidFill>
                <a:schemeClr val="dk2"/>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matchingName="Speaker Intro">
  <p:cSld name="Speaker Intro">
    <p:bg>
      <p:bgPr>
        <a:blipFill>
          <a:blip r:embed="rId2" cstate="email">
            <a:alphaModFix/>
            <a:extLst>
              <a:ext uri="{28A0092B-C50C-407E-A947-70E740481C1C}">
                <a14:useLocalDpi xmlns:a14="http://schemas.microsoft.com/office/drawing/2010/main"/>
              </a:ext>
            </a:extLst>
          </a:blip>
          <a:stretch>
            <a:fillRect/>
          </a:stretch>
        </a:blipFill>
        <a:effectLst/>
      </p:bgPr>
    </p:bg>
    <p:spTree>
      <p:nvGrpSpPr>
        <p:cNvPr id="1" name="Shape 402"/>
        <p:cNvGrpSpPr/>
        <p:nvPr/>
      </p:nvGrpSpPr>
      <p:grpSpPr>
        <a:xfrm>
          <a:off x="0" y="0"/>
          <a:ext cx="0" cy="0"/>
          <a:chOff x="0" y="0"/>
          <a:chExt cx="0" cy="0"/>
        </a:xfrm>
      </p:grpSpPr>
      <p:sp>
        <p:nvSpPr>
          <p:cNvPr id="403" name="Google Shape;403;p39"/>
          <p:cNvSpPr/>
          <p:nvPr/>
        </p:nvSpPr>
        <p:spPr>
          <a:xfrm>
            <a:off x="4231317" y="2106218"/>
            <a:ext cx="5721352" cy="4751782"/>
          </a:xfrm>
          <a:custGeom>
            <a:avLst/>
            <a:gdLst/>
            <a:ahLst/>
            <a:cxnLst/>
            <a:rect l="l" t="t" r="r" b="b"/>
            <a:pathLst>
              <a:path w="5721352" h="4751782" extrusionOk="0">
                <a:moveTo>
                  <a:pt x="2860676" y="0"/>
                </a:moveTo>
                <a:cubicBezTo>
                  <a:pt x="4440584" y="0"/>
                  <a:pt x="5721352" y="1281393"/>
                  <a:pt x="5721352" y="2862072"/>
                </a:cubicBezTo>
                <a:cubicBezTo>
                  <a:pt x="5721352" y="3553619"/>
                  <a:pt x="5476205" y="4187881"/>
                  <a:pt x="5068113" y="4682616"/>
                </a:cubicBezTo>
                <a:lnTo>
                  <a:pt x="5005281" y="4751782"/>
                </a:lnTo>
                <a:lnTo>
                  <a:pt x="716071" y="4751782"/>
                </a:lnTo>
                <a:lnTo>
                  <a:pt x="653239" y="4682616"/>
                </a:lnTo>
                <a:cubicBezTo>
                  <a:pt x="245147" y="4187881"/>
                  <a:pt x="0" y="3553619"/>
                  <a:pt x="0" y="2862072"/>
                </a:cubicBezTo>
                <a:cubicBezTo>
                  <a:pt x="0" y="1281393"/>
                  <a:pt x="1280768" y="0"/>
                  <a:pt x="2860676" y="0"/>
                </a:cubicBezTo>
                <a:close/>
              </a:path>
            </a:pathLst>
          </a:custGeom>
          <a:gradFill>
            <a:gsLst>
              <a:gs pos="0">
                <a:srgbClr val="F99D1C">
                  <a:alpha val="36862"/>
                </a:srgbClr>
              </a:gs>
              <a:gs pos="1000">
                <a:srgbClr val="F99D1C">
                  <a:alpha val="36862"/>
                </a:srgbClr>
              </a:gs>
              <a:gs pos="50000">
                <a:srgbClr val="F7941D">
                  <a:alpha val="21960"/>
                </a:srgbClr>
              </a:gs>
              <a:gs pos="100000">
                <a:srgbClr val="EC008C">
                  <a:alpha val="0"/>
                </a:srgbClr>
              </a:gs>
            </a:gsLst>
            <a:lin ang="1200000"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rgbClr val="FFFFFF"/>
              </a:solidFill>
              <a:latin typeface="Arial"/>
              <a:ea typeface="Arial"/>
              <a:cs typeface="Arial"/>
              <a:sym typeface="Arial"/>
            </a:endParaRPr>
          </a:p>
        </p:txBody>
      </p:sp>
      <p:sp>
        <p:nvSpPr>
          <p:cNvPr id="404" name="Google Shape;404;p39"/>
          <p:cNvSpPr/>
          <p:nvPr/>
        </p:nvSpPr>
        <p:spPr>
          <a:xfrm>
            <a:off x="6400800" y="848360"/>
            <a:ext cx="5161280" cy="5161280"/>
          </a:xfrm>
          <a:prstGeom prst="pie">
            <a:avLst>
              <a:gd name="adj1" fmla="val 1627784"/>
              <a:gd name="adj2" fmla="val 16200000"/>
            </a:avLst>
          </a:prstGeom>
          <a:gradFill>
            <a:gsLst>
              <a:gs pos="0">
                <a:srgbClr val="F99D1C"/>
              </a:gs>
              <a:gs pos="44000">
                <a:srgbClr val="F99D1C">
                  <a:alpha val="58823"/>
                </a:srgbClr>
              </a:gs>
              <a:gs pos="95000">
                <a:srgbClr val="F3584A">
                  <a:alpha val="0"/>
                </a:srgbClr>
              </a:gs>
              <a:gs pos="100000">
                <a:srgbClr val="F3584A">
                  <a:alpha val="0"/>
                </a:srgbClr>
              </a:gs>
            </a:gsLst>
            <a:lin ang="7200000"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rgbClr val="000000"/>
              </a:solidFill>
              <a:latin typeface="Arial"/>
              <a:ea typeface="Arial"/>
              <a:cs typeface="Arial"/>
              <a:sym typeface="Arial"/>
            </a:endParaRPr>
          </a:p>
        </p:txBody>
      </p:sp>
      <p:grpSp>
        <p:nvGrpSpPr>
          <p:cNvPr id="405" name="Google Shape;405;p39"/>
          <p:cNvGrpSpPr/>
          <p:nvPr/>
        </p:nvGrpSpPr>
        <p:grpSpPr>
          <a:xfrm>
            <a:off x="11400365" y="848360"/>
            <a:ext cx="143935" cy="1354667"/>
            <a:chOff x="11506198" y="1244154"/>
            <a:chExt cx="143935" cy="1354667"/>
          </a:xfrm>
        </p:grpSpPr>
        <p:cxnSp>
          <p:nvCxnSpPr>
            <p:cNvPr id="406" name="Google Shape;406;p39"/>
            <p:cNvCxnSpPr/>
            <p:nvPr/>
          </p:nvCxnSpPr>
          <p:spPr>
            <a:xfrm>
              <a:off x="11506198" y="2598821"/>
              <a:ext cx="143935" cy="0"/>
            </a:xfrm>
            <a:prstGeom prst="straightConnector1">
              <a:avLst/>
            </a:prstGeom>
            <a:noFill/>
            <a:ln w="12700" cap="rnd" cmpd="sng">
              <a:solidFill>
                <a:srgbClr val="FFFFFF"/>
              </a:solidFill>
              <a:prstDash val="solid"/>
              <a:round/>
              <a:headEnd type="none" w="sm" len="sm"/>
              <a:tailEnd type="none" w="sm" len="sm"/>
            </a:ln>
          </p:spPr>
        </p:cxnSp>
        <p:cxnSp>
          <p:nvCxnSpPr>
            <p:cNvPr id="407" name="Google Shape;407;p39"/>
            <p:cNvCxnSpPr/>
            <p:nvPr/>
          </p:nvCxnSpPr>
          <p:spPr>
            <a:xfrm>
              <a:off x="11506198" y="2475674"/>
              <a:ext cx="143935" cy="0"/>
            </a:xfrm>
            <a:prstGeom prst="straightConnector1">
              <a:avLst/>
            </a:prstGeom>
            <a:noFill/>
            <a:ln w="12700" cap="rnd" cmpd="sng">
              <a:solidFill>
                <a:srgbClr val="FFFFFF"/>
              </a:solidFill>
              <a:prstDash val="solid"/>
              <a:round/>
              <a:headEnd type="none" w="sm" len="sm"/>
              <a:tailEnd type="none" w="sm" len="sm"/>
            </a:ln>
          </p:spPr>
        </p:cxnSp>
        <p:cxnSp>
          <p:nvCxnSpPr>
            <p:cNvPr id="408" name="Google Shape;408;p39"/>
            <p:cNvCxnSpPr/>
            <p:nvPr/>
          </p:nvCxnSpPr>
          <p:spPr>
            <a:xfrm>
              <a:off x="11506198" y="2352522"/>
              <a:ext cx="143935" cy="0"/>
            </a:xfrm>
            <a:prstGeom prst="straightConnector1">
              <a:avLst/>
            </a:prstGeom>
            <a:noFill/>
            <a:ln w="12700" cap="rnd" cmpd="sng">
              <a:solidFill>
                <a:srgbClr val="FFFFFF"/>
              </a:solidFill>
              <a:prstDash val="solid"/>
              <a:round/>
              <a:headEnd type="none" w="sm" len="sm"/>
              <a:tailEnd type="none" w="sm" len="sm"/>
            </a:ln>
          </p:spPr>
        </p:cxnSp>
        <p:cxnSp>
          <p:nvCxnSpPr>
            <p:cNvPr id="409" name="Google Shape;409;p39"/>
            <p:cNvCxnSpPr/>
            <p:nvPr/>
          </p:nvCxnSpPr>
          <p:spPr>
            <a:xfrm>
              <a:off x="11506198" y="2229370"/>
              <a:ext cx="143935" cy="0"/>
            </a:xfrm>
            <a:prstGeom prst="straightConnector1">
              <a:avLst/>
            </a:prstGeom>
            <a:noFill/>
            <a:ln w="12700" cap="rnd" cmpd="sng">
              <a:solidFill>
                <a:srgbClr val="FFFFFF"/>
              </a:solidFill>
              <a:prstDash val="solid"/>
              <a:round/>
              <a:headEnd type="none" w="sm" len="sm"/>
              <a:tailEnd type="none" w="sm" len="sm"/>
            </a:ln>
          </p:spPr>
        </p:cxnSp>
        <p:cxnSp>
          <p:nvCxnSpPr>
            <p:cNvPr id="410" name="Google Shape;410;p39"/>
            <p:cNvCxnSpPr/>
            <p:nvPr/>
          </p:nvCxnSpPr>
          <p:spPr>
            <a:xfrm>
              <a:off x="11506198" y="2106218"/>
              <a:ext cx="143935" cy="0"/>
            </a:xfrm>
            <a:prstGeom prst="straightConnector1">
              <a:avLst/>
            </a:prstGeom>
            <a:noFill/>
            <a:ln w="12700" cap="rnd" cmpd="sng">
              <a:solidFill>
                <a:srgbClr val="FFFFFF"/>
              </a:solidFill>
              <a:prstDash val="solid"/>
              <a:round/>
              <a:headEnd type="none" w="sm" len="sm"/>
              <a:tailEnd type="none" w="sm" len="sm"/>
            </a:ln>
          </p:spPr>
        </p:cxnSp>
        <p:cxnSp>
          <p:nvCxnSpPr>
            <p:cNvPr id="411" name="Google Shape;411;p39"/>
            <p:cNvCxnSpPr/>
            <p:nvPr/>
          </p:nvCxnSpPr>
          <p:spPr>
            <a:xfrm>
              <a:off x="11506198" y="1983066"/>
              <a:ext cx="143935" cy="0"/>
            </a:xfrm>
            <a:prstGeom prst="straightConnector1">
              <a:avLst/>
            </a:prstGeom>
            <a:noFill/>
            <a:ln w="12700" cap="rnd" cmpd="sng">
              <a:solidFill>
                <a:srgbClr val="FFFFFF"/>
              </a:solidFill>
              <a:prstDash val="solid"/>
              <a:round/>
              <a:headEnd type="none" w="sm" len="sm"/>
              <a:tailEnd type="none" w="sm" len="sm"/>
            </a:ln>
          </p:spPr>
        </p:cxnSp>
        <p:cxnSp>
          <p:nvCxnSpPr>
            <p:cNvPr id="412" name="Google Shape;412;p39"/>
            <p:cNvCxnSpPr/>
            <p:nvPr/>
          </p:nvCxnSpPr>
          <p:spPr>
            <a:xfrm>
              <a:off x="11506198" y="1859914"/>
              <a:ext cx="143935" cy="0"/>
            </a:xfrm>
            <a:prstGeom prst="straightConnector1">
              <a:avLst/>
            </a:prstGeom>
            <a:noFill/>
            <a:ln w="12700" cap="rnd" cmpd="sng">
              <a:solidFill>
                <a:srgbClr val="FFFFFF"/>
              </a:solidFill>
              <a:prstDash val="solid"/>
              <a:round/>
              <a:headEnd type="none" w="sm" len="sm"/>
              <a:tailEnd type="none" w="sm" len="sm"/>
            </a:ln>
          </p:spPr>
        </p:cxnSp>
        <p:cxnSp>
          <p:nvCxnSpPr>
            <p:cNvPr id="413" name="Google Shape;413;p39"/>
            <p:cNvCxnSpPr/>
            <p:nvPr/>
          </p:nvCxnSpPr>
          <p:spPr>
            <a:xfrm>
              <a:off x="11506198" y="1736762"/>
              <a:ext cx="143935" cy="0"/>
            </a:xfrm>
            <a:prstGeom prst="straightConnector1">
              <a:avLst/>
            </a:prstGeom>
            <a:noFill/>
            <a:ln w="12700" cap="rnd" cmpd="sng">
              <a:solidFill>
                <a:srgbClr val="FFFFFF"/>
              </a:solidFill>
              <a:prstDash val="solid"/>
              <a:round/>
              <a:headEnd type="none" w="sm" len="sm"/>
              <a:tailEnd type="none" w="sm" len="sm"/>
            </a:ln>
          </p:spPr>
        </p:cxnSp>
        <p:cxnSp>
          <p:nvCxnSpPr>
            <p:cNvPr id="414" name="Google Shape;414;p39"/>
            <p:cNvCxnSpPr/>
            <p:nvPr/>
          </p:nvCxnSpPr>
          <p:spPr>
            <a:xfrm>
              <a:off x="11506198" y="1613610"/>
              <a:ext cx="143935" cy="0"/>
            </a:xfrm>
            <a:prstGeom prst="straightConnector1">
              <a:avLst/>
            </a:prstGeom>
            <a:noFill/>
            <a:ln w="12700" cap="rnd" cmpd="sng">
              <a:solidFill>
                <a:srgbClr val="FFFFFF"/>
              </a:solidFill>
              <a:prstDash val="solid"/>
              <a:round/>
              <a:headEnd type="none" w="sm" len="sm"/>
              <a:tailEnd type="none" w="sm" len="sm"/>
            </a:ln>
          </p:spPr>
        </p:cxnSp>
        <p:cxnSp>
          <p:nvCxnSpPr>
            <p:cNvPr id="415" name="Google Shape;415;p39"/>
            <p:cNvCxnSpPr/>
            <p:nvPr/>
          </p:nvCxnSpPr>
          <p:spPr>
            <a:xfrm>
              <a:off x="11506198" y="1490458"/>
              <a:ext cx="143935" cy="0"/>
            </a:xfrm>
            <a:prstGeom prst="straightConnector1">
              <a:avLst/>
            </a:prstGeom>
            <a:noFill/>
            <a:ln w="12700" cap="rnd" cmpd="sng">
              <a:solidFill>
                <a:srgbClr val="FFFFFF"/>
              </a:solidFill>
              <a:prstDash val="solid"/>
              <a:round/>
              <a:headEnd type="none" w="sm" len="sm"/>
              <a:tailEnd type="none" w="sm" len="sm"/>
            </a:ln>
          </p:spPr>
        </p:cxnSp>
        <p:cxnSp>
          <p:nvCxnSpPr>
            <p:cNvPr id="416" name="Google Shape;416;p39"/>
            <p:cNvCxnSpPr/>
            <p:nvPr/>
          </p:nvCxnSpPr>
          <p:spPr>
            <a:xfrm>
              <a:off x="11506198" y="1367306"/>
              <a:ext cx="143935" cy="0"/>
            </a:xfrm>
            <a:prstGeom prst="straightConnector1">
              <a:avLst/>
            </a:prstGeom>
            <a:noFill/>
            <a:ln w="12700" cap="rnd" cmpd="sng">
              <a:solidFill>
                <a:srgbClr val="FFFFFF"/>
              </a:solidFill>
              <a:prstDash val="solid"/>
              <a:round/>
              <a:headEnd type="none" w="sm" len="sm"/>
              <a:tailEnd type="none" w="sm" len="sm"/>
            </a:ln>
          </p:spPr>
        </p:cxnSp>
        <p:cxnSp>
          <p:nvCxnSpPr>
            <p:cNvPr id="417" name="Google Shape;417;p39"/>
            <p:cNvCxnSpPr/>
            <p:nvPr/>
          </p:nvCxnSpPr>
          <p:spPr>
            <a:xfrm>
              <a:off x="11506198" y="1244154"/>
              <a:ext cx="143935" cy="0"/>
            </a:xfrm>
            <a:prstGeom prst="straightConnector1">
              <a:avLst/>
            </a:prstGeom>
            <a:noFill/>
            <a:ln w="12700" cap="rnd" cmpd="sng">
              <a:solidFill>
                <a:srgbClr val="FFFFFF"/>
              </a:solidFill>
              <a:prstDash val="solid"/>
              <a:round/>
              <a:headEnd type="none" w="sm" len="sm"/>
              <a:tailEnd type="none" w="sm" len="sm"/>
            </a:ln>
          </p:spPr>
        </p:cxnSp>
      </p:grpSp>
      <p:pic>
        <p:nvPicPr>
          <p:cNvPr id="418" name="Google Shape;418;p39"/>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492006" y="5740400"/>
            <a:ext cx="4014194" cy="537553"/>
          </a:xfrm>
          <a:prstGeom prst="rect">
            <a:avLst/>
          </a:prstGeom>
          <a:noFill/>
          <a:ln>
            <a:noFill/>
          </a:ln>
        </p:spPr>
      </p:pic>
      <p:sp>
        <p:nvSpPr>
          <p:cNvPr id="419" name="Google Shape;419;p39"/>
          <p:cNvSpPr txBox="1">
            <a:spLocks noGrp="1"/>
          </p:cNvSpPr>
          <p:nvPr>
            <p:ph type="ctrTitle"/>
          </p:nvPr>
        </p:nvSpPr>
        <p:spPr>
          <a:xfrm>
            <a:off x="685800" y="1471968"/>
            <a:ext cx="5067300" cy="2215991"/>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chemeClr val="lt1"/>
              </a:buClr>
              <a:buSzPts val="6000"/>
              <a:buFont typeface="Arial"/>
              <a:buNone/>
              <a:defRPr sz="6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0" name="Google Shape;420;p39"/>
          <p:cNvSpPr txBox="1">
            <a:spLocks noGrp="1"/>
          </p:cNvSpPr>
          <p:nvPr>
            <p:ph type="subTitle" idx="1"/>
          </p:nvPr>
        </p:nvSpPr>
        <p:spPr>
          <a:xfrm>
            <a:off x="685800" y="3780033"/>
            <a:ext cx="5067300" cy="350865"/>
          </a:xfrm>
          <a:prstGeom prst="rect">
            <a:avLst/>
          </a:prstGeom>
          <a:noFill/>
          <a:ln>
            <a:noFill/>
          </a:ln>
        </p:spPr>
        <p:txBody>
          <a:bodyPr spcFirstLastPara="1" wrap="square" lIns="0" tIns="0" rIns="0" bIns="0" anchor="t" anchorCtr="0">
            <a:noAutofit/>
          </a:bodyPr>
          <a:lstStyle>
            <a:lvl1pPr lvl="0" algn="l">
              <a:lnSpc>
                <a:spcPct val="95000"/>
              </a:lnSpc>
              <a:spcBef>
                <a:spcPts val="1200"/>
              </a:spcBef>
              <a:spcAft>
                <a:spcPts val="0"/>
              </a:spcAft>
              <a:buClr>
                <a:schemeClr val="lt1"/>
              </a:buClr>
              <a:buSzPts val="2400"/>
              <a:buNone/>
              <a:defRPr sz="2400">
                <a:solidFill>
                  <a:schemeClr val="lt1"/>
                </a:solidFill>
                <a:latin typeface="Arial"/>
                <a:ea typeface="Arial"/>
                <a:cs typeface="Arial"/>
                <a:sym typeface="Arial"/>
              </a:defRPr>
            </a:lvl1pPr>
            <a:lvl2pPr lvl="1" algn="ctr">
              <a:lnSpc>
                <a:spcPct val="90000"/>
              </a:lnSpc>
              <a:spcBef>
                <a:spcPts val="400"/>
              </a:spcBef>
              <a:spcAft>
                <a:spcPts val="0"/>
              </a:spcAft>
              <a:buSzPts val="2000"/>
              <a:buNone/>
              <a:defRPr sz="2000"/>
            </a:lvl2pPr>
            <a:lvl3pPr lvl="2" algn="ctr">
              <a:lnSpc>
                <a:spcPct val="85000"/>
              </a:lnSpc>
              <a:spcBef>
                <a:spcPts val="400"/>
              </a:spcBef>
              <a:spcAft>
                <a:spcPts val="0"/>
              </a:spcAft>
              <a:buClr>
                <a:schemeClr val="dk1"/>
              </a:buClr>
              <a:buSzPts val="1800"/>
              <a:buNone/>
              <a:defRPr sz="1800"/>
            </a:lvl3pPr>
            <a:lvl4pPr lvl="3" algn="ctr">
              <a:lnSpc>
                <a:spcPct val="90000"/>
              </a:lnSpc>
              <a:spcBef>
                <a:spcPts val="1200"/>
              </a:spcBef>
              <a:spcAft>
                <a:spcPts val="0"/>
              </a:spcAft>
              <a:buClr>
                <a:schemeClr val="dk1"/>
              </a:buClr>
              <a:buSzPts val="1600"/>
              <a:buNone/>
              <a:defRPr sz="1600"/>
            </a:lvl4pPr>
            <a:lvl5pPr lvl="4" algn="ctr">
              <a:lnSpc>
                <a:spcPct val="90000"/>
              </a:lnSpc>
              <a:spcBef>
                <a:spcPts val="0"/>
              </a:spcBef>
              <a:spcAft>
                <a:spcPts val="0"/>
              </a:spcAft>
              <a:buClr>
                <a:schemeClr val="accent1"/>
              </a:buClr>
              <a:buSzPts val="1600"/>
              <a:buNone/>
              <a:defRPr sz="1600"/>
            </a:lvl5pPr>
            <a:lvl6pPr lvl="5" algn="ctr">
              <a:lnSpc>
                <a:spcPct val="120000"/>
              </a:lnSpc>
              <a:spcBef>
                <a:spcPts val="800"/>
              </a:spcBef>
              <a:spcAft>
                <a:spcPts val="0"/>
              </a:spcAft>
              <a:buClr>
                <a:schemeClr val="dk1"/>
              </a:buClr>
              <a:buSzPts val="1600"/>
              <a:buNone/>
              <a:defRPr sz="1600"/>
            </a:lvl6pPr>
            <a:lvl7pPr lvl="6" algn="ctr">
              <a:lnSpc>
                <a:spcPct val="85000"/>
              </a:lnSpc>
              <a:spcBef>
                <a:spcPts val="600"/>
              </a:spcBef>
              <a:spcAft>
                <a:spcPts val="0"/>
              </a:spcAft>
              <a:buSzPts val="1600"/>
              <a:buNone/>
              <a:defRPr sz="1600"/>
            </a:lvl7pPr>
            <a:lvl8pPr lvl="7" algn="ctr">
              <a:lnSpc>
                <a:spcPct val="100000"/>
              </a:lnSpc>
              <a:spcBef>
                <a:spcPts val="1200"/>
              </a:spcBef>
              <a:spcAft>
                <a:spcPts val="0"/>
              </a:spcAft>
              <a:buClr>
                <a:schemeClr val="dk1"/>
              </a:buClr>
              <a:buSzPts val="1600"/>
              <a:buNone/>
              <a:defRPr sz="1600"/>
            </a:lvl8pPr>
            <a:lvl9pPr lvl="8" algn="ctr">
              <a:lnSpc>
                <a:spcPct val="85000"/>
              </a:lnSpc>
              <a:spcBef>
                <a:spcPts val="600"/>
              </a:spcBef>
              <a:spcAft>
                <a:spcPts val="1200"/>
              </a:spcAft>
              <a:buClr>
                <a:schemeClr val="dk1"/>
              </a:buClr>
              <a:buSzPts val="1600"/>
              <a:buNone/>
              <a:defRPr sz="1600"/>
            </a:lvl9pPr>
          </a:lstStyle>
          <a:p>
            <a:endParaRPr/>
          </a:p>
        </p:txBody>
      </p:sp>
      <p:sp>
        <p:nvSpPr>
          <p:cNvPr id="421" name="Google Shape;421;p39"/>
          <p:cNvSpPr txBox="1">
            <a:spLocks noGrp="1"/>
          </p:cNvSpPr>
          <p:nvPr>
            <p:ph type="body" idx="2"/>
          </p:nvPr>
        </p:nvSpPr>
        <p:spPr>
          <a:xfrm>
            <a:off x="685800" y="5096290"/>
            <a:ext cx="5067300" cy="280974"/>
          </a:xfrm>
          <a:prstGeom prst="rect">
            <a:avLst/>
          </a:prstGeom>
          <a:noFill/>
          <a:ln>
            <a:noFill/>
          </a:ln>
        </p:spPr>
        <p:txBody>
          <a:bodyPr spcFirstLastPara="1" wrap="square" lIns="0" tIns="0" rIns="0" bIns="0" anchor="b" anchorCtr="0">
            <a:noAutofit/>
          </a:bodyPr>
          <a:lstStyle>
            <a:lvl1pPr marL="457200" lvl="0" indent="-228600" algn="l">
              <a:lnSpc>
                <a:spcPct val="83000"/>
              </a:lnSpc>
              <a:spcBef>
                <a:spcPts val="0"/>
              </a:spcBef>
              <a:spcAft>
                <a:spcPts val="0"/>
              </a:spcAft>
              <a:buClr>
                <a:schemeClr val="lt1"/>
              </a:buClr>
              <a:buSzPts val="2200"/>
              <a:buNone/>
              <a:defRPr sz="2200" b="1">
                <a:solidFill>
                  <a:schemeClr val="lt1"/>
                </a:solidFill>
                <a:latin typeface="Arial"/>
                <a:ea typeface="Arial"/>
                <a:cs typeface="Arial"/>
                <a:sym typeface="Arial"/>
              </a:defRPr>
            </a:lvl1pPr>
            <a:lvl2pPr marL="914400" lvl="1" indent="-228600" algn="l">
              <a:lnSpc>
                <a:spcPct val="90000"/>
              </a:lnSpc>
              <a:spcBef>
                <a:spcPts val="400"/>
              </a:spcBef>
              <a:spcAft>
                <a:spcPts val="0"/>
              </a:spcAft>
              <a:buSzPts val="2000"/>
              <a:buNone/>
              <a:defRPr sz="2000" b="1"/>
            </a:lvl2pPr>
            <a:lvl3pPr marL="1371600" lvl="2" indent="-228600" algn="l">
              <a:lnSpc>
                <a:spcPct val="85000"/>
              </a:lnSpc>
              <a:spcBef>
                <a:spcPts val="400"/>
              </a:spcBef>
              <a:spcAft>
                <a:spcPts val="0"/>
              </a:spcAft>
              <a:buClr>
                <a:schemeClr val="dk1"/>
              </a:buClr>
              <a:buSzPts val="1800"/>
              <a:buNone/>
              <a:defRPr sz="1800" b="1"/>
            </a:lvl3pPr>
            <a:lvl4pPr marL="1828800" lvl="3" indent="-228600" algn="l">
              <a:lnSpc>
                <a:spcPct val="90000"/>
              </a:lnSpc>
              <a:spcBef>
                <a:spcPts val="1200"/>
              </a:spcBef>
              <a:spcAft>
                <a:spcPts val="0"/>
              </a:spcAft>
              <a:buClr>
                <a:schemeClr val="dk1"/>
              </a:buClr>
              <a:buSzPts val="1600"/>
              <a:buNone/>
              <a:defRPr sz="1600" b="1"/>
            </a:lvl4pPr>
            <a:lvl5pPr marL="2286000" lvl="4" indent="-228600" algn="l">
              <a:lnSpc>
                <a:spcPct val="90000"/>
              </a:lnSpc>
              <a:spcBef>
                <a:spcPts val="0"/>
              </a:spcBef>
              <a:spcAft>
                <a:spcPts val="0"/>
              </a:spcAft>
              <a:buClr>
                <a:schemeClr val="accent1"/>
              </a:buClr>
              <a:buSzPts val="1600"/>
              <a:buNone/>
              <a:defRPr sz="1600" b="1"/>
            </a:lvl5pPr>
            <a:lvl6pPr marL="2743200" lvl="5" indent="-228600" algn="l">
              <a:lnSpc>
                <a:spcPct val="120000"/>
              </a:lnSpc>
              <a:spcBef>
                <a:spcPts val="800"/>
              </a:spcBef>
              <a:spcAft>
                <a:spcPts val="0"/>
              </a:spcAft>
              <a:buClr>
                <a:schemeClr val="dk1"/>
              </a:buClr>
              <a:buSzPts val="1600"/>
              <a:buNone/>
              <a:defRPr sz="1600" b="1"/>
            </a:lvl6pPr>
            <a:lvl7pPr marL="3200400" lvl="6" indent="-228600" algn="l">
              <a:lnSpc>
                <a:spcPct val="85000"/>
              </a:lnSpc>
              <a:spcBef>
                <a:spcPts val="600"/>
              </a:spcBef>
              <a:spcAft>
                <a:spcPts val="0"/>
              </a:spcAft>
              <a:buSzPts val="1600"/>
              <a:buNone/>
              <a:defRPr sz="1600" b="1"/>
            </a:lvl7pPr>
            <a:lvl8pPr marL="3657600" lvl="7" indent="-228600" algn="l">
              <a:lnSpc>
                <a:spcPct val="100000"/>
              </a:lnSpc>
              <a:spcBef>
                <a:spcPts val="1200"/>
              </a:spcBef>
              <a:spcAft>
                <a:spcPts val="0"/>
              </a:spcAft>
              <a:buClr>
                <a:schemeClr val="dk1"/>
              </a:buClr>
              <a:buSzPts val="1600"/>
              <a:buNone/>
              <a:defRPr sz="1600" b="1"/>
            </a:lvl8pPr>
            <a:lvl9pPr marL="4114800" lvl="8" indent="-228600" algn="l">
              <a:lnSpc>
                <a:spcPct val="85000"/>
              </a:lnSpc>
              <a:spcBef>
                <a:spcPts val="600"/>
              </a:spcBef>
              <a:spcAft>
                <a:spcPts val="1200"/>
              </a:spcAft>
              <a:buClr>
                <a:schemeClr val="dk1"/>
              </a:buClr>
              <a:buSzPts val="1600"/>
              <a:buNone/>
              <a:defRPr sz="1600" b="1"/>
            </a:lvl9pPr>
          </a:lstStyle>
          <a:p>
            <a:endParaRPr/>
          </a:p>
        </p:txBody>
      </p:sp>
      <p:sp>
        <p:nvSpPr>
          <p:cNvPr id="422" name="Google Shape;422;p39"/>
          <p:cNvSpPr txBox="1">
            <a:spLocks noGrp="1"/>
          </p:cNvSpPr>
          <p:nvPr>
            <p:ph type="body" idx="3"/>
          </p:nvPr>
        </p:nvSpPr>
        <p:spPr>
          <a:xfrm>
            <a:off x="685800" y="5482609"/>
            <a:ext cx="5067300" cy="229935"/>
          </a:xfrm>
          <a:prstGeom prst="rect">
            <a:avLst/>
          </a:prstGeom>
          <a:noFill/>
          <a:ln>
            <a:noFill/>
          </a:ln>
        </p:spPr>
        <p:txBody>
          <a:bodyPr spcFirstLastPara="1" wrap="square" lIns="0" tIns="0" rIns="0" bIns="0" anchor="t" anchorCtr="0">
            <a:noAutofit/>
          </a:bodyPr>
          <a:lstStyle>
            <a:lvl1pPr marL="457200" lvl="0" indent="-228600" algn="l">
              <a:lnSpc>
                <a:spcPct val="83000"/>
              </a:lnSpc>
              <a:spcBef>
                <a:spcPts val="0"/>
              </a:spcBef>
              <a:spcAft>
                <a:spcPts val="0"/>
              </a:spcAft>
              <a:buClr>
                <a:schemeClr val="lt1"/>
              </a:buClr>
              <a:buSzPts val="1800"/>
              <a:buNone/>
              <a:defRPr sz="1800" b="0">
                <a:solidFill>
                  <a:schemeClr val="lt1"/>
                </a:solidFill>
                <a:latin typeface="Arial"/>
                <a:ea typeface="Arial"/>
                <a:cs typeface="Arial"/>
                <a:sym typeface="Arial"/>
              </a:defRPr>
            </a:lvl1pPr>
            <a:lvl2pPr marL="914400" lvl="1" indent="-228600" algn="l">
              <a:lnSpc>
                <a:spcPct val="90000"/>
              </a:lnSpc>
              <a:spcBef>
                <a:spcPts val="400"/>
              </a:spcBef>
              <a:spcAft>
                <a:spcPts val="0"/>
              </a:spcAft>
              <a:buSzPts val="2000"/>
              <a:buNone/>
              <a:defRPr sz="2000" b="1"/>
            </a:lvl2pPr>
            <a:lvl3pPr marL="1371600" lvl="2" indent="-228600" algn="l">
              <a:lnSpc>
                <a:spcPct val="85000"/>
              </a:lnSpc>
              <a:spcBef>
                <a:spcPts val="400"/>
              </a:spcBef>
              <a:spcAft>
                <a:spcPts val="0"/>
              </a:spcAft>
              <a:buClr>
                <a:schemeClr val="dk1"/>
              </a:buClr>
              <a:buSzPts val="1800"/>
              <a:buNone/>
              <a:defRPr sz="1800" b="1"/>
            </a:lvl3pPr>
            <a:lvl4pPr marL="1828800" lvl="3" indent="-228600" algn="l">
              <a:lnSpc>
                <a:spcPct val="90000"/>
              </a:lnSpc>
              <a:spcBef>
                <a:spcPts val="1200"/>
              </a:spcBef>
              <a:spcAft>
                <a:spcPts val="0"/>
              </a:spcAft>
              <a:buClr>
                <a:schemeClr val="dk1"/>
              </a:buClr>
              <a:buSzPts val="1600"/>
              <a:buNone/>
              <a:defRPr sz="1600" b="1"/>
            </a:lvl4pPr>
            <a:lvl5pPr marL="2286000" lvl="4" indent="-228600" algn="l">
              <a:lnSpc>
                <a:spcPct val="90000"/>
              </a:lnSpc>
              <a:spcBef>
                <a:spcPts val="0"/>
              </a:spcBef>
              <a:spcAft>
                <a:spcPts val="0"/>
              </a:spcAft>
              <a:buClr>
                <a:schemeClr val="accent1"/>
              </a:buClr>
              <a:buSzPts val="1600"/>
              <a:buNone/>
              <a:defRPr sz="1600" b="1"/>
            </a:lvl5pPr>
            <a:lvl6pPr marL="2743200" lvl="5" indent="-228600" algn="l">
              <a:lnSpc>
                <a:spcPct val="120000"/>
              </a:lnSpc>
              <a:spcBef>
                <a:spcPts val="800"/>
              </a:spcBef>
              <a:spcAft>
                <a:spcPts val="0"/>
              </a:spcAft>
              <a:buClr>
                <a:schemeClr val="dk1"/>
              </a:buClr>
              <a:buSzPts val="1600"/>
              <a:buNone/>
              <a:defRPr sz="1600" b="1"/>
            </a:lvl6pPr>
            <a:lvl7pPr marL="3200400" lvl="6" indent="-228600" algn="l">
              <a:lnSpc>
                <a:spcPct val="85000"/>
              </a:lnSpc>
              <a:spcBef>
                <a:spcPts val="600"/>
              </a:spcBef>
              <a:spcAft>
                <a:spcPts val="0"/>
              </a:spcAft>
              <a:buSzPts val="1600"/>
              <a:buNone/>
              <a:defRPr sz="1600" b="1"/>
            </a:lvl7pPr>
            <a:lvl8pPr marL="3657600" lvl="7" indent="-228600" algn="l">
              <a:lnSpc>
                <a:spcPct val="100000"/>
              </a:lnSpc>
              <a:spcBef>
                <a:spcPts val="1200"/>
              </a:spcBef>
              <a:spcAft>
                <a:spcPts val="0"/>
              </a:spcAft>
              <a:buClr>
                <a:schemeClr val="dk1"/>
              </a:buClr>
              <a:buSzPts val="1600"/>
              <a:buNone/>
              <a:defRPr sz="1600" b="1"/>
            </a:lvl8pPr>
            <a:lvl9pPr marL="4114800" lvl="8" indent="-228600" algn="l">
              <a:lnSpc>
                <a:spcPct val="85000"/>
              </a:lnSpc>
              <a:spcBef>
                <a:spcPts val="600"/>
              </a:spcBef>
              <a:spcAft>
                <a:spcPts val="1200"/>
              </a:spcAft>
              <a:buClr>
                <a:schemeClr val="dk1"/>
              </a:buClr>
              <a:buSzPts val="1600"/>
              <a:buNone/>
              <a:defRPr sz="1600" b="1"/>
            </a:lvl9pPr>
          </a:lstStyle>
          <a:p>
            <a:endParaRPr/>
          </a:p>
        </p:txBody>
      </p:sp>
      <p:sp>
        <p:nvSpPr>
          <p:cNvPr id="423" name="Google Shape;423;p39"/>
          <p:cNvSpPr/>
          <p:nvPr/>
        </p:nvSpPr>
        <p:spPr>
          <a:xfrm>
            <a:off x="6669388" y="2043364"/>
            <a:ext cx="161760" cy="161760"/>
          </a:xfrm>
          <a:prstGeom prst="ellipse">
            <a:avLst/>
          </a:prstGeom>
          <a:noFill/>
          <a:ln w="12700" cap="rnd" cmpd="sng">
            <a:solidFill>
              <a:srgbClr val="FFFFFF"/>
            </a:solidFill>
            <a:prstDash val="solid"/>
            <a:round/>
            <a:headEnd type="none" w="sm" len="sm"/>
            <a:tailEnd type="none" w="sm" len="sm"/>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Arial"/>
              <a:buNone/>
            </a:pPr>
            <a:endParaRPr sz="800" b="0" i="0" u="sng" strike="noStrike" cap="none">
              <a:solidFill>
                <a:srgbClr val="000000"/>
              </a:solidFill>
              <a:latin typeface="Arial"/>
              <a:ea typeface="Arial"/>
              <a:cs typeface="Arial"/>
              <a:sym typeface="Arial"/>
              <a:hlinkClick r:id="rId4"/>
            </a:endParaRPr>
          </a:p>
        </p:txBody>
      </p:sp>
      <p:sp>
        <p:nvSpPr>
          <p:cNvPr id="424" name="Google Shape;424;p39"/>
          <p:cNvSpPr/>
          <p:nvPr/>
        </p:nvSpPr>
        <p:spPr>
          <a:xfrm>
            <a:off x="10836946" y="87136"/>
            <a:ext cx="1338508" cy="181868"/>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700" b="0" i="0">
                <a:solidFill>
                  <a:schemeClr val="lt1"/>
                </a:solidFill>
                <a:latin typeface="Arial"/>
                <a:ea typeface="Arial"/>
                <a:cs typeface="Arial"/>
                <a:sym typeface="Arial"/>
              </a:rPr>
              <a:t>© </a:t>
            </a:r>
            <a:r>
              <a:rPr lang="en-US" sz="700">
                <a:solidFill>
                  <a:schemeClr val="lt1"/>
                </a:solidFill>
              </a:rPr>
              <a:t>2020</a:t>
            </a:r>
            <a:r>
              <a:rPr lang="en-US" sz="700" b="0" i="0">
                <a:solidFill>
                  <a:schemeClr val="lt1"/>
                </a:solidFill>
                <a:latin typeface="Arial"/>
                <a:ea typeface="Arial"/>
                <a:cs typeface="Arial"/>
                <a:sym typeface="Arial"/>
              </a:rPr>
              <a:t> SPLUNK INC.</a:t>
            </a:r>
            <a:endParaRPr sz="700">
              <a:solidFill>
                <a:schemeClr val="lt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wo Speaker Intro">
  <p:cSld name="Two Speaker Intro">
    <p:spTree>
      <p:nvGrpSpPr>
        <p:cNvPr id="1" name="Shape 425"/>
        <p:cNvGrpSpPr/>
        <p:nvPr/>
      </p:nvGrpSpPr>
      <p:grpSpPr>
        <a:xfrm>
          <a:off x="0" y="0"/>
          <a:ext cx="0" cy="0"/>
          <a:chOff x="0" y="0"/>
          <a:chExt cx="0" cy="0"/>
        </a:xfrm>
      </p:grpSpPr>
      <p:sp>
        <p:nvSpPr>
          <p:cNvPr id="426" name="Google Shape;426;p40"/>
          <p:cNvSpPr/>
          <p:nvPr/>
        </p:nvSpPr>
        <p:spPr>
          <a:xfrm>
            <a:off x="2005046" y="2331720"/>
            <a:ext cx="2428806" cy="2428806"/>
          </a:xfrm>
          <a:prstGeom prst="ellipse">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27" name="Google Shape;427;p40"/>
          <p:cNvSpPr/>
          <p:nvPr/>
        </p:nvSpPr>
        <p:spPr>
          <a:xfrm>
            <a:off x="1939006" y="2265680"/>
            <a:ext cx="2560886" cy="2560886"/>
          </a:xfrm>
          <a:prstGeom prst="pie">
            <a:avLst>
              <a:gd name="adj1" fmla="val 0"/>
              <a:gd name="adj2" fmla="val 16200000"/>
            </a:avLst>
          </a:prstGeom>
          <a:gradFill>
            <a:gsLst>
              <a:gs pos="0">
                <a:schemeClr val="accent6"/>
              </a:gs>
              <a:gs pos="1000">
                <a:schemeClr val="accent6"/>
              </a:gs>
              <a:gs pos="76000">
                <a:srgbClr val="EC008C"/>
              </a:gs>
              <a:gs pos="100000">
                <a:srgbClr val="EC008C"/>
              </a:gs>
            </a:gsLst>
            <a:lin ang="5400000" scaled="0"/>
          </a:gradFill>
          <a:ln>
            <a:noFill/>
          </a:ln>
        </p:spPr>
        <p:txBody>
          <a:bodyPr spcFirstLastPara="1" wrap="square" lIns="0" tIns="0" rIns="0" bIns="0" anchor="ctr" anchorCtr="0">
            <a:noAutofit/>
          </a:bodyPr>
          <a:lstStyle/>
          <a:p>
            <a:pPr marL="0" marR="0" lvl="0" indent="0" algn="l" rtl="0">
              <a:spcBef>
                <a:spcPts val="0"/>
              </a:spcBef>
              <a:spcAft>
                <a:spcPts val="0"/>
              </a:spcAft>
              <a:buNone/>
            </a:pPr>
            <a:endParaRPr sz="800">
              <a:solidFill>
                <a:schemeClr val="lt1"/>
              </a:solidFill>
              <a:latin typeface="Arial"/>
              <a:ea typeface="Arial"/>
              <a:cs typeface="Arial"/>
              <a:sym typeface="Arial"/>
            </a:endParaRPr>
          </a:p>
        </p:txBody>
      </p:sp>
      <p:sp>
        <p:nvSpPr>
          <p:cNvPr id="428" name="Google Shape;428;p40"/>
          <p:cNvSpPr txBox="1">
            <a:spLocks noGrp="1"/>
          </p:cNvSpPr>
          <p:nvPr>
            <p:ph type="title"/>
          </p:nvPr>
        </p:nvSpPr>
        <p:spPr>
          <a:xfrm>
            <a:off x="685800" y="521208"/>
            <a:ext cx="10817352" cy="1033272"/>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9" name="Google Shape;429;p40"/>
          <p:cNvSpPr txBox="1">
            <a:spLocks noGrp="1"/>
          </p:cNvSpPr>
          <p:nvPr>
            <p:ph type="body" idx="1"/>
          </p:nvPr>
        </p:nvSpPr>
        <p:spPr>
          <a:xfrm>
            <a:off x="685800" y="1592812"/>
            <a:ext cx="10820400" cy="280974"/>
          </a:xfrm>
          <a:prstGeom prst="rect">
            <a:avLst/>
          </a:prstGeom>
          <a:noFill/>
          <a:ln>
            <a:noFill/>
          </a:ln>
        </p:spPr>
        <p:txBody>
          <a:bodyPr spcFirstLastPara="1" wrap="square" lIns="0" tIns="0" rIns="0" bIns="0" anchor="t" anchorCtr="0">
            <a:noAutofit/>
          </a:bodyPr>
          <a:lstStyle>
            <a:lvl1pPr marL="457200" lvl="0" indent="-228600" algn="l">
              <a:lnSpc>
                <a:spcPct val="83000"/>
              </a:lnSpc>
              <a:spcBef>
                <a:spcPts val="0"/>
              </a:spcBef>
              <a:spcAft>
                <a:spcPts val="0"/>
              </a:spcAft>
              <a:buClr>
                <a:schemeClr val="accent1"/>
              </a:buClr>
              <a:buSzPts val="2200"/>
              <a:buNone/>
              <a:defRPr sz="2200" b="0">
                <a:solidFill>
                  <a:schemeClr val="accent1"/>
                </a:solidFill>
              </a:defRPr>
            </a:lvl1pPr>
            <a:lvl2pPr marL="914400" lvl="1" indent="-228600" algn="l">
              <a:lnSpc>
                <a:spcPct val="90000"/>
              </a:lnSpc>
              <a:spcBef>
                <a:spcPts val="400"/>
              </a:spcBef>
              <a:spcAft>
                <a:spcPts val="0"/>
              </a:spcAft>
              <a:buSzPts val="2000"/>
              <a:buNone/>
              <a:defRPr sz="2000" b="1"/>
            </a:lvl2pPr>
            <a:lvl3pPr marL="1371600" lvl="2" indent="-228600" algn="l">
              <a:lnSpc>
                <a:spcPct val="85000"/>
              </a:lnSpc>
              <a:spcBef>
                <a:spcPts val="400"/>
              </a:spcBef>
              <a:spcAft>
                <a:spcPts val="0"/>
              </a:spcAft>
              <a:buClr>
                <a:schemeClr val="dk1"/>
              </a:buClr>
              <a:buSzPts val="1800"/>
              <a:buNone/>
              <a:defRPr sz="1800" b="1"/>
            </a:lvl3pPr>
            <a:lvl4pPr marL="1828800" lvl="3" indent="-228600" algn="l">
              <a:lnSpc>
                <a:spcPct val="90000"/>
              </a:lnSpc>
              <a:spcBef>
                <a:spcPts val="1200"/>
              </a:spcBef>
              <a:spcAft>
                <a:spcPts val="0"/>
              </a:spcAft>
              <a:buClr>
                <a:schemeClr val="dk1"/>
              </a:buClr>
              <a:buSzPts val="1600"/>
              <a:buNone/>
              <a:defRPr sz="1600" b="1"/>
            </a:lvl4pPr>
            <a:lvl5pPr marL="2286000" lvl="4" indent="-228600" algn="l">
              <a:lnSpc>
                <a:spcPct val="90000"/>
              </a:lnSpc>
              <a:spcBef>
                <a:spcPts val="0"/>
              </a:spcBef>
              <a:spcAft>
                <a:spcPts val="0"/>
              </a:spcAft>
              <a:buClr>
                <a:schemeClr val="accent1"/>
              </a:buClr>
              <a:buSzPts val="1600"/>
              <a:buNone/>
              <a:defRPr sz="1600" b="1"/>
            </a:lvl5pPr>
            <a:lvl6pPr marL="2743200" lvl="5" indent="-228600" algn="l">
              <a:lnSpc>
                <a:spcPct val="120000"/>
              </a:lnSpc>
              <a:spcBef>
                <a:spcPts val="800"/>
              </a:spcBef>
              <a:spcAft>
                <a:spcPts val="0"/>
              </a:spcAft>
              <a:buClr>
                <a:schemeClr val="dk1"/>
              </a:buClr>
              <a:buSzPts val="1600"/>
              <a:buNone/>
              <a:defRPr sz="1600" b="1"/>
            </a:lvl6pPr>
            <a:lvl7pPr marL="3200400" lvl="6" indent="-228600" algn="l">
              <a:lnSpc>
                <a:spcPct val="85000"/>
              </a:lnSpc>
              <a:spcBef>
                <a:spcPts val="600"/>
              </a:spcBef>
              <a:spcAft>
                <a:spcPts val="0"/>
              </a:spcAft>
              <a:buSzPts val="1600"/>
              <a:buNone/>
              <a:defRPr sz="1600" b="1"/>
            </a:lvl7pPr>
            <a:lvl8pPr marL="3657600" lvl="7" indent="-228600" algn="l">
              <a:lnSpc>
                <a:spcPct val="100000"/>
              </a:lnSpc>
              <a:spcBef>
                <a:spcPts val="1200"/>
              </a:spcBef>
              <a:spcAft>
                <a:spcPts val="0"/>
              </a:spcAft>
              <a:buClr>
                <a:schemeClr val="dk1"/>
              </a:buClr>
              <a:buSzPts val="1600"/>
              <a:buNone/>
              <a:defRPr sz="1600" b="1"/>
            </a:lvl8pPr>
            <a:lvl9pPr marL="4114800" lvl="8" indent="-228600" algn="l">
              <a:lnSpc>
                <a:spcPct val="85000"/>
              </a:lnSpc>
              <a:spcBef>
                <a:spcPts val="600"/>
              </a:spcBef>
              <a:spcAft>
                <a:spcPts val="1200"/>
              </a:spcAft>
              <a:buClr>
                <a:schemeClr val="dk1"/>
              </a:buClr>
              <a:buSzPts val="1600"/>
              <a:buNone/>
              <a:defRPr sz="1600" b="1"/>
            </a:lvl9pPr>
          </a:lstStyle>
          <a:p>
            <a:endParaRPr/>
          </a:p>
        </p:txBody>
      </p:sp>
      <p:sp>
        <p:nvSpPr>
          <p:cNvPr id="430" name="Google Shape;430;p40"/>
          <p:cNvSpPr txBox="1">
            <a:spLocks noGrp="1"/>
          </p:cNvSpPr>
          <p:nvPr>
            <p:ph type="body" idx="2"/>
          </p:nvPr>
        </p:nvSpPr>
        <p:spPr>
          <a:xfrm>
            <a:off x="685800" y="5457497"/>
            <a:ext cx="5067299" cy="229935"/>
          </a:xfrm>
          <a:prstGeom prst="rect">
            <a:avLst/>
          </a:prstGeom>
          <a:noFill/>
          <a:ln>
            <a:noFill/>
          </a:ln>
        </p:spPr>
        <p:txBody>
          <a:bodyPr spcFirstLastPara="1" wrap="square" lIns="0" tIns="0" rIns="0" bIns="0" anchor="t" anchorCtr="0">
            <a:noAutofit/>
          </a:bodyPr>
          <a:lstStyle>
            <a:lvl1pPr marL="457200" lvl="0" indent="-228600" algn="ctr">
              <a:lnSpc>
                <a:spcPct val="83000"/>
              </a:lnSpc>
              <a:spcBef>
                <a:spcPts val="0"/>
              </a:spcBef>
              <a:spcAft>
                <a:spcPts val="0"/>
              </a:spcAft>
              <a:buClr>
                <a:srgbClr val="737373"/>
              </a:buClr>
              <a:buSzPts val="1800"/>
              <a:buNone/>
              <a:defRPr sz="1800">
                <a:solidFill>
                  <a:srgbClr val="737373"/>
                </a:solidFill>
              </a:defRPr>
            </a:lvl1pPr>
            <a:lvl2pPr marL="914400" lvl="1" indent="-228600" algn="l">
              <a:lnSpc>
                <a:spcPct val="90000"/>
              </a:lnSpc>
              <a:spcBef>
                <a:spcPts val="400"/>
              </a:spcBef>
              <a:spcAft>
                <a:spcPts val="0"/>
              </a:spcAft>
              <a:buSzPts val="2000"/>
              <a:buNone/>
              <a:defRPr sz="2000">
                <a:solidFill>
                  <a:srgbClr val="888888"/>
                </a:solidFill>
              </a:defRPr>
            </a:lvl2pPr>
            <a:lvl3pPr marL="1371600" lvl="2" indent="-228600" algn="l">
              <a:lnSpc>
                <a:spcPct val="85000"/>
              </a:lnSpc>
              <a:spcBef>
                <a:spcPts val="400"/>
              </a:spcBef>
              <a:spcAft>
                <a:spcPts val="0"/>
              </a:spcAft>
              <a:buClr>
                <a:srgbClr val="888888"/>
              </a:buClr>
              <a:buSzPts val="1800"/>
              <a:buNone/>
              <a:defRPr sz="1800">
                <a:solidFill>
                  <a:srgbClr val="888888"/>
                </a:solidFill>
              </a:defRPr>
            </a:lvl3pPr>
            <a:lvl4pPr marL="1828800" lvl="3" indent="-228600" algn="l">
              <a:lnSpc>
                <a:spcPct val="90000"/>
              </a:lnSpc>
              <a:spcBef>
                <a:spcPts val="1200"/>
              </a:spcBef>
              <a:spcAft>
                <a:spcPts val="0"/>
              </a:spcAft>
              <a:buClr>
                <a:srgbClr val="888888"/>
              </a:buClr>
              <a:buSzPts val="1600"/>
              <a:buNone/>
              <a:defRPr sz="1600">
                <a:solidFill>
                  <a:srgbClr val="888888"/>
                </a:solidFill>
              </a:defRPr>
            </a:lvl4pPr>
            <a:lvl5pPr marL="2286000" lvl="4" indent="-228600" algn="l">
              <a:lnSpc>
                <a:spcPct val="90000"/>
              </a:lnSpc>
              <a:spcBef>
                <a:spcPts val="0"/>
              </a:spcBef>
              <a:spcAft>
                <a:spcPts val="0"/>
              </a:spcAft>
              <a:buClr>
                <a:srgbClr val="888888"/>
              </a:buClr>
              <a:buSzPts val="1600"/>
              <a:buNone/>
              <a:defRPr sz="1600">
                <a:solidFill>
                  <a:srgbClr val="888888"/>
                </a:solidFill>
              </a:defRPr>
            </a:lvl5pPr>
            <a:lvl6pPr marL="2743200" lvl="5" indent="-228600" algn="l">
              <a:lnSpc>
                <a:spcPct val="120000"/>
              </a:lnSpc>
              <a:spcBef>
                <a:spcPts val="800"/>
              </a:spcBef>
              <a:spcAft>
                <a:spcPts val="0"/>
              </a:spcAft>
              <a:buClr>
                <a:srgbClr val="888888"/>
              </a:buClr>
              <a:buSzPts val="1600"/>
              <a:buNone/>
              <a:defRPr sz="1600">
                <a:solidFill>
                  <a:srgbClr val="888888"/>
                </a:solidFill>
              </a:defRPr>
            </a:lvl6pPr>
            <a:lvl7pPr marL="3200400" lvl="6" indent="-228600" algn="l">
              <a:lnSpc>
                <a:spcPct val="85000"/>
              </a:lnSpc>
              <a:spcBef>
                <a:spcPts val="600"/>
              </a:spcBef>
              <a:spcAft>
                <a:spcPts val="0"/>
              </a:spcAft>
              <a:buSzPts val="1600"/>
              <a:buNone/>
              <a:defRPr sz="1600">
                <a:solidFill>
                  <a:srgbClr val="888888"/>
                </a:solidFill>
              </a:defRPr>
            </a:lvl7pPr>
            <a:lvl8pPr marL="3657600" lvl="7" indent="-228600" algn="l">
              <a:lnSpc>
                <a:spcPct val="100000"/>
              </a:lnSpc>
              <a:spcBef>
                <a:spcPts val="1200"/>
              </a:spcBef>
              <a:spcAft>
                <a:spcPts val="0"/>
              </a:spcAft>
              <a:buClr>
                <a:srgbClr val="888888"/>
              </a:buClr>
              <a:buSzPts val="1600"/>
              <a:buNone/>
              <a:defRPr sz="1600">
                <a:solidFill>
                  <a:srgbClr val="888888"/>
                </a:solidFill>
              </a:defRPr>
            </a:lvl8pPr>
            <a:lvl9pPr marL="4114800" lvl="8" indent="-228600" algn="l">
              <a:lnSpc>
                <a:spcPct val="85000"/>
              </a:lnSpc>
              <a:spcBef>
                <a:spcPts val="600"/>
              </a:spcBef>
              <a:spcAft>
                <a:spcPts val="1200"/>
              </a:spcAft>
              <a:buClr>
                <a:srgbClr val="888888"/>
              </a:buClr>
              <a:buSzPts val="1600"/>
              <a:buNone/>
              <a:defRPr sz="1600">
                <a:solidFill>
                  <a:srgbClr val="888888"/>
                </a:solidFill>
              </a:defRPr>
            </a:lvl9pPr>
          </a:lstStyle>
          <a:p>
            <a:endParaRPr/>
          </a:p>
        </p:txBody>
      </p:sp>
      <p:sp>
        <p:nvSpPr>
          <p:cNvPr id="431" name="Google Shape;431;p40"/>
          <p:cNvSpPr txBox="1">
            <a:spLocks noGrp="1"/>
          </p:cNvSpPr>
          <p:nvPr>
            <p:ph type="body" idx="3"/>
          </p:nvPr>
        </p:nvSpPr>
        <p:spPr>
          <a:xfrm>
            <a:off x="685800" y="5010533"/>
            <a:ext cx="5067299" cy="344710"/>
          </a:xfrm>
          <a:prstGeom prst="rect">
            <a:avLst/>
          </a:prstGeom>
          <a:noFill/>
          <a:ln>
            <a:noFill/>
          </a:ln>
        </p:spPr>
        <p:txBody>
          <a:bodyPr spcFirstLastPara="1" wrap="square" lIns="0" tIns="0" rIns="0" bIns="0" anchor="ctr" anchorCtr="0">
            <a:noAutofit/>
          </a:bodyPr>
          <a:lstStyle>
            <a:lvl1pPr marL="457200" lvl="0" indent="-228600" algn="ctr">
              <a:lnSpc>
                <a:spcPct val="80000"/>
              </a:lnSpc>
              <a:spcBef>
                <a:spcPts val="0"/>
              </a:spcBef>
              <a:spcAft>
                <a:spcPts val="0"/>
              </a:spcAft>
              <a:buClr>
                <a:schemeClr val="dk1"/>
              </a:buClr>
              <a:buSzPts val="2800"/>
              <a:buNone/>
              <a:defRPr sz="2800" b="1">
                <a:solidFill>
                  <a:schemeClr val="dk1"/>
                </a:solidFill>
                <a:latin typeface="Arial"/>
                <a:ea typeface="Arial"/>
                <a:cs typeface="Arial"/>
                <a:sym typeface="Arial"/>
              </a:defRPr>
            </a:lvl1pPr>
            <a:lvl2pPr marL="914400" lvl="1" indent="-228600" algn="l">
              <a:lnSpc>
                <a:spcPct val="90000"/>
              </a:lnSpc>
              <a:spcBef>
                <a:spcPts val="400"/>
              </a:spcBef>
              <a:spcAft>
                <a:spcPts val="0"/>
              </a:spcAft>
              <a:buSzPts val="2000"/>
              <a:buNone/>
              <a:defRPr sz="2000">
                <a:solidFill>
                  <a:srgbClr val="888888"/>
                </a:solidFill>
              </a:defRPr>
            </a:lvl2pPr>
            <a:lvl3pPr marL="1371600" lvl="2" indent="-228600" algn="l">
              <a:lnSpc>
                <a:spcPct val="85000"/>
              </a:lnSpc>
              <a:spcBef>
                <a:spcPts val="400"/>
              </a:spcBef>
              <a:spcAft>
                <a:spcPts val="0"/>
              </a:spcAft>
              <a:buClr>
                <a:srgbClr val="888888"/>
              </a:buClr>
              <a:buSzPts val="1800"/>
              <a:buNone/>
              <a:defRPr sz="1800">
                <a:solidFill>
                  <a:srgbClr val="888888"/>
                </a:solidFill>
              </a:defRPr>
            </a:lvl3pPr>
            <a:lvl4pPr marL="1828800" lvl="3" indent="-228600" algn="l">
              <a:lnSpc>
                <a:spcPct val="90000"/>
              </a:lnSpc>
              <a:spcBef>
                <a:spcPts val="1200"/>
              </a:spcBef>
              <a:spcAft>
                <a:spcPts val="0"/>
              </a:spcAft>
              <a:buClr>
                <a:srgbClr val="888888"/>
              </a:buClr>
              <a:buSzPts val="1600"/>
              <a:buNone/>
              <a:defRPr sz="1600">
                <a:solidFill>
                  <a:srgbClr val="888888"/>
                </a:solidFill>
              </a:defRPr>
            </a:lvl4pPr>
            <a:lvl5pPr marL="2286000" lvl="4" indent="-228600" algn="l">
              <a:lnSpc>
                <a:spcPct val="90000"/>
              </a:lnSpc>
              <a:spcBef>
                <a:spcPts val="0"/>
              </a:spcBef>
              <a:spcAft>
                <a:spcPts val="0"/>
              </a:spcAft>
              <a:buClr>
                <a:srgbClr val="888888"/>
              </a:buClr>
              <a:buSzPts val="1600"/>
              <a:buNone/>
              <a:defRPr sz="1600">
                <a:solidFill>
                  <a:srgbClr val="888888"/>
                </a:solidFill>
              </a:defRPr>
            </a:lvl5pPr>
            <a:lvl6pPr marL="2743200" lvl="5" indent="-228600" algn="l">
              <a:lnSpc>
                <a:spcPct val="120000"/>
              </a:lnSpc>
              <a:spcBef>
                <a:spcPts val="800"/>
              </a:spcBef>
              <a:spcAft>
                <a:spcPts val="0"/>
              </a:spcAft>
              <a:buClr>
                <a:srgbClr val="888888"/>
              </a:buClr>
              <a:buSzPts val="1600"/>
              <a:buNone/>
              <a:defRPr sz="1600">
                <a:solidFill>
                  <a:srgbClr val="888888"/>
                </a:solidFill>
              </a:defRPr>
            </a:lvl6pPr>
            <a:lvl7pPr marL="3200400" lvl="6" indent="-228600" algn="l">
              <a:lnSpc>
                <a:spcPct val="85000"/>
              </a:lnSpc>
              <a:spcBef>
                <a:spcPts val="600"/>
              </a:spcBef>
              <a:spcAft>
                <a:spcPts val="0"/>
              </a:spcAft>
              <a:buSzPts val="1600"/>
              <a:buNone/>
              <a:defRPr sz="1600">
                <a:solidFill>
                  <a:srgbClr val="888888"/>
                </a:solidFill>
              </a:defRPr>
            </a:lvl7pPr>
            <a:lvl8pPr marL="3657600" lvl="7" indent="-228600" algn="l">
              <a:lnSpc>
                <a:spcPct val="100000"/>
              </a:lnSpc>
              <a:spcBef>
                <a:spcPts val="1200"/>
              </a:spcBef>
              <a:spcAft>
                <a:spcPts val="0"/>
              </a:spcAft>
              <a:buClr>
                <a:srgbClr val="888888"/>
              </a:buClr>
              <a:buSzPts val="1600"/>
              <a:buNone/>
              <a:defRPr sz="1600">
                <a:solidFill>
                  <a:srgbClr val="888888"/>
                </a:solidFill>
              </a:defRPr>
            </a:lvl8pPr>
            <a:lvl9pPr marL="4114800" lvl="8" indent="-228600" algn="l">
              <a:lnSpc>
                <a:spcPct val="85000"/>
              </a:lnSpc>
              <a:spcBef>
                <a:spcPts val="600"/>
              </a:spcBef>
              <a:spcAft>
                <a:spcPts val="1200"/>
              </a:spcAft>
              <a:buClr>
                <a:srgbClr val="888888"/>
              </a:buClr>
              <a:buSzPts val="1600"/>
              <a:buNone/>
              <a:defRPr sz="1600">
                <a:solidFill>
                  <a:srgbClr val="888888"/>
                </a:solidFill>
              </a:defRPr>
            </a:lvl9pPr>
          </a:lstStyle>
          <a:p>
            <a:endParaRPr/>
          </a:p>
        </p:txBody>
      </p:sp>
      <p:sp>
        <p:nvSpPr>
          <p:cNvPr id="432" name="Google Shape;432;p40"/>
          <p:cNvSpPr txBox="1">
            <a:spLocks noGrp="1"/>
          </p:cNvSpPr>
          <p:nvPr>
            <p:ph type="body" idx="4"/>
          </p:nvPr>
        </p:nvSpPr>
        <p:spPr>
          <a:xfrm>
            <a:off x="6438902" y="5457497"/>
            <a:ext cx="5067299" cy="229935"/>
          </a:xfrm>
          <a:prstGeom prst="rect">
            <a:avLst/>
          </a:prstGeom>
          <a:noFill/>
          <a:ln>
            <a:noFill/>
          </a:ln>
        </p:spPr>
        <p:txBody>
          <a:bodyPr spcFirstLastPara="1" wrap="square" lIns="0" tIns="0" rIns="0" bIns="0" anchor="t" anchorCtr="0">
            <a:noAutofit/>
          </a:bodyPr>
          <a:lstStyle>
            <a:lvl1pPr marL="457200" lvl="0" indent="-228600" algn="ctr">
              <a:lnSpc>
                <a:spcPct val="83000"/>
              </a:lnSpc>
              <a:spcBef>
                <a:spcPts val="0"/>
              </a:spcBef>
              <a:spcAft>
                <a:spcPts val="0"/>
              </a:spcAft>
              <a:buClr>
                <a:srgbClr val="737373"/>
              </a:buClr>
              <a:buSzPts val="1800"/>
              <a:buNone/>
              <a:defRPr sz="1800">
                <a:solidFill>
                  <a:srgbClr val="737373"/>
                </a:solidFill>
              </a:defRPr>
            </a:lvl1pPr>
            <a:lvl2pPr marL="914400" lvl="1" indent="-228600" algn="l">
              <a:lnSpc>
                <a:spcPct val="90000"/>
              </a:lnSpc>
              <a:spcBef>
                <a:spcPts val="400"/>
              </a:spcBef>
              <a:spcAft>
                <a:spcPts val="0"/>
              </a:spcAft>
              <a:buSzPts val="2000"/>
              <a:buNone/>
              <a:defRPr sz="2000">
                <a:solidFill>
                  <a:srgbClr val="888888"/>
                </a:solidFill>
              </a:defRPr>
            </a:lvl2pPr>
            <a:lvl3pPr marL="1371600" lvl="2" indent="-228600" algn="l">
              <a:lnSpc>
                <a:spcPct val="85000"/>
              </a:lnSpc>
              <a:spcBef>
                <a:spcPts val="400"/>
              </a:spcBef>
              <a:spcAft>
                <a:spcPts val="0"/>
              </a:spcAft>
              <a:buClr>
                <a:srgbClr val="888888"/>
              </a:buClr>
              <a:buSzPts val="1800"/>
              <a:buNone/>
              <a:defRPr sz="1800">
                <a:solidFill>
                  <a:srgbClr val="888888"/>
                </a:solidFill>
              </a:defRPr>
            </a:lvl3pPr>
            <a:lvl4pPr marL="1828800" lvl="3" indent="-228600" algn="l">
              <a:lnSpc>
                <a:spcPct val="90000"/>
              </a:lnSpc>
              <a:spcBef>
                <a:spcPts val="1200"/>
              </a:spcBef>
              <a:spcAft>
                <a:spcPts val="0"/>
              </a:spcAft>
              <a:buClr>
                <a:srgbClr val="888888"/>
              </a:buClr>
              <a:buSzPts val="1600"/>
              <a:buNone/>
              <a:defRPr sz="1600">
                <a:solidFill>
                  <a:srgbClr val="888888"/>
                </a:solidFill>
              </a:defRPr>
            </a:lvl4pPr>
            <a:lvl5pPr marL="2286000" lvl="4" indent="-228600" algn="l">
              <a:lnSpc>
                <a:spcPct val="90000"/>
              </a:lnSpc>
              <a:spcBef>
                <a:spcPts val="0"/>
              </a:spcBef>
              <a:spcAft>
                <a:spcPts val="0"/>
              </a:spcAft>
              <a:buClr>
                <a:srgbClr val="888888"/>
              </a:buClr>
              <a:buSzPts val="1600"/>
              <a:buNone/>
              <a:defRPr sz="1600">
                <a:solidFill>
                  <a:srgbClr val="888888"/>
                </a:solidFill>
              </a:defRPr>
            </a:lvl5pPr>
            <a:lvl6pPr marL="2743200" lvl="5" indent="-228600" algn="l">
              <a:lnSpc>
                <a:spcPct val="120000"/>
              </a:lnSpc>
              <a:spcBef>
                <a:spcPts val="800"/>
              </a:spcBef>
              <a:spcAft>
                <a:spcPts val="0"/>
              </a:spcAft>
              <a:buClr>
                <a:srgbClr val="888888"/>
              </a:buClr>
              <a:buSzPts val="1600"/>
              <a:buNone/>
              <a:defRPr sz="1600">
                <a:solidFill>
                  <a:srgbClr val="888888"/>
                </a:solidFill>
              </a:defRPr>
            </a:lvl6pPr>
            <a:lvl7pPr marL="3200400" lvl="6" indent="-228600" algn="l">
              <a:lnSpc>
                <a:spcPct val="85000"/>
              </a:lnSpc>
              <a:spcBef>
                <a:spcPts val="600"/>
              </a:spcBef>
              <a:spcAft>
                <a:spcPts val="0"/>
              </a:spcAft>
              <a:buSzPts val="1600"/>
              <a:buNone/>
              <a:defRPr sz="1600">
                <a:solidFill>
                  <a:srgbClr val="888888"/>
                </a:solidFill>
              </a:defRPr>
            </a:lvl7pPr>
            <a:lvl8pPr marL="3657600" lvl="7" indent="-228600" algn="l">
              <a:lnSpc>
                <a:spcPct val="100000"/>
              </a:lnSpc>
              <a:spcBef>
                <a:spcPts val="1200"/>
              </a:spcBef>
              <a:spcAft>
                <a:spcPts val="0"/>
              </a:spcAft>
              <a:buClr>
                <a:srgbClr val="888888"/>
              </a:buClr>
              <a:buSzPts val="1600"/>
              <a:buNone/>
              <a:defRPr sz="1600">
                <a:solidFill>
                  <a:srgbClr val="888888"/>
                </a:solidFill>
              </a:defRPr>
            </a:lvl8pPr>
            <a:lvl9pPr marL="4114800" lvl="8" indent="-228600" algn="l">
              <a:lnSpc>
                <a:spcPct val="85000"/>
              </a:lnSpc>
              <a:spcBef>
                <a:spcPts val="600"/>
              </a:spcBef>
              <a:spcAft>
                <a:spcPts val="1200"/>
              </a:spcAft>
              <a:buClr>
                <a:srgbClr val="888888"/>
              </a:buClr>
              <a:buSzPts val="1600"/>
              <a:buNone/>
              <a:defRPr sz="1600">
                <a:solidFill>
                  <a:srgbClr val="888888"/>
                </a:solidFill>
              </a:defRPr>
            </a:lvl9pPr>
          </a:lstStyle>
          <a:p>
            <a:endParaRPr/>
          </a:p>
        </p:txBody>
      </p:sp>
      <p:sp>
        <p:nvSpPr>
          <p:cNvPr id="433" name="Google Shape;433;p40"/>
          <p:cNvSpPr txBox="1">
            <a:spLocks noGrp="1"/>
          </p:cNvSpPr>
          <p:nvPr>
            <p:ph type="body" idx="5"/>
          </p:nvPr>
        </p:nvSpPr>
        <p:spPr>
          <a:xfrm>
            <a:off x="6438902" y="5010533"/>
            <a:ext cx="5067299" cy="344710"/>
          </a:xfrm>
          <a:prstGeom prst="rect">
            <a:avLst/>
          </a:prstGeom>
          <a:noFill/>
          <a:ln>
            <a:noFill/>
          </a:ln>
        </p:spPr>
        <p:txBody>
          <a:bodyPr spcFirstLastPara="1" wrap="square" lIns="0" tIns="0" rIns="0" bIns="0" anchor="ctr" anchorCtr="0">
            <a:noAutofit/>
          </a:bodyPr>
          <a:lstStyle>
            <a:lvl1pPr marL="457200" lvl="0" indent="-228600" algn="ctr">
              <a:lnSpc>
                <a:spcPct val="80000"/>
              </a:lnSpc>
              <a:spcBef>
                <a:spcPts val="0"/>
              </a:spcBef>
              <a:spcAft>
                <a:spcPts val="0"/>
              </a:spcAft>
              <a:buClr>
                <a:schemeClr val="dk1"/>
              </a:buClr>
              <a:buSzPts val="2800"/>
              <a:buNone/>
              <a:defRPr sz="2800" b="1">
                <a:solidFill>
                  <a:schemeClr val="dk1"/>
                </a:solidFill>
                <a:latin typeface="Arial"/>
                <a:ea typeface="Arial"/>
                <a:cs typeface="Arial"/>
                <a:sym typeface="Arial"/>
              </a:defRPr>
            </a:lvl1pPr>
            <a:lvl2pPr marL="914400" lvl="1" indent="-228600" algn="l">
              <a:lnSpc>
                <a:spcPct val="90000"/>
              </a:lnSpc>
              <a:spcBef>
                <a:spcPts val="400"/>
              </a:spcBef>
              <a:spcAft>
                <a:spcPts val="0"/>
              </a:spcAft>
              <a:buSzPts val="2000"/>
              <a:buNone/>
              <a:defRPr sz="2000">
                <a:solidFill>
                  <a:srgbClr val="888888"/>
                </a:solidFill>
              </a:defRPr>
            </a:lvl2pPr>
            <a:lvl3pPr marL="1371600" lvl="2" indent="-228600" algn="l">
              <a:lnSpc>
                <a:spcPct val="85000"/>
              </a:lnSpc>
              <a:spcBef>
                <a:spcPts val="400"/>
              </a:spcBef>
              <a:spcAft>
                <a:spcPts val="0"/>
              </a:spcAft>
              <a:buClr>
                <a:srgbClr val="888888"/>
              </a:buClr>
              <a:buSzPts val="1800"/>
              <a:buNone/>
              <a:defRPr sz="1800">
                <a:solidFill>
                  <a:srgbClr val="888888"/>
                </a:solidFill>
              </a:defRPr>
            </a:lvl3pPr>
            <a:lvl4pPr marL="1828800" lvl="3" indent="-228600" algn="l">
              <a:lnSpc>
                <a:spcPct val="90000"/>
              </a:lnSpc>
              <a:spcBef>
                <a:spcPts val="1200"/>
              </a:spcBef>
              <a:spcAft>
                <a:spcPts val="0"/>
              </a:spcAft>
              <a:buClr>
                <a:srgbClr val="888888"/>
              </a:buClr>
              <a:buSzPts val="1600"/>
              <a:buNone/>
              <a:defRPr sz="1600">
                <a:solidFill>
                  <a:srgbClr val="888888"/>
                </a:solidFill>
              </a:defRPr>
            </a:lvl4pPr>
            <a:lvl5pPr marL="2286000" lvl="4" indent="-228600" algn="l">
              <a:lnSpc>
                <a:spcPct val="90000"/>
              </a:lnSpc>
              <a:spcBef>
                <a:spcPts val="0"/>
              </a:spcBef>
              <a:spcAft>
                <a:spcPts val="0"/>
              </a:spcAft>
              <a:buClr>
                <a:srgbClr val="888888"/>
              </a:buClr>
              <a:buSzPts val="1600"/>
              <a:buNone/>
              <a:defRPr sz="1600">
                <a:solidFill>
                  <a:srgbClr val="888888"/>
                </a:solidFill>
              </a:defRPr>
            </a:lvl5pPr>
            <a:lvl6pPr marL="2743200" lvl="5" indent="-228600" algn="l">
              <a:lnSpc>
                <a:spcPct val="120000"/>
              </a:lnSpc>
              <a:spcBef>
                <a:spcPts val="800"/>
              </a:spcBef>
              <a:spcAft>
                <a:spcPts val="0"/>
              </a:spcAft>
              <a:buClr>
                <a:srgbClr val="888888"/>
              </a:buClr>
              <a:buSzPts val="1600"/>
              <a:buNone/>
              <a:defRPr sz="1600">
                <a:solidFill>
                  <a:srgbClr val="888888"/>
                </a:solidFill>
              </a:defRPr>
            </a:lvl6pPr>
            <a:lvl7pPr marL="3200400" lvl="6" indent="-228600" algn="l">
              <a:lnSpc>
                <a:spcPct val="85000"/>
              </a:lnSpc>
              <a:spcBef>
                <a:spcPts val="600"/>
              </a:spcBef>
              <a:spcAft>
                <a:spcPts val="0"/>
              </a:spcAft>
              <a:buSzPts val="1600"/>
              <a:buNone/>
              <a:defRPr sz="1600">
                <a:solidFill>
                  <a:srgbClr val="888888"/>
                </a:solidFill>
              </a:defRPr>
            </a:lvl7pPr>
            <a:lvl8pPr marL="3657600" lvl="7" indent="-228600" algn="l">
              <a:lnSpc>
                <a:spcPct val="100000"/>
              </a:lnSpc>
              <a:spcBef>
                <a:spcPts val="1200"/>
              </a:spcBef>
              <a:spcAft>
                <a:spcPts val="0"/>
              </a:spcAft>
              <a:buClr>
                <a:srgbClr val="888888"/>
              </a:buClr>
              <a:buSzPts val="1600"/>
              <a:buNone/>
              <a:defRPr sz="1600">
                <a:solidFill>
                  <a:srgbClr val="888888"/>
                </a:solidFill>
              </a:defRPr>
            </a:lvl8pPr>
            <a:lvl9pPr marL="4114800" lvl="8" indent="-228600" algn="l">
              <a:lnSpc>
                <a:spcPct val="85000"/>
              </a:lnSpc>
              <a:spcBef>
                <a:spcPts val="600"/>
              </a:spcBef>
              <a:spcAft>
                <a:spcPts val="1200"/>
              </a:spcAft>
              <a:buClr>
                <a:srgbClr val="888888"/>
              </a:buClr>
              <a:buSzPts val="1600"/>
              <a:buNone/>
              <a:defRPr sz="1600">
                <a:solidFill>
                  <a:srgbClr val="888888"/>
                </a:solidFill>
              </a:defRPr>
            </a:lvl9pPr>
          </a:lstStyle>
          <a:p>
            <a:endParaRPr/>
          </a:p>
        </p:txBody>
      </p:sp>
      <p:sp>
        <p:nvSpPr>
          <p:cNvPr id="434" name="Google Shape;434;p40"/>
          <p:cNvSpPr/>
          <p:nvPr/>
        </p:nvSpPr>
        <p:spPr>
          <a:xfrm>
            <a:off x="7758148" y="2331720"/>
            <a:ext cx="2428806" cy="2428806"/>
          </a:xfrm>
          <a:prstGeom prst="ellipse">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35" name="Google Shape;435;p40"/>
          <p:cNvSpPr/>
          <p:nvPr/>
        </p:nvSpPr>
        <p:spPr>
          <a:xfrm>
            <a:off x="7692108" y="2265680"/>
            <a:ext cx="2560886" cy="2560886"/>
          </a:xfrm>
          <a:prstGeom prst="pie">
            <a:avLst>
              <a:gd name="adj1" fmla="val 0"/>
              <a:gd name="adj2" fmla="val 16200000"/>
            </a:avLst>
          </a:prstGeom>
          <a:gradFill>
            <a:gsLst>
              <a:gs pos="0">
                <a:schemeClr val="accent6"/>
              </a:gs>
              <a:gs pos="1000">
                <a:schemeClr val="accent6"/>
              </a:gs>
              <a:gs pos="76000">
                <a:srgbClr val="EC008C"/>
              </a:gs>
              <a:gs pos="100000">
                <a:srgbClr val="EC008C"/>
              </a:gs>
            </a:gsLst>
            <a:lin ang="5400000" scaled="0"/>
          </a:gradFill>
          <a:ln>
            <a:noFill/>
          </a:ln>
        </p:spPr>
        <p:txBody>
          <a:bodyPr spcFirstLastPara="1" wrap="square" lIns="0" tIns="0" rIns="0" bIns="0" anchor="ctr" anchorCtr="0">
            <a:noAutofit/>
          </a:bodyPr>
          <a:lstStyle/>
          <a:p>
            <a:pPr marL="0" marR="0" lvl="0" indent="0" algn="l" rtl="0">
              <a:spcBef>
                <a:spcPts val="0"/>
              </a:spcBef>
              <a:spcAft>
                <a:spcPts val="0"/>
              </a:spcAft>
              <a:buNone/>
            </a:pPr>
            <a:endParaRPr sz="800">
              <a:solidFill>
                <a:schemeClr val="lt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hree Speaker Intro">
  <p:cSld name="Three Speaker Intro">
    <p:spTree>
      <p:nvGrpSpPr>
        <p:cNvPr id="1" name="Shape 436"/>
        <p:cNvGrpSpPr/>
        <p:nvPr/>
      </p:nvGrpSpPr>
      <p:grpSpPr>
        <a:xfrm>
          <a:off x="0" y="0"/>
          <a:ext cx="0" cy="0"/>
          <a:chOff x="0" y="0"/>
          <a:chExt cx="0" cy="0"/>
        </a:xfrm>
      </p:grpSpPr>
      <p:sp>
        <p:nvSpPr>
          <p:cNvPr id="437" name="Google Shape;437;p41"/>
          <p:cNvSpPr txBox="1">
            <a:spLocks noGrp="1"/>
          </p:cNvSpPr>
          <p:nvPr>
            <p:ph type="title"/>
          </p:nvPr>
        </p:nvSpPr>
        <p:spPr>
          <a:xfrm>
            <a:off x="685800" y="521208"/>
            <a:ext cx="10817352" cy="1033272"/>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8" name="Google Shape;438;p41"/>
          <p:cNvSpPr txBox="1">
            <a:spLocks noGrp="1"/>
          </p:cNvSpPr>
          <p:nvPr>
            <p:ph type="body" idx="1"/>
          </p:nvPr>
        </p:nvSpPr>
        <p:spPr>
          <a:xfrm>
            <a:off x="685800" y="1592812"/>
            <a:ext cx="10820400" cy="280974"/>
          </a:xfrm>
          <a:prstGeom prst="rect">
            <a:avLst/>
          </a:prstGeom>
          <a:noFill/>
          <a:ln>
            <a:noFill/>
          </a:ln>
        </p:spPr>
        <p:txBody>
          <a:bodyPr spcFirstLastPara="1" wrap="square" lIns="0" tIns="0" rIns="0" bIns="0" anchor="t" anchorCtr="0">
            <a:noAutofit/>
          </a:bodyPr>
          <a:lstStyle>
            <a:lvl1pPr marL="457200" lvl="0" indent="-228600" algn="l">
              <a:lnSpc>
                <a:spcPct val="83000"/>
              </a:lnSpc>
              <a:spcBef>
                <a:spcPts val="0"/>
              </a:spcBef>
              <a:spcAft>
                <a:spcPts val="0"/>
              </a:spcAft>
              <a:buClr>
                <a:schemeClr val="accent1"/>
              </a:buClr>
              <a:buSzPts val="2200"/>
              <a:buNone/>
              <a:defRPr sz="2200" b="0">
                <a:solidFill>
                  <a:schemeClr val="accent1"/>
                </a:solidFill>
              </a:defRPr>
            </a:lvl1pPr>
            <a:lvl2pPr marL="914400" lvl="1" indent="-228600" algn="l">
              <a:lnSpc>
                <a:spcPct val="90000"/>
              </a:lnSpc>
              <a:spcBef>
                <a:spcPts val="400"/>
              </a:spcBef>
              <a:spcAft>
                <a:spcPts val="0"/>
              </a:spcAft>
              <a:buSzPts val="2000"/>
              <a:buNone/>
              <a:defRPr sz="2000" b="1"/>
            </a:lvl2pPr>
            <a:lvl3pPr marL="1371600" lvl="2" indent="-228600" algn="l">
              <a:lnSpc>
                <a:spcPct val="85000"/>
              </a:lnSpc>
              <a:spcBef>
                <a:spcPts val="400"/>
              </a:spcBef>
              <a:spcAft>
                <a:spcPts val="0"/>
              </a:spcAft>
              <a:buClr>
                <a:schemeClr val="dk1"/>
              </a:buClr>
              <a:buSzPts val="1800"/>
              <a:buNone/>
              <a:defRPr sz="1800" b="1"/>
            </a:lvl3pPr>
            <a:lvl4pPr marL="1828800" lvl="3" indent="-228600" algn="l">
              <a:lnSpc>
                <a:spcPct val="90000"/>
              </a:lnSpc>
              <a:spcBef>
                <a:spcPts val="1200"/>
              </a:spcBef>
              <a:spcAft>
                <a:spcPts val="0"/>
              </a:spcAft>
              <a:buClr>
                <a:schemeClr val="dk1"/>
              </a:buClr>
              <a:buSzPts val="1600"/>
              <a:buNone/>
              <a:defRPr sz="1600" b="1"/>
            </a:lvl4pPr>
            <a:lvl5pPr marL="2286000" lvl="4" indent="-228600" algn="l">
              <a:lnSpc>
                <a:spcPct val="90000"/>
              </a:lnSpc>
              <a:spcBef>
                <a:spcPts val="0"/>
              </a:spcBef>
              <a:spcAft>
                <a:spcPts val="0"/>
              </a:spcAft>
              <a:buClr>
                <a:schemeClr val="accent1"/>
              </a:buClr>
              <a:buSzPts val="1600"/>
              <a:buNone/>
              <a:defRPr sz="1600" b="1"/>
            </a:lvl5pPr>
            <a:lvl6pPr marL="2743200" lvl="5" indent="-228600" algn="l">
              <a:lnSpc>
                <a:spcPct val="120000"/>
              </a:lnSpc>
              <a:spcBef>
                <a:spcPts val="800"/>
              </a:spcBef>
              <a:spcAft>
                <a:spcPts val="0"/>
              </a:spcAft>
              <a:buClr>
                <a:schemeClr val="dk1"/>
              </a:buClr>
              <a:buSzPts val="1600"/>
              <a:buNone/>
              <a:defRPr sz="1600" b="1"/>
            </a:lvl6pPr>
            <a:lvl7pPr marL="3200400" lvl="6" indent="-228600" algn="l">
              <a:lnSpc>
                <a:spcPct val="85000"/>
              </a:lnSpc>
              <a:spcBef>
                <a:spcPts val="600"/>
              </a:spcBef>
              <a:spcAft>
                <a:spcPts val="0"/>
              </a:spcAft>
              <a:buSzPts val="1600"/>
              <a:buNone/>
              <a:defRPr sz="1600" b="1"/>
            </a:lvl7pPr>
            <a:lvl8pPr marL="3657600" lvl="7" indent="-228600" algn="l">
              <a:lnSpc>
                <a:spcPct val="100000"/>
              </a:lnSpc>
              <a:spcBef>
                <a:spcPts val="1200"/>
              </a:spcBef>
              <a:spcAft>
                <a:spcPts val="0"/>
              </a:spcAft>
              <a:buClr>
                <a:schemeClr val="dk1"/>
              </a:buClr>
              <a:buSzPts val="1600"/>
              <a:buNone/>
              <a:defRPr sz="1600" b="1"/>
            </a:lvl8pPr>
            <a:lvl9pPr marL="4114800" lvl="8" indent="-228600" algn="l">
              <a:lnSpc>
                <a:spcPct val="85000"/>
              </a:lnSpc>
              <a:spcBef>
                <a:spcPts val="600"/>
              </a:spcBef>
              <a:spcAft>
                <a:spcPts val="1200"/>
              </a:spcAft>
              <a:buClr>
                <a:schemeClr val="dk1"/>
              </a:buClr>
              <a:buSzPts val="1600"/>
              <a:buNone/>
              <a:defRPr sz="1600" b="1"/>
            </a:lvl9pPr>
          </a:lstStyle>
          <a:p>
            <a:endParaRPr/>
          </a:p>
        </p:txBody>
      </p:sp>
      <p:sp>
        <p:nvSpPr>
          <p:cNvPr id="439" name="Google Shape;439;p41"/>
          <p:cNvSpPr txBox="1">
            <a:spLocks noGrp="1"/>
          </p:cNvSpPr>
          <p:nvPr>
            <p:ph type="body" idx="2"/>
          </p:nvPr>
        </p:nvSpPr>
        <p:spPr>
          <a:xfrm>
            <a:off x="600901" y="5813717"/>
            <a:ext cx="3018278" cy="229935"/>
          </a:xfrm>
          <a:prstGeom prst="rect">
            <a:avLst/>
          </a:prstGeom>
          <a:noFill/>
          <a:ln>
            <a:noFill/>
          </a:ln>
        </p:spPr>
        <p:txBody>
          <a:bodyPr spcFirstLastPara="1" wrap="square" lIns="0" tIns="0" rIns="0" bIns="0" anchor="t" anchorCtr="0">
            <a:noAutofit/>
          </a:bodyPr>
          <a:lstStyle>
            <a:lvl1pPr marL="457200" lvl="0" indent="-228600" algn="ctr">
              <a:lnSpc>
                <a:spcPct val="83000"/>
              </a:lnSpc>
              <a:spcBef>
                <a:spcPts val="0"/>
              </a:spcBef>
              <a:spcAft>
                <a:spcPts val="0"/>
              </a:spcAft>
              <a:buClr>
                <a:srgbClr val="737373"/>
              </a:buClr>
              <a:buSzPts val="1800"/>
              <a:buNone/>
              <a:defRPr sz="1800">
                <a:solidFill>
                  <a:srgbClr val="737373"/>
                </a:solidFill>
              </a:defRPr>
            </a:lvl1pPr>
            <a:lvl2pPr marL="914400" lvl="1" indent="-228600" algn="l">
              <a:lnSpc>
                <a:spcPct val="90000"/>
              </a:lnSpc>
              <a:spcBef>
                <a:spcPts val="400"/>
              </a:spcBef>
              <a:spcAft>
                <a:spcPts val="0"/>
              </a:spcAft>
              <a:buSzPts val="2000"/>
              <a:buNone/>
              <a:defRPr sz="2000">
                <a:solidFill>
                  <a:srgbClr val="888888"/>
                </a:solidFill>
              </a:defRPr>
            </a:lvl2pPr>
            <a:lvl3pPr marL="1371600" lvl="2" indent="-228600" algn="l">
              <a:lnSpc>
                <a:spcPct val="85000"/>
              </a:lnSpc>
              <a:spcBef>
                <a:spcPts val="400"/>
              </a:spcBef>
              <a:spcAft>
                <a:spcPts val="0"/>
              </a:spcAft>
              <a:buClr>
                <a:srgbClr val="888888"/>
              </a:buClr>
              <a:buSzPts val="1800"/>
              <a:buNone/>
              <a:defRPr sz="1800">
                <a:solidFill>
                  <a:srgbClr val="888888"/>
                </a:solidFill>
              </a:defRPr>
            </a:lvl3pPr>
            <a:lvl4pPr marL="1828800" lvl="3" indent="-228600" algn="l">
              <a:lnSpc>
                <a:spcPct val="90000"/>
              </a:lnSpc>
              <a:spcBef>
                <a:spcPts val="1200"/>
              </a:spcBef>
              <a:spcAft>
                <a:spcPts val="0"/>
              </a:spcAft>
              <a:buClr>
                <a:srgbClr val="888888"/>
              </a:buClr>
              <a:buSzPts val="1600"/>
              <a:buNone/>
              <a:defRPr sz="1600">
                <a:solidFill>
                  <a:srgbClr val="888888"/>
                </a:solidFill>
              </a:defRPr>
            </a:lvl4pPr>
            <a:lvl5pPr marL="2286000" lvl="4" indent="-228600" algn="l">
              <a:lnSpc>
                <a:spcPct val="90000"/>
              </a:lnSpc>
              <a:spcBef>
                <a:spcPts val="0"/>
              </a:spcBef>
              <a:spcAft>
                <a:spcPts val="0"/>
              </a:spcAft>
              <a:buClr>
                <a:srgbClr val="888888"/>
              </a:buClr>
              <a:buSzPts val="1600"/>
              <a:buNone/>
              <a:defRPr sz="1600">
                <a:solidFill>
                  <a:srgbClr val="888888"/>
                </a:solidFill>
              </a:defRPr>
            </a:lvl5pPr>
            <a:lvl6pPr marL="2743200" lvl="5" indent="-228600" algn="l">
              <a:lnSpc>
                <a:spcPct val="120000"/>
              </a:lnSpc>
              <a:spcBef>
                <a:spcPts val="800"/>
              </a:spcBef>
              <a:spcAft>
                <a:spcPts val="0"/>
              </a:spcAft>
              <a:buClr>
                <a:srgbClr val="888888"/>
              </a:buClr>
              <a:buSzPts val="1600"/>
              <a:buNone/>
              <a:defRPr sz="1600">
                <a:solidFill>
                  <a:srgbClr val="888888"/>
                </a:solidFill>
              </a:defRPr>
            </a:lvl6pPr>
            <a:lvl7pPr marL="3200400" lvl="6" indent="-228600" algn="l">
              <a:lnSpc>
                <a:spcPct val="85000"/>
              </a:lnSpc>
              <a:spcBef>
                <a:spcPts val="600"/>
              </a:spcBef>
              <a:spcAft>
                <a:spcPts val="0"/>
              </a:spcAft>
              <a:buSzPts val="1600"/>
              <a:buNone/>
              <a:defRPr sz="1600">
                <a:solidFill>
                  <a:srgbClr val="888888"/>
                </a:solidFill>
              </a:defRPr>
            </a:lvl7pPr>
            <a:lvl8pPr marL="3657600" lvl="7" indent="-228600" algn="l">
              <a:lnSpc>
                <a:spcPct val="100000"/>
              </a:lnSpc>
              <a:spcBef>
                <a:spcPts val="1200"/>
              </a:spcBef>
              <a:spcAft>
                <a:spcPts val="0"/>
              </a:spcAft>
              <a:buClr>
                <a:srgbClr val="888888"/>
              </a:buClr>
              <a:buSzPts val="1600"/>
              <a:buNone/>
              <a:defRPr sz="1600">
                <a:solidFill>
                  <a:srgbClr val="888888"/>
                </a:solidFill>
              </a:defRPr>
            </a:lvl8pPr>
            <a:lvl9pPr marL="4114800" lvl="8" indent="-228600" algn="l">
              <a:lnSpc>
                <a:spcPct val="85000"/>
              </a:lnSpc>
              <a:spcBef>
                <a:spcPts val="600"/>
              </a:spcBef>
              <a:spcAft>
                <a:spcPts val="1200"/>
              </a:spcAft>
              <a:buClr>
                <a:srgbClr val="888888"/>
              </a:buClr>
              <a:buSzPts val="1600"/>
              <a:buNone/>
              <a:defRPr sz="1600">
                <a:solidFill>
                  <a:srgbClr val="888888"/>
                </a:solidFill>
              </a:defRPr>
            </a:lvl9pPr>
          </a:lstStyle>
          <a:p>
            <a:endParaRPr/>
          </a:p>
        </p:txBody>
      </p:sp>
      <p:sp>
        <p:nvSpPr>
          <p:cNvPr id="440" name="Google Shape;440;p41"/>
          <p:cNvSpPr txBox="1">
            <a:spLocks noGrp="1"/>
          </p:cNvSpPr>
          <p:nvPr>
            <p:ph type="body" idx="3"/>
          </p:nvPr>
        </p:nvSpPr>
        <p:spPr>
          <a:xfrm>
            <a:off x="600901" y="4998012"/>
            <a:ext cx="3018278" cy="689420"/>
          </a:xfrm>
          <a:prstGeom prst="rect">
            <a:avLst/>
          </a:prstGeom>
          <a:noFill/>
          <a:ln>
            <a:noFill/>
          </a:ln>
        </p:spPr>
        <p:txBody>
          <a:bodyPr spcFirstLastPara="1" wrap="square" lIns="0" tIns="0" rIns="0" bIns="0" anchor="ctr" anchorCtr="0">
            <a:noAutofit/>
          </a:bodyPr>
          <a:lstStyle>
            <a:lvl1pPr marL="457200" lvl="0" indent="-228600" algn="ctr">
              <a:lnSpc>
                <a:spcPct val="80000"/>
              </a:lnSpc>
              <a:spcBef>
                <a:spcPts val="0"/>
              </a:spcBef>
              <a:spcAft>
                <a:spcPts val="0"/>
              </a:spcAft>
              <a:buClr>
                <a:schemeClr val="dk1"/>
              </a:buClr>
              <a:buSzPts val="2800"/>
              <a:buNone/>
              <a:defRPr sz="2800" b="1">
                <a:solidFill>
                  <a:schemeClr val="dk1"/>
                </a:solidFill>
                <a:latin typeface="Arial"/>
                <a:ea typeface="Arial"/>
                <a:cs typeface="Arial"/>
                <a:sym typeface="Arial"/>
              </a:defRPr>
            </a:lvl1pPr>
            <a:lvl2pPr marL="914400" lvl="1" indent="-228600" algn="l">
              <a:lnSpc>
                <a:spcPct val="90000"/>
              </a:lnSpc>
              <a:spcBef>
                <a:spcPts val="400"/>
              </a:spcBef>
              <a:spcAft>
                <a:spcPts val="0"/>
              </a:spcAft>
              <a:buSzPts val="2000"/>
              <a:buNone/>
              <a:defRPr sz="2000">
                <a:solidFill>
                  <a:srgbClr val="888888"/>
                </a:solidFill>
              </a:defRPr>
            </a:lvl2pPr>
            <a:lvl3pPr marL="1371600" lvl="2" indent="-228600" algn="l">
              <a:lnSpc>
                <a:spcPct val="85000"/>
              </a:lnSpc>
              <a:spcBef>
                <a:spcPts val="400"/>
              </a:spcBef>
              <a:spcAft>
                <a:spcPts val="0"/>
              </a:spcAft>
              <a:buClr>
                <a:srgbClr val="888888"/>
              </a:buClr>
              <a:buSzPts val="1800"/>
              <a:buNone/>
              <a:defRPr sz="1800">
                <a:solidFill>
                  <a:srgbClr val="888888"/>
                </a:solidFill>
              </a:defRPr>
            </a:lvl3pPr>
            <a:lvl4pPr marL="1828800" lvl="3" indent="-228600" algn="l">
              <a:lnSpc>
                <a:spcPct val="90000"/>
              </a:lnSpc>
              <a:spcBef>
                <a:spcPts val="1200"/>
              </a:spcBef>
              <a:spcAft>
                <a:spcPts val="0"/>
              </a:spcAft>
              <a:buClr>
                <a:srgbClr val="888888"/>
              </a:buClr>
              <a:buSzPts val="1600"/>
              <a:buNone/>
              <a:defRPr sz="1600">
                <a:solidFill>
                  <a:srgbClr val="888888"/>
                </a:solidFill>
              </a:defRPr>
            </a:lvl4pPr>
            <a:lvl5pPr marL="2286000" lvl="4" indent="-228600" algn="l">
              <a:lnSpc>
                <a:spcPct val="90000"/>
              </a:lnSpc>
              <a:spcBef>
                <a:spcPts val="0"/>
              </a:spcBef>
              <a:spcAft>
                <a:spcPts val="0"/>
              </a:spcAft>
              <a:buClr>
                <a:srgbClr val="888888"/>
              </a:buClr>
              <a:buSzPts val="1600"/>
              <a:buNone/>
              <a:defRPr sz="1600">
                <a:solidFill>
                  <a:srgbClr val="888888"/>
                </a:solidFill>
              </a:defRPr>
            </a:lvl5pPr>
            <a:lvl6pPr marL="2743200" lvl="5" indent="-228600" algn="l">
              <a:lnSpc>
                <a:spcPct val="120000"/>
              </a:lnSpc>
              <a:spcBef>
                <a:spcPts val="800"/>
              </a:spcBef>
              <a:spcAft>
                <a:spcPts val="0"/>
              </a:spcAft>
              <a:buClr>
                <a:srgbClr val="888888"/>
              </a:buClr>
              <a:buSzPts val="1600"/>
              <a:buNone/>
              <a:defRPr sz="1600">
                <a:solidFill>
                  <a:srgbClr val="888888"/>
                </a:solidFill>
              </a:defRPr>
            </a:lvl6pPr>
            <a:lvl7pPr marL="3200400" lvl="6" indent="-228600" algn="l">
              <a:lnSpc>
                <a:spcPct val="85000"/>
              </a:lnSpc>
              <a:spcBef>
                <a:spcPts val="600"/>
              </a:spcBef>
              <a:spcAft>
                <a:spcPts val="0"/>
              </a:spcAft>
              <a:buSzPts val="1600"/>
              <a:buNone/>
              <a:defRPr sz="1600">
                <a:solidFill>
                  <a:srgbClr val="888888"/>
                </a:solidFill>
              </a:defRPr>
            </a:lvl7pPr>
            <a:lvl8pPr marL="3657600" lvl="7" indent="-228600" algn="l">
              <a:lnSpc>
                <a:spcPct val="100000"/>
              </a:lnSpc>
              <a:spcBef>
                <a:spcPts val="1200"/>
              </a:spcBef>
              <a:spcAft>
                <a:spcPts val="0"/>
              </a:spcAft>
              <a:buClr>
                <a:srgbClr val="888888"/>
              </a:buClr>
              <a:buSzPts val="1600"/>
              <a:buNone/>
              <a:defRPr sz="1600">
                <a:solidFill>
                  <a:srgbClr val="888888"/>
                </a:solidFill>
              </a:defRPr>
            </a:lvl8pPr>
            <a:lvl9pPr marL="4114800" lvl="8" indent="-228600" algn="l">
              <a:lnSpc>
                <a:spcPct val="85000"/>
              </a:lnSpc>
              <a:spcBef>
                <a:spcPts val="600"/>
              </a:spcBef>
              <a:spcAft>
                <a:spcPts val="1200"/>
              </a:spcAft>
              <a:buClr>
                <a:srgbClr val="888888"/>
              </a:buClr>
              <a:buSzPts val="1600"/>
              <a:buNone/>
              <a:defRPr sz="1600">
                <a:solidFill>
                  <a:srgbClr val="888888"/>
                </a:solidFill>
              </a:defRPr>
            </a:lvl9pPr>
          </a:lstStyle>
          <a:p>
            <a:endParaRPr/>
          </a:p>
        </p:txBody>
      </p:sp>
      <p:sp>
        <p:nvSpPr>
          <p:cNvPr id="441" name="Google Shape;441;p41"/>
          <p:cNvSpPr/>
          <p:nvPr/>
        </p:nvSpPr>
        <p:spPr>
          <a:xfrm>
            <a:off x="901852" y="2331720"/>
            <a:ext cx="2428806" cy="2428806"/>
          </a:xfrm>
          <a:prstGeom prst="ellipse">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42" name="Google Shape;442;p41"/>
          <p:cNvSpPr/>
          <p:nvPr/>
        </p:nvSpPr>
        <p:spPr>
          <a:xfrm>
            <a:off x="835812" y="2265680"/>
            <a:ext cx="2560886" cy="2560886"/>
          </a:xfrm>
          <a:prstGeom prst="pie">
            <a:avLst>
              <a:gd name="adj1" fmla="val 0"/>
              <a:gd name="adj2" fmla="val 16200000"/>
            </a:avLst>
          </a:prstGeom>
          <a:gradFill>
            <a:gsLst>
              <a:gs pos="0">
                <a:schemeClr val="accent6"/>
              </a:gs>
              <a:gs pos="1000">
                <a:schemeClr val="accent6"/>
              </a:gs>
              <a:gs pos="76000">
                <a:srgbClr val="EC008C"/>
              </a:gs>
              <a:gs pos="100000">
                <a:srgbClr val="EC008C"/>
              </a:gs>
            </a:gsLst>
            <a:lin ang="5400000" scaled="0"/>
          </a:gradFill>
          <a:ln>
            <a:noFill/>
          </a:ln>
        </p:spPr>
        <p:txBody>
          <a:bodyPr spcFirstLastPara="1" wrap="square" lIns="0" tIns="0" rIns="0" bIns="0" anchor="ctr" anchorCtr="0">
            <a:noAutofit/>
          </a:bodyPr>
          <a:lstStyle/>
          <a:p>
            <a:pPr marL="0" marR="0" lvl="0" indent="0" algn="l" rtl="0">
              <a:spcBef>
                <a:spcPts val="0"/>
              </a:spcBef>
              <a:spcAft>
                <a:spcPts val="0"/>
              </a:spcAft>
              <a:buNone/>
            </a:pPr>
            <a:endParaRPr sz="800">
              <a:solidFill>
                <a:schemeClr val="lt1"/>
              </a:solidFill>
              <a:latin typeface="Arial"/>
              <a:ea typeface="Arial"/>
              <a:cs typeface="Arial"/>
              <a:sym typeface="Arial"/>
            </a:endParaRPr>
          </a:p>
        </p:txBody>
      </p:sp>
      <p:sp>
        <p:nvSpPr>
          <p:cNvPr id="443" name="Google Shape;443;p41"/>
          <p:cNvSpPr/>
          <p:nvPr/>
        </p:nvSpPr>
        <p:spPr>
          <a:xfrm>
            <a:off x="4881597" y="2331720"/>
            <a:ext cx="2428806" cy="2428806"/>
          </a:xfrm>
          <a:prstGeom prst="ellipse">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44" name="Google Shape;444;p41"/>
          <p:cNvSpPr/>
          <p:nvPr/>
        </p:nvSpPr>
        <p:spPr>
          <a:xfrm>
            <a:off x="4815557" y="2265680"/>
            <a:ext cx="2560886" cy="2560886"/>
          </a:xfrm>
          <a:prstGeom prst="pie">
            <a:avLst>
              <a:gd name="adj1" fmla="val 0"/>
              <a:gd name="adj2" fmla="val 16200000"/>
            </a:avLst>
          </a:prstGeom>
          <a:gradFill>
            <a:gsLst>
              <a:gs pos="0">
                <a:schemeClr val="accent6"/>
              </a:gs>
              <a:gs pos="1000">
                <a:schemeClr val="accent6"/>
              </a:gs>
              <a:gs pos="76000">
                <a:srgbClr val="EC008C"/>
              </a:gs>
              <a:gs pos="100000">
                <a:srgbClr val="EC008C"/>
              </a:gs>
            </a:gsLst>
            <a:lin ang="5400000" scaled="0"/>
          </a:gradFill>
          <a:ln>
            <a:noFill/>
          </a:ln>
        </p:spPr>
        <p:txBody>
          <a:bodyPr spcFirstLastPara="1" wrap="square" lIns="0" tIns="0" rIns="0" bIns="0" anchor="ctr" anchorCtr="0">
            <a:noAutofit/>
          </a:bodyPr>
          <a:lstStyle/>
          <a:p>
            <a:pPr marL="0" marR="0" lvl="0" indent="0" algn="l" rtl="0">
              <a:spcBef>
                <a:spcPts val="0"/>
              </a:spcBef>
              <a:spcAft>
                <a:spcPts val="0"/>
              </a:spcAft>
              <a:buNone/>
            </a:pPr>
            <a:endParaRPr sz="800">
              <a:solidFill>
                <a:schemeClr val="lt1"/>
              </a:solidFill>
              <a:latin typeface="Arial"/>
              <a:ea typeface="Arial"/>
              <a:cs typeface="Arial"/>
              <a:sym typeface="Arial"/>
            </a:endParaRPr>
          </a:p>
        </p:txBody>
      </p:sp>
      <p:sp>
        <p:nvSpPr>
          <p:cNvPr id="445" name="Google Shape;445;p41"/>
          <p:cNvSpPr/>
          <p:nvPr/>
        </p:nvSpPr>
        <p:spPr>
          <a:xfrm>
            <a:off x="8853660" y="2331720"/>
            <a:ext cx="2428806" cy="2428806"/>
          </a:xfrm>
          <a:prstGeom prst="ellipse">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46" name="Google Shape;446;p41"/>
          <p:cNvSpPr/>
          <p:nvPr/>
        </p:nvSpPr>
        <p:spPr>
          <a:xfrm>
            <a:off x="8787620" y="2265680"/>
            <a:ext cx="2560886" cy="2560886"/>
          </a:xfrm>
          <a:prstGeom prst="pie">
            <a:avLst>
              <a:gd name="adj1" fmla="val 0"/>
              <a:gd name="adj2" fmla="val 16200000"/>
            </a:avLst>
          </a:prstGeom>
          <a:gradFill>
            <a:gsLst>
              <a:gs pos="0">
                <a:schemeClr val="accent6"/>
              </a:gs>
              <a:gs pos="1000">
                <a:schemeClr val="accent6"/>
              </a:gs>
              <a:gs pos="76000">
                <a:srgbClr val="EC008C"/>
              </a:gs>
              <a:gs pos="100000">
                <a:srgbClr val="EC008C"/>
              </a:gs>
            </a:gsLst>
            <a:lin ang="5400000" scaled="0"/>
          </a:gradFill>
          <a:ln>
            <a:noFill/>
          </a:ln>
        </p:spPr>
        <p:txBody>
          <a:bodyPr spcFirstLastPara="1" wrap="square" lIns="0" tIns="0" rIns="0" bIns="0" anchor="ctr" anchorCtr="0">
            <a:noAutofit/>
          </a:bodyPr>
          <a:lstStyle/>
          <a:p>
            <a:pPr marL="0" marR="0" lvl="0" indent="0" algn="l" rtl="0">
              <a:spcBef>
                <a:spcPts val="0"/>
              </a:spcBef>
              <a:spcAft>
                <a:spcPts val="0"/>
              </a:spcAft>
              <a:buNone/>
            </a:pPr>
            <a:endParaRPr sz="800">
              <a:solidFill>
                <a:schemeClr val="lt1"/>
              </a:solidFill>
              <a:latin typeface="Arial"/>
              <a:ea typeface="Arial"/>
              <a:cs typeface="Arial"/>
              <a:sym typeface="Arial"/>
            </a:endParaRPr>
          </a:p>
        </p:txBody>
      </p:sp>
      <p:sp>
        <p:nvSpPr>
          <p:cNvPr id="447" name="Google Shape;447;p41"/>
          <p:cNvSpPr txBox="1">
            <a:spLocks noGrp="1"/>
          </p:cNvSpPr>
          <p:nvPr>
            <p:ph type="body" idx="4"/>
          </p:nvPr>
        </p:nvSpPr>
        <p:spPr>
          <a:xfrm>
            <a:off x="4601400" y="5813717"/>
            <a:ext cx="3018278" cy="229935"/>
          </a:xfrm>
          <a:prstGeom prst="rect">
            <a:avLst/>
          </a:prstGeom>
          <a:noFill/>
          <a:ln>
            <a:noFill/>
          </a:ln>
        </p:spPr>
        <p:txBody>
          <a:bodyPr spcFirstLastPara="1" wrap="square" lIns="0" tIns="0" rIns="0" bIns="0" anchor="t" anchorCtr="0">
            <a:noAutofit/>
          </a:bodyPr>
          <a:lstStyle>
            <a:lvl1pPr marL="457200" lvl="0" indent="-228600" algn="ctr">
              <a:lnSpc>
                <a:spcPct val="83000"/>
              </a:lnSpc>
              <a:spcBef>
                <a:spcPts val="0"/>
              </a:spcBef>
              <a:spcAft>
                <a:spcPts val="0"/>
              </a:spcAft>
              <a:buClr>
                <a:srgbClr val="737373"/>
              </a:buClr>
              <a:buSzPts val="1800"/>
              <a:buNone/>
              <a:defRPr sz="1800">
                <a:solidFill>
                  <a:srgbClr val="737373"/>
                </a:solidFill>
              </a:defRPr>
            </a:lvl1pPr>
            <a:lvl2pPr marL="914400" lvl="1" indent="-228600" algn="l">
              <a:lnSpc>
                <a:spcPct val="90000"/>
              </a:lnSpc>
              <a:spcBef>
                <a:spcPts val="400"/>
              </a:spcBef>
              <a:spcAft>
                <a:spcPts val="0"/>
              </a:spcAft>
              <a:buSzPts val="2000"/>
              <a:buNone/>
              <a:defRPr sz="2000">
                <a:solidFill>
                  <a:srgbClr val="888888"/>
                </a:solidFill>
              </a:defRPr>
            </a:lvl2pPr>
            <a:lvl3pPr marL="1371600" lvl="2" indent="-228600" algn="l">
              <a:lnSpc>
                <a:spcPct val="85000"/>
              </a:lnSpc>
              <a:spcBef>
                <a:spcPts val="400"/>
              </a:spcBef>
              <a:spcAft>
                <a:spcPts val="0"/>
              </a:spcAft>
              <a:buClr>
                <a:srgbClr val="888888"/>
              </a:buClr>
              <a:buSzPts val="1800"/>
              <a:buNone/>
              <a:defRPr sz="1800">
                <a:solidFill>
                  <a:srgbClr val="888888"/>
                </a:solidFill>
              </a:defRPr>
            </a:lvl3pPr>
            <a:lvl4pPr marL="1828800" lvl="3" indent="-228600" algn="l">
              <a:lnSpc>
                <a:spcPct val="90000"/>
              </a:lnSpc>
              <a:spcBef>
                <a:spcPts val="1200"/>
              </a:spcBef>
              <a:spcAft>
                <a:spcPts val="0"/>
              </a:spcAft>
              <a:buClr>
                <a:srgbClr val="888888"/>
              </a:buClr>
              <a:buSzPts val="1600"/>
              <a:buNone/>
              <a:defRPr sz="1600">
                <a:solidFill>
                  <a:srgbClr val="888888"/>
                </a:solidFill>
              </a:defRPr>
            </a:lvl4pPr>
            <a:lvl5pPr marL="2286000" lvl="4" indent="-228600" algn="l">
              <a:lnSpc>
                <a:spcPct val="90000"/>
              </a:lnSpc>
              <a:spcBef>
                <a:spcPts val="0"/>
              </a:spcBef>
              <a:spcAft>
                <a:spcPts val="0"/>
              </a:spcAft>
              <a:buClr>
                <a:srgbClr val="888888"/>
              </a:buClr>
              <a:buSzPts val="1600"/>
              <a:buNone/>
              <a:defRPr sz="1600">
                <a:solidFill>
                  <a:srgbClr val="888888"/>
                </a:solidFill>
              </a:defRPr>
            </a:lvl5pPr>
            <a:lvl6pPr marL="2743200" lvl="5" indent="-228600" algn="l">
              <a:lnSpc>
                <a:spcPct val="120000"/>
              </a:lnSpc>
              <a:spcBef>
                <a:spcPts val="800"/>
              </a:spcBef>
              <a:spcAft>
                <a:spcPts val="0"/>
              </a:spcAft>
              <a:buClr>
                <a:srgbClr val="888888"/>
              </a:buClr>
              <a:buSzPts val="1600"/>
              <a:buNone/>
              <a:defRPr sz="1600">
                <a:solidFill>
                  <a:srgbClr val="888888"/>
                </a:solidFill>
              </a:defRPr>
            </a:lvl6pPr>
            <a:lvl7pPr marL="3200400" lvl="6" indent="-228600" algn="l">
              <a:lnSpc>
                <a:spcPct val="85000"/>
              </a:lnSpc>
              <a:spcBef>
                <a:spcPts val="600"/>
              </a:spcBef>
              <a:spcAft>
                <a:spcPts val="0"/>
              </a:spcAft>
              <a:buSzPts val="1600"/>
              <a:buNone/>
              <a:defRPr sz="1600">
                <a:solidFill>
                  <a:srgbClr val="888888"/>
                </a:solidFill>
              </a:defRPr>
            </a:lvl7pPr>
            <a:lvl8pPr marL="3657600" lvl="7" indent="-228600" algn="l">
              <a:lnSpc>
                <a:spcPct val="100000"/>
              </a:lnSpc>
              <a:spcBef>
                <a:spcPts val="1200"/>
              </a:spcBef>
              <a:spcAft>
                <a:spcPts val="0"/>
              </a:spcAft>
              <a:buClr>
                <a:srgbClr val="888888"/>
              </a:buClr>
              <a:buSzPts val="1600"/>
              <a:buNone/>
              <a:defRPr sz="1600">
                <a:solidFill>
                  <a:srgbClr val="888888"/>
                </a:solidFill>
              </a:defRPr>
            </a:lvl8pPr>
            <a:lvl9pPr marL="4114800" lvl="8" indent="-228600" algn="l">
              <a:lnSpc>
                <a:spcPct val="85000"/>
              </a:lnSpc>
              <a:spcBef>
                <a:spcPts val="600"/>
              </a:spcBef>
              <a:spcAft>
                <a:spcPts val="1200"/>
              </a:spcAft>
              <a:buClr>
                <a:srgbClr val="888888"/>
              </a:buClr>
              <a:buSzPts val="1600"/>
              <a:buNone/>
              <a:defRPr sz="1600">
                <a:solidFill>
                  <a:srgbClr val="888888"/>
                </a:solidFill>
              </a:defRPr>
            </a:lvl9pPr>
          </a:lstStyle>
          <a:p>
            <a:endParaRPr/>
          </a:p>
        </p:txBody>
      </p:sp>
      <p:sp>
        <p:nvSpPr>
          <p:cNvPr id="448" name="Google Shape;448;p41"/>
          <p:cNvSpPr txBox="1">
            <a:spLocks noGrp="1"/>
          </p:cNvSpPr>
          <p:nvPr>
            <p:ph type="body" idx="5"/>
          </p:nvPr>
        </p:nvSpPr>
        <p:spPr>
          <a:xfrm>
            <a:off x="4601400" y="4998012"/>
            <a:ext cx="3018278" cy="689420"/>
          </a:xfrm>
          <a:prstGeom prst="rect">
            <a:avLst/>
          </a:prstGeom>
          <a:noFill/>
          <a:ln>
            <a:noFill/>
          </a:ln>
        </p:spPr>
        <p:txBody>
          <a:bodyPr spcFirstLastPara="1" wrap="square" lIns="0" tIns="0" rIns="0" bIns="0" anchor="ctr" anchorCtr="0">
            <a:noAutofit/>
          </a:bodyPr>
          <a:lstStyle>
            <a:lvl1pPr marL="457200" lvl="0" indent="-228600" algn="ctr">
              <a:lnSpc>
                <a:spcPct val="80000"/>
              </a:lnSpc>
              <a:spcBef>
                <a:spcPts val="0"/>
              </a:spcBef>
              <a:spcAft>
                <a:spcPts val="0"/>
              </a:spcAft>
              <a:buClr>
                <a:schemeClr val="dk1"/>
              </a:buClr>
              <a:buSzPts val="2800"/>
              <a:buNone/>
              <a:defRPr sz="2800" b="1">
                <a:solidFill>
                  <a:schemeClr val="dk1"/>
                </a:solidFill>
                <a:latin typeface="Arial"/>
                <a:ea typeface="Arial"/>
                <a:cs typeface="Arial"/>
                <a:sym typeface="Arial"/>
              </a:defRPr>
            </a:lvl1pPr>
            <a:lvl2pPr marL="914400" lvl="1" indent="-228600" algn="l">
              <a:lnSpc>
                <a:spcPct val="90000"/>
              </a:lnSpc>
              <a:spcBef>
                <a:spcPts val="400"/>
              </a:spcBef>
              <a:spcAft>
                <a:spcPts val="0"/>
              </a:spcAft>
              <a:buSzPts val="2000"/>
              <a:buNone/>
              <a:defRPr sz="2000">
                <a:solidFill>
                  <a:srgbClr val="888888"/>
                </a:solidFill>
              </a:defRPr>
            </a:lvl2pPr>
            <a:lvl3pPr marL="1371600" lvl="2" indent="-228600" algn="l">
              <a:lnSpc>
                <a:spcPct val="85000"/>
              </a:lnSpc>
              <a:spcBef>
                <a:spcPts val="400"/>
              </a:spcBef>
              <a:spcAft>
                <a:spcPts val="0"/>
              </a:spcAft>
              <a:buClr>
                <a:srgbClr val="888888"/>
              </a:buClr>
              <a:buSzPts val="1800"/>
              <a:buNone/>
              <a:defRPr sz="1800">
                <a:solidFill>
                  <a:srgbClr val="888888"/>
                </a:solidFill>
              </a:defRPr>
            </a:lvl3pPr>
            <a:lvl4pPr marL="1828800" lvl="3" indent="-228600" algn="l">
              <a:lnSpc>
                <a:spcPct val="90000"/>
              </a:lnSpc>
              <a:spcBef>
                <a:spcPts val="1200"/>
              </a:spcBef>
              <a:spcAft>
                <a:spcPts val="0"/>
              </a:spcAft>
              <a:buClr>
                <a:srgbClr val="888888"/>
              </a:buClr>
              <a:buSzPts val="1600"/>
              <a:buNone/>
              <a:defRPr sz="1600">
                <a:solidFill>
                  <a:srgbClr val="888888"/>
                </a:solidFill>
              </a:defRPr>
            </a:lvl4pPr>
            <a:lvl5pPr marL="2286000" lvl="4" indent="-228600" algn="l">
              <a:lnSpc>
                <a:spcPct val="90000"/>
              </a:lnSpc>
              <a:spcBef>
                <a:spcPts val="0"/>
              </a:spcBef>
              <a:spcAft>
                <a:spcPts val="0"/>
              </a:spcAft>
              <a:buClr>
                <a:srgbClr val="888888"/>
              </a:buClr>
              <a:buSzPts val="1600"/>
              <a:buNone/>
              <a:defRPr sz="1600">
                <a:solidFill>
                  <a:srgbClr val="888888"/>
                </a:solidFill>
              </a:defRPr>
            </a:lvl5pPr>
            <a:lvl6pPr marL="2743200" lvl="5" indent="-228600" algn="l">
              <a:lnSpc>
                <a:spcPct val="120000"/>
              </a:lnSpc>
              <a:spcBef>
                <a:spcPts val="800"/>
              </a:spcBef>
              <a:spcAft>
                <a:spcPts val="0"/>
              </a:spcAft>
              <a:buClr>
                <a:srgbClr val="888888"/>
              </a:buClr>
              <a:buSzPts val="1600"/>
              <a:buNone/>
              <a:defRPr sz="1600">
                <a:solidFill>
                  <a:srgbClr val="888888"/>
                </a:solidFill>
              </a:defRPr>
            </a:lvl6pPr>
            <a:lvl7pPr marL="3200400" lvl="6" indent="-228600" algn="l">
              <a:lnSpc>
                <a:spcPct val="85000"/>
              </a:lnSpc>
              <a:spcBef>
                <a:spcPts val="600"/>
              </a:spcBef>
              <a:spcAft>
                <a:spcPts val="0"/>
              </a:spcAft>
              <a:buSzPts val="1600"/>
              <a:buNone/>
              <a:defRPr sz="1600">
                <a:solidFill>
                  <a:srgbClr val="888888"/>
                </a:solidFill>
              </a:defRPr>
            </a:lvl7pPr>
            <a:lvl8pPr marL="3657600" lvl="7" indent="-228600" algn="l">
              <a:lnSpc>
                <a:spcPct val="100000"/>
              </a:lnSpc>
              <a:spcBef>
                <a:spcPts val="1200"/>
              </a:spcBef>
              <a:spcAft>
                <a:spcPts val="0"/>
              </a:spcAft>
              <a:buClr>
                <a:srgbClr val="888888"/>
              </a:buClr>
              <a:buSzPts val="1600"/>
              <a:buNone/>
              <a:defRPr sz="1600">
                <a:solidFill>
                  <a:srgbClr val="888888"/>
                </a:solidFill>
              </a:defRPr>
            </a:lvl8pPr>
            <a:lvl9pPr marL="4114800" lvl="8" indent="-228600" algn="l">
              <a:lnSpc>
                <a:spcPct val="85000"/>
              </a:lnSpc>
              <a:spcBef>
                <a:spcPts val="600"/>
              </a:spcBef>
              <a:spcAft>
                <a:spcPts val="1200"/>
              </a:spcAft>
              <a:buClr>
                <a:srgbClr val="888888"/>
              </a:buClr>
              <a:buSzPts val="1600"/>
              <a:buNone/>
              <a:defRPr sz="1600">
                <a:solidFill>
                  <a:srgbClr val="888888"/>
                </a:solidFill>
              </a:defRPr>
            </a:lvl9pPr>
          </a:lstStyle>
          <a:p>
            <a:endParaRPr/>
          </a:p>
        </p:txBody>
      </p:sp>
      <p:sp>
        <p:nvSpPr>
          <p:cNvPr id="449" name="Google Shape;449;p41"/>
          <p:cNvSpPr txBox="1">
            <a:spLocks noGrp="1"/>
          </p:cNvSpPr>
          <p:nvPr>
            <p:ph type="body" idx="6"/>
          </p:nvPr>
        </p:nvSpPr>
        <p:spPr>
          <a:xfrm>
            <a:off x="8568272" y="5813717"/>
            <a:ext cx="3018278" cy="229935"/>
          </a:xfrm>
          <a:prstGeom prst="rect">
            <a:avLst/>
          </a:prstGeom>
          <a:noFill/>
          <a:ln>
            <a:noFill/>
          </a:ln>
        </p:spPr>
        <p:txBody>
          <a:bodyPr spcFirstLastPara="1" wrap="square" lIns="0" tIns="0" rIns="0" bIns="0" anchor="t" anchorCtr="0">
            <a:noAutofit/>
          </a:bodyPr>
          <a:lstStyle>
            <a:lvl1pPr marL="457200" lvl="0" indent="-228600" algn="ctr">
              <a:lnSpc>
                <a:spcPct val="83000"/>
              </a:lnSpc>
              <a:spcBef>
                <a:spcPts val="0"/>
              </a:spcBef>
              <a:spcAft>
                <a:spcPts val="0"/>
              </a:spcAft>
              <a:buClr>
                <a:srgbClr val="737373"/>
              </a:buClr>
              <a:buSzPts val="1800"/>
              <a:buNone/>
              <a:defRPr sz="1800">
                <a:solidFill>
                  <a:srgbClr val="737373"/>
                </a:solidFill>
              </a:defRPr>
            </a:lvl1pPr>
            <a:lvl2pPr marL="914400" lvl="1" indent="-228600" algn="l">
              <a:lnSpc>
                <a:spcPct val="90000"/>
              </a:lnSpc>
              <a:spcBef>
                <a:spcPts val="400"/>
              </a:spcBef>
              <a:spcAft>
                <a:spcPts val="0"/>
              </a:spcAft>
              <a:buSzPts val="2000"/>
              <a:buNone/>
              <a:defRPr sz="2000">
                <a:solidFill>
                  <a:srgbClr val="888888"/>
                </a:solidFill>
              </a:defRPr>
            </a:lvl2pPr>
            <a:lvl3pPr marL="1371600" lvl="2" indent="-228600" algn="l">
              <a:lnSpc>
                <a:spcPct val="85000"/>
              </a:lnSpc>
              <a:spcBef>
                <a:spcPts val="400"/>
              </a:spcBef>
              <a:spcAft>
                <a:spcPts val="0"/>
              </a:spcAft>
              <a:buClr>
                <a:srgbClr val="888888"/>
              </a:buClr>
              <a:buSzPts val="1800"/>
              <a:buNone/>
              <a:defRPr sz="1800">
                <a:solidFill>
                  <a:srgbClr val="888888"/>
                </a:solidFill>
              </a:defRPr>
            </a:lvl3pPr>
            <a:lvl4pPr marL="1828800" lvl="3" indent="-228600" algn="l">
              <a:lnSpc>
                <a:spcPct val="90000"/>
              </a:lnSpc>
              <a:spcBef>
                <a:spcPts val="1200"/>
              </a:spcBef>
              <a:spcAft>
                <a:spcPts val="0"/>
              </a:spcAft>
              <a:buClr>
                <a:srgbClr val="888888"/>
              </a:buClr>
              <a:buSzPts val="1600"/>
              <a:buNone/>
              <a:defRPr sz="1600">
                <a:solidFill>
                  <a:srgbClr val="888888"/>
                </a:solidFill>
              </a:defRPr>
            </a:lvl4pPr>
            <a:lvl5pPr marL="2286000" lvl="4" indent="-228600" algn="l">
              <a:lnSpc>
                <a:spcPct val="90000"/>
              </a:lnSpc>
              <a:spcBef>
                <a:spcPts val="0"/>
              </a:spcBef>
              <a:spcAft>
                <a:spcPts val="0"/>
              </a:spcAft>
              <a:buClr>
                <a:srgbClr val="888888"/>
              </a:buClr>
              <a:buSzPts val="1600"/>
              <a:buNone/>
              <a:defRPr sz="1600">
                <a:solidFill>
                  <a:srgbClr val="888888"/>
                </a:solidFill>
              </a:defRPr>
            </a:lvl5pPr>
            <a:lvl6pPr marL="2743200" lvl="5" indent="-228600" algn="l">
              <a:lnSpc>
                <a:spcPct val="120000"/>
              </a:lnSpc>
              <a:spcBef>
                <a:spcPts val="800"/>
              </a:spcBef>
              <a:spcAft>
                <a:spcPts val="0"/>
              </a:spcAft>
              <a:buClr>
                <a:srgbClr val="888888"/>
              </a:buClr>
              <a:buSzPts val="1600"/>
              <a:buNone/>
              <a:defRPr sz="1600">
                <a:solidFill>
                  <a:srgbClr val="888888"/>
                </a:solidFill>
              </a:defRPr>
            </a:lvl6pPr>
            <a:lvl7pPr marL="3200400" lvl="6" indent="-228600" algn="l">
              <a:lnSpc>
                <a:spcPct val="85000"/>
              </a:lnSpc>
              <a:spcBef>
                <a:spcPts val="600"/>
              </a:spcBef>
              <a:spcAft>
                <a:spcPts val="0"/>
              </a:spcAft>
              <a:buSzPts val="1600"/>
              <a:buNone/>
              <a:defRPr sz="1600">
                <a:solidFill>
                  <a:srgbClr val="888888"/>
                </a:solidFill>
              </a:defRPr>
            </a:lvl7pPr>
            <a:lvl8pPr marL="3657600" lvl="7" indent="-228600" algn="l">
              <a:lnSpc>
                <a:spcPct val="100000"/>
              </a:lnSpc>
              <a:spcBef>
                <a:spcPts val="1200"/>
              </a:spcBef>
              <a:spcAft>
                <a:spcPts val="0"/>
              </a:spcAft>
              <a:buClr>
                <a:srgbClr val="888888"/>
              </a:buClr>
              <a:buSzPts val="1600"/>
              <a:buNone/>
              <a:defRPr sz="1600">
                <a:solidFill>
                  <a:srgbClr val="888888"/>
                </a:solidFill>
              </a:defRPr>
            </a:lvl8pPr>
            <a:lvl9pPr marL="4114800" lvl="8" indent="-228600" algn="l">
              <a:lnSpc>
                <a:spcPct val="85000"/>
              </a:lnSpc>
              <a:spcBef>
                <a:spcPts val="600"/>
              </a:spcBef>
              <a:spcAft>
                <a:spcPts val="1200"/>
              </a:spcAft>
              <a:buClr>
                <a:srgbClr val="888888"/>
              </a:buClr>
              <a:buSzPts val="1600"/>
              <a:buNone/>
              <a:defRPr sz="1600">
                <a:solidFill>
                  <a:srgbClr val="888888"/>
                </a:solidFill>
              </a:defRPr>
            </a:lvl9pPr>
          </a:lstStyle>
          <a:p>
            <a:endParaRPr/>
          </a:p>
        </p:txBody>
      </p:sp>
      <p:sp>
        <p:nvSpPr>
          <p:cNvPr id="450" name="Google Shape;450;p41"/>
          <p:cNvSpPr txBox="1">
            <a:spLocks noGrp="1"/>
          </p:cNvSpPr>
          <p:nvPr>
            <p:ph type="body" idx="7"/>
          </p:nvPr>
        </p:nvSpPr>
        <p:spPr>
          <a:xfrm>
            <a:off x="8568272" y="4998012"/>
            <a:ext cx="3018278" cy="689420"/>
          </a:xfrm>
          <a:prstGeom prst="rect">
            <a:avLst/>
          </a:prstGeom>
          <a:noFill/>
          <a:ln>
            <a:noFill/>
          </a:ln>
        </p:spPr>
        <p:txBody>
          <a:bodyPr spcFirstLastPara="1" wrap="square" lIns="0" tIns="0" rIns="0" bIns="0" anchor="ctr" anchorCtr="0">
            <a:noAutofit/>
          </a:bodyPr>
          <a:lstStyle>
            <a:lvl1pPr marL="457200" lvl="0" indent="-228600" algn="ctr">
              <a:lnSpc>
                <a:spcPct val="80000"/>
              </a:lnSpc>
              <a:spcBef>
                <a:spcPts val="0"/>
              </a:spcBef>
              <a:spcAft>
                <a:spcPts val="0"/>
              </a:spcAft>
              <a:buClr>
                <a:schemeClr val="dk1"/>
              </a:buClr>
              <a:buSzPts val="2800"/>
              <a:buNone/>
              <a:defRPr sz="2800" b="1">
                <a:solidFill>
                  <a:schemeClr val="dk1"/>
                </a:solidFill>
                <a:latin typeface="Arial"/>
                <a:ea typeface="Arial"/>
                <a:cs typeface="Arial"/>
                <a:sym typeface="Arial"/>
              </a:defRPr>
            </a:lvl1pPr>
            <a:lvl2pPr marL="914400" lvl="1" indent="-228600" algn="l">
              <a:lnSpc>
                <a:spcPct val="90000"/>
              </a:lnSpc>
              <a:spcBef>
                <a:spcPts val="400"/>
              </a:spcBef>
              <a:spcAft>
                <a:spcPts val="0"/>
              </a:spcAft>
              <a:buSzPts val="2000"/>
              <a:buNone/>
              <a:defRPr sz="2000">
                <a:solidFill>
                  <a:srgbClr val="888888"/>
                </a:solidFill>
              </a:defRPr>
            </a:lvl2pPr>
            <a:lvl3pPr marL="1371600" lvl="2" indent="-228600" algn="l">
              <a:lnSpc>
                <a:spcPct val="85000"/>
              </a:lnSpc>
              <a:spcBef>
                <a:spcPts val="400"/>
              </a:spcBef>
              <a:spcAft>
                <a:spcPts val="0"/>
              </a:spcAft>
              <a:buClr>
                <a:srgbClr val="888888"/>
              </a:buClr>
              <a:buSzPts val="1800"/>
              <a:buNone/>
              <a:defRPr sz="1800">
                <a:solidFill>
                  <a:srgbClr val="888888"/>
                </a:solidFill>
              </a:defRPr>
            </a:lvl3pPr>
            <a:lvl4pPr marL="1828800" lvl="3" indent="-228600" algn="l">
              <a:lnSpc>
                <a:spcPct val="90000"/>
              </a:lnSpc>
              <a:spcBef>
                <a:spcPts val="1200"/>
              </a:spcBef>
              <a:spcAft>
                <a:spcPts val="0"/>
              </a:spcAft>
              <a:buClr>
                <a:srgbClr val="888888"/>
              </a:buClr>
              <a:buSzPts val="1600"/>
              <a:buNone/>
              <a:defRPr sz="1600">
                <a:solidFill>
                  <a:srgbClr val="888888"/>
                </a:solidFill>
              </a:defRPr>
            </a:lvl4pPr>
            <a:lvl5pPr marL="2286000" lvl="4" indent="-228600" algn="l">
              <a:lnSpc>
                <a:spcPct val="90000"/>
              </a:lnSpc>
              <a:spcBef>
                <a:spcPts val="0"/>
              </a:spcBef>
              <a:spcAft>
                <a:spcPts val="0"/>
              </a:spcAft>
              <a:buClr>
                <a:srgbClr val="888888"/>
              </a:buClr>
              <a:buSzPts val="1600"/>
              <a:buNone/>
              <a:defRPr sz="1600">
                <a:solidFill>
                  <a:srgbClr val="888888"/>
                </a:solidFill>
              </a:defRPr>
            </a:lvl5pPr>
            <a:lvl6pPr marL="2743200" lvl="5" indent="-228600" algn="l">
              <a:lnSpc>
                <a:spcPct val="120000"/>
              </a:lnSpc>
              <a:spcBef>
                <a:spcPts val="800"/>
              </a:spcBef>
              <a:spcAft>
                <a:spcPts val="0"/>
              </a:spcAft>
              <a:buClr>
                <a:srgbClr val="888888"/>
              </a:buClr>
              <a:buSzPts val="1600"/>
              <a:buNone/>
              <a:defRPr sz="1600">
                <a:solidFill>
                  <a:srgbClr val="888888"/>
                </a:solidFill>
              </a:defRPr>
            </a:lvl6pPr>
            <a:lvl7pPr marL="3200400" lvl="6" indent="-228600" algn="l">
              <a:lnSpc>
                <a:spcPct val="85000"/>
              </a:lnSpc>
              <a:spcBef>
                <a:spcPts val="600"/>
              </a:spcBef>
              <a:spcAft>
                <a:spcPts val="0"/>
              </a:spcAft>
              <a:buSzPts val="1600"/>
              <a:buNone/>
              <a:defRPr sz="1600">
                <a:solidFill>
                  <a:srgbClr val="888888"/>
                </a:solidFill>
              </a:defRPr>
            </a:lvl7pPr>
            <a:lvl8pPr marL="3657600" lvl="7" indent="-228600" algn="l">
              <a:lnSpc>
                <a:spcPct val="100000"/>
              </a:lnSpc>
              <a:spcBef>
                <a:spcPts val="1200"/>
              </a:spcBef>
              <a:spcAft>
                <a:spcPts val="0"/>
              </a:spcAft>
              <a:buClr>
                <a:srgbClr val="888888"/>
              </a:buClr>
              <a:buSzPts val="1600"/>
              <a:buNone/>
              <a:defRPr sz="1600">
                <a:solidFill>
                  <a:srgbClr val="888888"/>
                </a:solidFill>
              </a:defRPr>
            </a:lvl8pPr>
            <a:lvl9pPr marL="4114800" lvl="8" indent="-228600" algn="l">
              <a:lnSpc>
                <a:spcPct val="85000"/>
              </a:lnSpc>
              <a:spcBef>
                <a:spcPts val="600"/>
              </a:spcBef>
              <a:spcAft>
                <a:spcPts val="1200"/>
              </a:spcAft>
              <a:buClr>
                <a:srgbClr val="888888"/>
              </a:buClr>
              <a:buSzPts val="1600"/>
              <a:buNone/>
              <a:defRPr sz="1600">
                <a:solidFill>
                  <a:srgbClr val="888888"/>
                </a:solidFil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matchingName="Forward Looking Statement">
  <p:cSld name="Forward Looking Statement">
    <p:bg>
      <p:bgPr>
        <a:gradFill>
          <a:gsLst>
            <a:gs pos="0">
              <a:srgbClr val="F67E32"/>
            </a:gs>
            <a:gs pos="1000">
              <a:srgbClr val="F67E32"/>
            </a:gs>
            <a:gs pos="76000">
              <a:srgbClr val="EC008C"/>
            </a:gs>
            <a:gs pos="100000">
              <a:srgbClr val="EC008C"/>
            </a:gs>
          </a:gsLst>
          <a:path path="circle">
            <a:fillToRect r="100000" b="100000"/>
          </a:path>
          <a:tileRect l="-100000" t="-100000"/>
        </a:gradFill>
        <a:effectLst/>
      </p:bgPr>
    </p:bg>
    <p:spTree>
      <p:nvGrpSpPr>
        <p:cNvPr id="1" name="Shape 451"/>
        <p:cNvGrpSpPr/>
        <p:nvPr/>
      </p:nvGrpSpPr>
      <p:grpSpPr>
        <a:xfrm>
          <a:off x="0" y="0"/>
          <a:ext cx="0" cy="0"/>
          <a:chOff x="0" y="0"/>
          <a:chExt cx="0" cy="0"/>
        </a:xfrm>
      </p:grpSpPr>
      <p:sp>
        <p:nvSpPr>
          <p:cNvPr id="452" name="Google Shape;452;p42"/>
          <p:cNvSpPr/>
          <p:nvPr/>
        </p:nvSpPr>
        <p:spPr>
          <a:xfrm>
            <a:off x="4521200" y="817029"/>
            <a:ext cx="6902024" cy="5359400"/>
          </a:xfrm>
          <a:prstGeom prst="rect">
            <a:avLst/>
          </a:prstGeom>
          <a:noFill/>
          <a:ln>
            <a:noFill/>
          </a:ln>
        </p:spPr>
        <p:txBody>
          <a:bodyPr spcFirstLastPara="1" wrap="square" lIns="0" tIns="0" rIns="0" bIns="0" anchor="t" anchorCtr="0">
            <a:noAutofit/>
          </a:bodyPr>
          <a:lstStyle/>
          <a:p>
            <a:pPr marL="0" marR="0" lvl="0" indent="0" algn="l" rtl="0">
              <a:lnSpc>
                <a:spcPct val="120000"/>
              </a:lnSpc>
              <a:spcBef>
                <a:spcPts val="0"/>
              </a:spcBef>
              <a:spcAft>
                <a:spcPts val="0"/>
              </a:spcAft>
              <a:buClr>
                <a:schemeClr val="lt1"/>
              </a:buClr>
              <a:buSzPts val="1400"/>
              <a:buFont typeface="Arial"/>
              <a:buNone/>
            </a:pPr>
            <a:r>
              <a:rPr lang="en-US" sz="1400">
                <a:solidFill>
                  <a:schemeClr val="lt1"/>
                </a:solidFill>
                <a:latin typeface="Arial"/>
                <a:ea typeface="Arial"/>
                <a:cs typeface="Arial"/>
                <a:sym typeface="Arial"/>
              </a:rPr>
              <a:t>During the course of this presentation, we may make forward‐looking statements regarding future events or plans of the company. We caution you that such statements reflect our current expectations and estimates based on factors currently known to us and that actual events or results may differ materially. The forward-looking statements made in the this presentation are being made as of the time and date of its live presentation. If reviewed after its live presentation, it may not contain current or accurate information. We do not assume any obligation to update any forward‐looking statements made herein. </a:t>
            </a:r>
            <a:endParaRPr/>
          </a:p>
          <a:p>
            <a:pPr marL="0" marR="0" lvl="0" indent="0" algn="l" rtl="0">
              <a:lnSpc>
                <a:spcPct val="120000"/>
              </a:lnSpc>
              <a:spcBef>
                <a:spcPts val="1800"/>
              </a:spcBef>
              <a:spcAft>
                <a:spcPts val="0"/>
              </a:spcAft>
              <a:buClr>
                <a:schemeClr val="lt1"/>
              </a:buClr>
              <a:buSzPts val="1400"/>
              <a:buFont typeface="Arial"/>
              <a:buNone/>
            </a:pPr>
            <a:r>
              <a:rPr lang="en-US" sz="1400">
                <a:solidFill>
                  <a:schemeClr val="lt1"/>
                </a:solidFill>
                <a:latin typeface="Arial"/>
                <a:ea typeface="Arial"/>
                <a:cs typeface="Arial"/>
                <a:sym typeface="Arial"/>
              </a:rPr>
              <a:t>In addition, any information about our roadmap outlines our general product direction and is subject to change at any time without notice. It is for informational purposes only, and shall not be incorporated into any contract or other commitment. Splunk undertakes no obligation either to develop the features or functionalities described or to include any such feature or functionality in a future release.</a:t>
            </a:r>
            <a:endParaRPr/>
          </a:p>
          <a:p>
            <a:pPr marL="0" marR="0" lvl="0" indent="0" algn="l" rtl="0">
              <a:lnSpc>
                <a:spcPct val="120000"/>
              </a:lnSpc>
              <a:spcBef>
                <a:spcPts val="1800"/>
              </a:spcBef>
              <a:spcAft>
                <a:spcPts val="0"/>
              </a:spcAft>
              <a:buClr>
                <a:schemeClr val="lt1"/>
              </a:buClr>
              <a:buSzPts val="1400"/>
              <a:buFont typeface="Arial"/>
              <a:buNone/>
            </a:pPr>
            <a:endParaRPr/>
          </a:p>
          <a:p>
            <a:pPr marL="0" marR="0" lvl="0" indent="0" algn="l" rtl="0">
              <a:lnSpc>
                <a:spcPct val="120000"/>
              </a:lnSpc>
              <a:spcBef>
                <a:spcPts val="1800"/>
              </a:spcBef>
              <a:spcAft>
                <a:spcPts val="0"/>
              </a:spcAft>
              <a:buClr>
                <a:schemeClr val="lt1"/>
              </a:buClr>
              <a:buSzPts val="1400"/>
              <a:buFont typeface="Arial"/>
              <a:buNone/>
            </a:pPr>
            <a:r>
              <a:rPr lang="en-US" sz="900">
                <a:solidFill>
                  <a:srgbClr val="FFFFFF"/>
                </a:solidFill>
              </a:rPr>
              <a:t>Splunk, Splunk&gt;, Data-to-Everything, D2E and Turn Data Into Doing are trademarks and registered trademarks of Splunk Inc. in the United States and other countries. All other brand names, product names or trademarks belong to their respective owners. © 2020 Splunk Inc. All rights reserved</a:t>
            </a:r>
            <a:endParaRPr sz="900">
              <a:solidFill>
                <a:schemeClr val="lt1"/>
              </a:solidFill>
            </a:endParaRPr>
          </a:p>
        </p:txBody>
      </p:sp>
      <p:sp>
        <p:nvSpPr>
          <p:cNvPr id="453" name="Google Shape;453;p42"/>
          <p:cNvSpPr/>
          <p:nvPr/>
        </p:nvSpPr>
        <p:spPr>
          <a:xfrm rot="-2700000" flipH="1">
            <a:off x="-1118550" y="3595231"/>
            <a:ext cx="2415960" cy="2163014"/>
          </a:xfrm>
          <a:custGeom>
            <a:avLst/>
            <a:gdLst/>
            <a:ahLst/>
            <a:cxnLst/>
            <a:rect l="l" t="t" r="r" b="b"/>
            <a:pathLst>
              <a:path w="2415960" h="2163014" extrusionOk="0">
                <a:moveTo>
                  <a:pt x="0" y="0"/>
                </a:moveTo>
                <a:lnTo>
                  <a:pt x="0" y="2163014"/>
                </a:lnTo>
                <a:lnTo>
                  <a:pt x="2415960" y="2163014"/>
                </a:lnTo>
                <a:lnTo>
                  <a:pt x="252946" y="0"/>
                </a:lnTo>
                <a:lnTo>
                  <a:pt x="0" y="0"/>
                </a:lnTo>
                <a:close/>
              </a:path>
            </a:pathLst>
          </a:custGeom>
          <a:gradFill>
            <a:gsLst>
              <a:gs pos="0">
                <a:srgbClr val="F56A00">
                  <a:alpha val="64705"/>
                </a:srgbClr>
              </a:gs>
              <a:gs pos="1000">
                <a:srgbClr val="F56A00">
                  <a:alpha val="64705"/>
                </a:srgbClr>
              </a:gs>
              <a:gs pos="77000">
                <a:srgbClr val="ED4B5A">
                  <a:alpha val="40000"/>
                </a:srgbClr>
              </a:gs>
              <a:gs pos="100000">
                <a:srgbClr val="ED4B5A">
                  <a:alpha val="40000"/>
                </a:srgbClr>
              </a:gs>
            </a:gsLst>
            <a:lin ang="0" scaled="0"/>
          </a:gradFill>
          <a:ln>
            <a:noFill/>
          </a:ln>
        </p:spPr>
        <p:txBody>
          <a:bodyPr spcFirstLastPara="1" wrap="square" lIns="0" tIns="0" rIns="0" bIns="0" anchor="ctr" anchorCtr="0">
            <a:noAutofit/>
          </a:bodyPr>
          <a:lstStyle/>
          <a:p>
            <a:pPr marL="0" marR="0" lvl="0" indent="0" algn="l" rtl="0">
              <a:spcBef>
                <a:spcPts val="0"/>
              </a:spcBef>
              <a:spcAft>
                <a:spcPts val="0"/>
              </a:spcAft>
              <a:buNone/>
            </a:pPr>
            <a:endParaRPr sz="800" u="sng">
              <a:solidFill>
                <a:schemeClr val="dk1"/>
              </a:solidFill>
              <a:latin typeface="Arial"/>
              <a:ea typeface="Arial"/>
              <a:cs typeface="Arial"/>
              <a:sym typeface="Arial"/>
              <a:hlinkClick r:id="rId2"/>
            </a:endParaRPr>
          </a:p>
        </p:txBody>
      </p:sp>
      <p:sp>
        <p:nvSpPr>
          <p:cNvPr id="454" name="Google Shape;454;p42"/>
          <p:cNvSpPr/>
          <p:nvPr/>
        </p:nvSpPr>
        <p:spPr>
          <a:xfrm flipH="1">
            <a:off x="0" y="2724374"/>
            <a:ext cx="3817798" cy="4133627"/>
          </a:xfrm>
          <a:custGeom>
            <a:avLst/>
            <a:gdLst/>
            <a:ahLst/>
            <a:cxnLst/>
            <a:rect l="l" t="t" r="r" b="b"/>
            <a:pathLst>
              <a:path w="3817798" h="4133627" extrusionOk="0">
                <a:moveTo>
                  <a:pt x="1741936" y="0"/>
                </a:moveTo>
                <a:lnTo>
                  <a:pt x="0" y="1741936"/>
                </a:lnTo>
                <a:lnTo>
                  <a:pt x="2391691" y="4133627"/>
                </a:lnTo>
                <a:lnTo>
                  <a:pt x="3817798" y="4133627"/>
                </a:lnTo>
                <a:lnTo>
                  <a:pt x="3817798" y="2075862"/>
                </a:lnTo>
                <a:lnTo>
                  <a:pt x="1741936" y="0"/>
                </a:lnTo>
                <a:close/>
              </a:path>
            </a:pathLst>
          </a:custGeom>
          <a:gradFill>
            <a:gsLst>
              <a:gs pos="0">
                <a:srgbClr val="F99D1C">
                  <a:alpha val="20000"/>
                </a:srgbClr>
              </a:gs>
              <a:gs pos="6000">
                <a:srgbClr val="F99D1C">
                  <a:alpha val="20000"/>
                </a:srgbClr>
              </a:gs>
              <a:gs pos="54000">
                <a:srgbClr val="EE6747">
                  <a:alpha val="50980"/>
                </a:srgbClr>
              </a:gs>
              <a:gs pos="100000">
                <a:srgbClr val="ED3469">
                  <a:alpha val="68627"/>
                </a:srgbClr>
              </a:gs>
            </a:gsLst>
            <a:lin ang="5400000"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rgbClr val="000000"/>
              </a:solidFill>
              <a:latin typeface="Arial"/>
              <a:ea typeface="Arial"/>
              <a:cs typeface="Arial"/>
              <a:sym typeface="Arial"/>
            </a:endParaRPr>
          </a:p>
        </p:txBody>
      </p:sp>
      <p:sp>
        <p:nvSpPr>
          <p:cNvPr id="455" name="Google Shape;455;p42"/>
          <p:cNvSpPr txBox="1"/>
          <p:nvPr/>
        </p:nvSpPr>
        <p:spPr>
          <a:xfrm>
            <a:off x="685799" y="817029"/>
            <a:ext cx="3140777" cy="1551194"/>
          </a:xfrm>
          <a:prstGeom prst="rect">
            <a:avLst/>
          </a:prstGeom>
          <a:noFill/>
          <a:ln>
            <a:noFill/>
          </a:ln>
        </p:spPr>
        <p:txBody>
          <a:bodyPr spcFirstLastPara="1" wrap="square" lIns="0" tIns="0" rIns="0" bIns="0" anchor="t" anchorCtr="0">
            <a:noAutofit/>
          </a:bodyPr>
          <a:lstStyle/>
          <a:p>
            <a:pPr marL="0" marR="0" lvl="0" indent="0" algn="l" rtl="0">
              <a:lnSpc>
                <a:spcPct val="80000"/>
              </a:lnSpc>
              <a:spcBef>
                <a:spcPts val="0"/>
              </a:spcBef>
              <a:spcAft>
                <a:spcPts val="0"/>
              </a:spcAft>
              <a:buNone/>
            </a:pPr>
            <a:r>
              <a:rPr lang="en-US" sz="4200" b="1">
                <a:solidFill>
                  <a:srgbClr val="FFFFFF"/>
                </a:solidFill>
                <a:latin typeface="Arial"/>
                <a:ea typeface="Arial"/>
                <a:cs typeface="Arial"/>
                <a:sym typeface="Arial"/>
              </a:rPr>
              <a:t>Forward-</a:t>
            </a:r>
            <a:endParaRPr/>
          </a:p>
          <a:p>
            <a:pPr marL="0" marR="0" lvl="0" indent="0" algn="l" rtl="0">
              <a:lnSpc>
                <a:spcPct val="80000"/>
              </a:lnSpc>
              <a:spcBef>
                <a:spcPts val="0"/>
              </a:spcBef>
              <a:spcAft>
                <a:spcPts val="0"/>
              </a:spcAft>
              <a:buNone/>
            </a:pPr>
            <a:r>
              <a:rPr lang="en-US" sz="4200" b="1">
                <a:solidFill>
                  <a:srgbClr val="FFFFFF"/>
                </a:solidFill>
                <a:latin typeface="Arial"/>
                <a:ea typeface="Arial"/>
                <a:cs typeface="Arial"/>
                <a:sym typeface="Arial"/>
              </a:rPr>
              <a:t>Looking</a:t>
            </a:r>
            <a:endParaRPr/>
          </a:p>
          <a:p>
            <a:pPr marL="0" marR="0" lvl="0" indent="0" algn="l" rtl="0">
              <a:lnSpc>
                <a:spcPct val="80000"/>
              </a:lnSpc>
              <a:spcBef>
                <a:spcPts val="0"/>
              </a:spcBef>
              <a:spcAft>
                <a:spcPts val="0"/>
              </a:spcAft>
              <a:buNone/>
            </a:pPr>
            <a:r>
              <a:rPr lang="en-US" sz="4200" b="1">
                <a:solidFill>
                  <a:srgbClr val="FFFFFF"/>
                </a:solidFill>
                <a:latin typeface="Arial"/>
                <a:ea typeface="Arial"/>
                <a:cs typeface="Arial"/>
                <a:sym typeface="Arial"/>
              </a:rPr>
              <a:t>Statements</a:t>
            </a:r>
            <a:endParaRPr/>
          </a:p>
        </p:txBody>
      </p:sp>
      <p:sp>
        <p:nvSpPr>
          <p:cNvPr id="456" name="Google Shape;456;p42"/>
          <p:cNvSpPr/>
          <p:nvPr/>
        </p:nvSpPr>
        <p:spPr>
          <a:xfrm rot="-2700000" flipH="1">
            <a:off x="-1118550" y="3595231"/>
            <a:ext cx="2415960" cy="2163014"/>
          </a:xfrm>
          <a:custGeom>
            <a:avLst/>
            <a:gdLst/>
            <a:ahLst/>
            <a:cxnLst/>
            <a:rect l="l" t="t" r="r" b="b"/>
            <a:pathLst>
              <a:path w="2415960" h="2163014" extrusionOk="0">
                <a:moveTo>
                  <a:pt x="0" y="0"/>
                </a:moveTo>
                <a:lnTo>
                  <a:pt x="0" y="2163014"/>
                </a:lnTo>
                <a:lnTo>
                  <a:pt x="2415960" y="2163014"/>
                </a:lnTo>
                <a:lnTo>
                  <a:pt x="252946" y="0"/>
                </a:lnTo>
                <a:lnTo>
                  <a:pt x="0" y="0"/>
                </a:lnTo>
                <a:close/>
              </a:path>
            </a:pathLst>
          </a:custGeom>
          <a:gradFill>
            <a:gsLst>
              <a:gs pos="0">
                <a:srgbClr val="F99D1C">
                  <a:alpha val="45882"/>
                </a:srgbClr>
              </a:gs>
              <a:gs pos="1000">
                <a:srgbClr val="F99D1C">
                  <a:alpha val="45882"/>
                </a:srgbClr>
              </a:gs>
              <a:gs pos="77000">
                <a:srgbClr val="ED4B5A">
                  <a:alpha val="40000"/>
                </a:srgbClr>
              </a:gs>
              <a:gs pos="100000">
                <a:srgbClr val="ED4B5A">
                  <a:alpha val="40000"/>
                </a:srgbClr>
              </a:gs>
            </a:gsLst>
            <a:lin ang="0"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Arial"/>
              <a:buNone/>
            </a:pPr>
            <a:endParaRPr sz="800" b="0" i="0" u="sng" strike="noStrike" cap="none">
              <a:solidFill>
                <a:srgbClr val="000000"/>
              </a:solidFill>
              <a:latin typeface="Arial"/>
              <a:ea typeface="Arial"/>
              <a:cs typeface="Arial"/>
              <a:sym typeface="Arial"/>
              <a:hlinkClick r:id="rId2"/>
            </a:endParaRPr>
          </a:p>
        </p:txBody>
      </p:sp>
      <p:sp>
        <p:nvSpPr>
          <p:cNvPr id="457" name="Google Shape;457;p42"/>
          <p:cNvSpPr/>
          <p:nvPr/>
        </p:nvSpPr>
        <p:spPr>
          <a:xfrm rot="-2700000" flipH="1">
            <a:off x="-216676" y="4543977"/>
            <a:ext cx="3367812" cy="2799699"/>
          </a:xfrm>
          <a:custGeom>
            <a:avLst/>
            <a:gdLst/>
            <a:ahLst/>
            <a:cxnLst/>
            <a:rect l="l" t="t" r="r" b="b"/>
            <a:pathLst>
              <a:path w="3367812" h="2799699" extrusionOk="0">
                <a:moveTo>
                  <a:pt x="0" y="0"/>
                </a:moveTo>
                <a:lnTo>
                  <a:pt x="0" y="2799699"/>
                </a:lnTo>
                <a:lnTo>
                  <a:pt x="1576892" y="2799699"/>
                </a:lnTo>
                <a:lnTo>
                  <a:pt x="3367812" y="1008779"/>
                </a:lnTo>
                <a:lnTo>
                  <a:pt x="2359033" y="0"/>
                </a:lnTo>
                <a:lnTo>
                  <a:pt x="0" y="0"/>
                </a:lnTo>
                <a:close/>
              </a:path>
            </a:pathLst>
          </a:custGeom>
          <a:gradFill>
            <a:gsLst>
              <a:gs pos="0">
                <a:srgbClr val="F99D1C">
                  <a:alpha val="44705"/>
                </a:srgbClr>
              </a:gs>
              <a:gs pos="1000">
                <a:srgbClr val="F99D1C">
                  <a:alpha val="44705"/>
                </a:srgbClr>
              </a:gs>
              <a:gs pos="70000">
                <a:srgbClr val="EE604B">
                  <a:alpha val="51764"/>
                </a:srgbClr>
              </a:gs>
              <a:gs pos="100000">
                <a:srgbClr val="EE604B">
                  <a:alpha val="51764"/>
                </a:srgbClr>
              </a:gs>
            </a:gsLst>
            <a:lin ang="0"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Arial"/>
              <a:buNone/>
            </a:pPr>
            <a:endParaRPr sz="800" b="0" i="0" u="sng" strike="noStrike" cap="none">
              <a:solidFill>
                <a:srgbClr val="000000"/>
              </a:solidFill>
              <a:latin typeface="Arial"/>
              <a:ea typeface="Arial"/>
              <a:cs typeface="Arial"/>
              <a:sym typeface="Arial"/>
              <a:hlinkClick r:id="rId2"/>
            </a:endParaRPr>
          </a:p>
        </p:txBody>
      </p:sp>
      <p:sp>
        <p:nvSpPr>
          <p:cNvPr id="458" name="Google Shape;458;p42"/>
          <p:cNvSpPr/>
          <p:nvPr/>
        </p:nvSpPr>
        <p:spPr>
          <a:xfrm rot="-2700000" flipH="1">
            <a:off x="1043219" y="6073274"/>
            <a:ext cx="1569452" cy="1569452"/>
          </a:xfrm>
          <a:custGeom>
            <a:avLst/>
            <a:gdLst/>
            <a:ahLst/>
            <a:cxnLst/>
            <a:rect l="l" t="t" r="r" b="b"/>
            <a:pathLst>
              <a:path w="1569452" h="1569452" extrusionOk="0">
                <a:moveTo>
                  <a:pt x="0" y="1"/>
                </a:moveTo>
                <a:lnTo>
                  <a:pt x="0" y="1569452"/>
                </a:lnTo>
                <a:lnTo>
                  <a:pt x="1569452" y="0"/>
                </a:lnTo>
                <a:lnTo>
                  <a:pt x="0" y="1"/>
                </a:lnTo>
                <a:close/>
              </a:path>
            </a:pathLst>
          </a:custGeom>
          <a:gradFill>
            <a:gsLst>
              <a:gs pos="0">
                <a:srgbClr val="F99D1C">
                  <a:alpha val="30980"/>
                </a:srgbClr>
              </a:gs>
              <a:gs pos="1000">
                <a:srgbClr val="F99D1C">
                  <a:alpha val="30980"/>
                </a:srgbClr>
              </a:gs>
              <a:gs pos="70000">
                <a:srgbClr val="EE604B">
                  <a:alpha val="44705"/>
                </a:srgbClr>
              </a:gs>
              <a:gs pos="100000">
                <a:srgbClr val="EE604B">
                  <a:alpha val="44705"/>
                </a:srgbClr>
              </a:gs>
            </a:gsLst>
            <a:lin ang="0"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Arial"/>
              <a:buNone/>
            </a:pPr>
            <a:endParaRPr sz="800" b="0" i="0" u="sng" strike="noStrike" cap="none">
              <a:solidFill>
                <a:srgbClr val="000000"/>
              </a:solidFill>
              <a:latin typeface="Arial"/>
              <a:ea typeface="Arial"/>
              <a:cs typeface="Arial"/>
              <a:sym typeface="Arial"/>
              <a:hlinkClick r:id="rId2"/>
            </a:endParaRPr>
          </a:p>
        </p:txBody>
      </p:sp>
      <p:cxnSp>
        <p:nvCxnSpPr>
          <p:cNvPr id="459" name="Google Shape;459;p42"/>
          <p:cNvCxnSpPr/>
          <p:nvPr/>
        </p:nvCxnSpPr>
        <p:spPr>
          <a:xfrm>
            <a:off x="2803141" y="4904357"/>
            <a:ext cx="623436" cy="623436"/>
          </a:xfrm>
          <a:prstGeom prst="straightConnector1">
            <a:avLst/>
          </a:prstGeom>
          <a:noFill/>
          <a:ln w="12700" cap="rnd" cmpd="sng">
            <a:solidFill>
              <a:srgbClr val="FFFFFF"/>
            </a:solidFill>
            <a:prstDash val="solid"/>
            <a:round/>
            <a:headEnd type="none" w="sm" len="sm"/>
            <a:tailEnd type="none" w="sm" len="sm"/>
          </a:ln>
        </p:spPr>
      </p:cxnSp>
      <p:grpSp>
        <p:nvGrpSpPr>
          <p:cNvPr id="460" name="Google Shape;460;p42"/>
          <p:cNvGrpSpPr/>
          <p:nvPr/>
        </p:nvGrpSpPr>
        <p:grpSpPr>
          <a:xfrm>
            <a:off x="705078" y="2516698"/>
            <a:ext cx="2036551" cy="61913"/>
            <a:chOff x="705078" y="1785016"/>
            <a:chExt cx="2036551" cy="61913"/>
          </a:xfrm>
        </p:grpSpPr>
        <p:cxnSp>
          <p:nvCxnSpPr>
            <p:cNvPr id="461" name="Google Shape;461;p42"/>
            <p:cNvCxnSpPr/>
            <p:nvPr/>
          </p:nvCxnSpPr>
          <p:spPr>
            <a:xfrm flipH="1">
              <a:off x="705078"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462" name="Google Shape;462;p42"/>
            <p:cNvCxnSpPr/>
            <p:nvPr/>
          </p:nvCxnSpPr>
          <p:spPr>
            <a:xfrm flipH="1">
              <a:off x="768776"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463" name="Google Shape;463;p42"/>
            <p:cNvCxnSpPr/>
            <p:nvPr/>
          </p:nvCxnSpPr>
          <p:spPr>
            <a:xfrm flipH="1">
              <a:off x="832474"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464" name="Google Shape;464;p42"/>
            <p:cNvCxnSpPr/>
            <p:nvPr/>
          </p:nvCxnSpPr>
          <p:spPr>
            <a:xfrm flipH="1">
              <a:off x="896172"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465" name="Google Shape;465;p42"/>
            <p:cNvCxnSpPr/>
            <p:nvPr/>
          </p:nvCxnSpPr>
          <p:spPr>
            <a:xfrm flipH="1">
              <a:off x="959870"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466" name="Google Shape;466;p42"/>
            <p:cNvCxnSpPr/>
            <p:nvPr/>
          </p:nvCxnSpPr>
          <p:spPr>
            <a:xfrm flipH="1">
              <a:off x="1023568"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467" name="Google Shape;467;p42"/>
            <p:cNvCxnSpPr/>
            <p:nvPr/>
          </p:nvCxnSpPr>
          <p:spPr>
            <a:xfrm flipH="1">
              <a:off x="1087266"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468" name="Google Shape;468;p42"/>
            <p:cNvCxnSpPr/>
            <p:nvPr/>
          </p:nvCxnSpPr>
          <p:spPr>
            <a:xfrm flipH="1">
              <a:off x="1150964"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469" name="Google Shape;469;p42"/>
            <p:cNvCxnSpPr/>
            <p:nvPr/>
          </p:nvCxnSpPr>
          <p:spPr>
            <a:xfrm flipH="1">
              <a:off x="1214662"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470" name="Google Shape;470;p42"/>
            <p:cNvCxnSpPr/>
            <p:nvPr/>
          </p:nvCxnSpPr>
          <p:spPr>
            <a:xfrm flipH="1">
              <a:off x="1278360"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471" name="Google Shape;471;p42"/>
            <p:cNvCxnSpPr/>
            <p:nvPr/>
          </p:nvCxnSpPr>
          <p:spPr>
            <a:xfrm flipH="1">
              <a:off x="1342058"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472" name="Google Shape;472;p42"/>
            <p:cNvCxnSpPr/>
            <p:nvPr/>
          </p:nvCxnSpPr>
          <p:spPr>
            <a:xfrm flipH="1">
              <a:off x="1405756"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473" name="Google Shape;473;p42"/>
            <p:cNvCxnSpPr/>
            <p:nvPr/>
          </p:nvCxnSpPr>
          <p:spPr>
            <a:xfrm flipH="1">
              <a:off x="1469454"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474" name="Google Shape;474;p42"/>
            <p:cNvCxnSpPr/>
            <p:nvPr/>
          </p:nvCxnSpPr>
          <p:spPr>
            <a:xfrm flipH="1">
              <a:off x="1533152"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475" name="Google Shape;475;p42"/>
            <p:cNvCxnSpPr/>
            <p:nvPr/>
          </p:nvCxnSpPr>
          <p:spPr>
            <a:xfrm flipH="1">
              <a:off x="1596850"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476" name="Google Shape;476;p42"/>
            <p:cNvCxnSpPr/>
            <p:nvPr/>
          </p:nvCxnSpPr>
          <p:spPr>
            <a:xfrm flipH="1">
              <a:off x="1660548"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477" name="Google Shape;477;p42"/>
            <p:cNvCxnSpPr/>
            <p:nvPr/>
          </p:nvCxnSpPr>
          <p:spPr>
            <a:xfrm flipH="1">
              <a:off x="1724246"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478" name="Google Shape;478;p42"/>
            <p:cNvCxnSpPr/>
            <p:nvPr/>
          </p:nvCxnSpPr>
          <p:spPr>
            <a:xfrm flipH="1">
              <a:off x="1787944"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479" name="Google Shape;479;p42"/>
            <p:cNvCxnSpPr/>
            <p:nvPr/>
          </p:nvCxnSpPr>
          <p:spPr>
            <a:xfrm flipH="1">
              <a:off x="1851642"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480" name="Google Shape;480;p42"/>
            <p:cNvCxnSpPr/>
            <p:nvPr/>
          </p:nvCxnSpPr>
          <p:spPr>
            <a:xfrm flipH="1">
              <a:off x="1915340"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481" name="Google Shape;481;p42"/>
            <p:cNvCxnSpPr/>
            <p:nvPr/>
          </p:nvCxnSpPr>
          <p:spPr>
            <a:xfrm flipH="1">
              <a:off x="1979038"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482" name="Google Shape;482;p42"/>
            <p:cNvCxnSpPr/>
            <p:nvPr/>
          </p:nvCxnSpPr>
          <p:spPr>
            <a:xfrm flipH="1">
              <a:off x="2042736"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483" name="Google Shape;483;p42"/>
            <p:cNvCxnSpPr/>
            <p:nvPr/>
          </p:nvCxnSpPr>
          <p:spPr>
            <a:xfrm flipH="1">
              <a:off x="2106434"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484" name="Google Shape;484;p42"/>
            <p:cNvCxnSpPr/>
            <p:nvPr/>
          </p:nvCxnSpPr>
          <p:spPr>
            <a:xfrm flipH="1">
              <a:off x="2170132"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485" name="Google Shape;485;p42"/>
            <p:cNvCxnSpPr/>
            <p:nvPr/>
          </p:nvCxnSpPr>
          <p:spPr>
            <a:xfrm flipH="1">
              <a:off x="2233830"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486" name="Google Shape;486;p42"/>
            <p:cNvCxnSpPr/>
            <p:nvPr/>
          </p:nvCxnSpPr>
          <p:spPr>
            <a:xfrm flipH="1">
              <a:off x="2297528"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487" name="Google Shape;487;p42"/>
            <p:cNvCxnSpPr/>
            <p:nvPr/>
          </p:nvCxnSpPr>
          <p:spPr>
            <a:xfrm flipH="1">
              <a:off x="2361226"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488" name="Google Shape;488;p42"/>
            <p:cNvCxnSpPr/>
            <p:nvPr/>
          </p:nvCxnSpPr>
          <p:spPr>
            <a:xfrm flipH="1">
              <a:off x="2424924"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489" name="Google Shape;489;p42"/>
            <p:cNvCxnSpPr/>
            <p:nvPr/>
          </p:nvCxnSpPr>
          <p:spPr>
            <a:xfrm flipH="1">
              <a:off x="2488622"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490" name="Google Shape;490;p42"/>
            <p:cNvCxnSpPr/>
            <p:nvPr/>
          </p:nvCxnSpPr>
          <p:spPr>
            <a:xfrm flipH="1">
              <a:off x="2552320"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491" name="Google Shape;491;p42"/>
            <p:cNvCxnSpPr/>
            <p:nvPr/>
          </p:nvCxnSpPr>
          <p:spPr>
            <a:xfrm flipH="1">
              <a:off x="2616018"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492" name="Google Shape;492;p42"/>
            <p:cNvCxnSpPr/>
            <p:nvPr/>
          </p:nvCxnSpPr>
          <p:spPr>
            <a:xfrm flipH="1">
              <a:off x="2679716" y="1785016"/>
              <a:ext cx="61913" cy="61913"/>
            </a:xfrm>
            <a:prstGeom prst="straightConnector1">
              <a:avLst/>
            </a:prstGeom>
            <a:noFill/>
            <a:ln w="12700" cap="rnd" cmpd="sng">
              <a:solidFill>
                <a:srgbClr val="FFFFFF"/>
              </a:solidFill>
              <a:prstDash val="solid"/>
              <a:round/>
              <a:headEnd type="none" w="sm" len="sm"/>
              <a:tailEnd type="none" w="sm" len="sm"/>
            </a:ln>
          </p:spPr>
        </p:cxnSp>
      </p:grpSp>
      <p:grpSp>
        <p:nvGrpSpPr>
          <p:cNvPr id="493" name="Google Shape;493;p42"/>
          <p:cNvGrpSpPr/>
          <p:nvPr/>
        </p:nvGrpSpPr>
        <p:grpSpPr>
          <a:xfrm flipH="1">
            <a:off x="636769" y="6637976"/>
            <a:ext cx="868609" cy="245424"/>
            <a:chOff x="636769" y="6637976"/>
            <a:chExt cx="868609" cy="245424"/>
          </a:xfrm>
        </p:grpSpPr>
        <p:cxnSp>
          <p:nvCxnSpPr>
            <p:cNvPr id="494" name="Google Shape;494;p42"/>
            <p:cNvCxnSpPr/>
            <p:nvPr/>
          </p:nvCxnSpPr>
          <p:spPr>
            <a:xfrm>
              <a:off x="1052225" y="6637976"/>
              <a:ext cx="245424" cy="245424"/>
            </a:xfrm>
            <a:prstGeom prst="straightConnector1">
              <a:avLst/>
            </a:prstGeom>
            <a:noFill/>
            <a:ln w="12700" cap="rnd" cmpd="sng">
              <a:solidFill>
                <a:srgbClr val="FFFFFF"/>
              </a:solidFill>
              <a:prstDash val="solid"/>
              <a:round/>
              <a:headEnd type="none" w="sm" len="sm"/>
              <a:tailEnd type="none" w="sm" len="sm"/>
            </a:ln>
          </p:spPr>
        </p:cxnSp>
        <p:cxnSp>
          <p:nvCxnSpPr>
            <p:cNvPr id="495" name="Google Shape;495;p42"/>
            <p:cNvCxnSpPr/>
            <p:nvPr/>
          </p:nvCxnSpPr>
          <p:spPr>
            <a:xfrm>
              <a:off x="1259954" y="6637976"/>
              <a:ext cx="245424" cy="245424"/>
            </a:xfrm>
            <a:prstGeom prst="straightConnector1">
              <a:avLst/>
            </a:prstGeom>
            <a:noFill/>
            <a:ln w="12700" cap="rnd" cmpd="sng">
              <a:solidFill>
                <a:srgbClr val="FFFFFF"/>
              </a:solidFill>
              <a:prstDash val="solid"/>
              <a:round/>
              <a:headEnd type="none" w="sm" len="sm"/>
              <a:tailEnd type="none" w="sm" len="sm"/>
            </a:ln>
          </p:spPr>
        </p:cxnSp>
        <p:cxnSp>
          <p:nvCxnSpPr>
            <p:cNvPr id="496" name="Google Shape;496;p42"/>
            <p:cNvCxnSpPr/>
            <p:nvPr/>
          </p:nvCxnSpPr>
          <p:spPr>
            <a:xfrm>
              <a:off x="844497" y="6637976"/>
              <a:ext cx="245424" cy="245424"/>
            </a:xfrm>
            <a:prstGeom prst="straightConnector1">
              <a:avLst/>
            </a:prstGeom>
            <a:noFill/>
            <a:ln w="12700" cap="rnd" cmpd="sng">
              <a:solidFill>
                <a:srgbClr val="FFFFFF"/>
              </a:solidFill>
              <a:prstDash val="solid"/>
              <a:round/>
              <a:headEnd type="none" w="sm" len="sm"/>
              <a:tailEnd type="none" w="sm" len="sm"/>
            </a:ln>
          </p:spPr>
        </p:cxnSp>
        <p:cxnSp>
          <p:nvCxnSpPr>
            <p:cNvPr id="497" name="Google Shape;497;p42"/>
            <p:cNvCxnSpPr/>
            <p:nvPr/>
          </p:nvCxnSpPr>
          <p:spPr>
            <a:xfrm>
              <a:off x="636769" y="6637976"/>
              <a:ext cx="245424" cy="245424"/>
            </a:xfrm>
            <a:prstGeom prst="straightConnector1">
              <a:avLst/>
            </a:prstGeom>
            <a:noFill/>
            <a:ln w="12700" cap="rnd" cmpd="sng">
              <a:solidFill>
                <a:srgbClr val="FFFFFF"/>
              </a:solidFill>
              <a:prstDash val="solid"/>
              <a:round/>
              <a:headEnd type="none" w="sm" len="sm"/>
              <a:tailEnd type="none" w="sm" len="sm"/>
            </a:ln>
          </p:spPr>
        </p:cxnSp>
      </p:grpSp>
      <p:pic>
        <p:nvPicPr>
          <p:cNvPr id="498" name="Google Shape;498;p42"/>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9768417" y="6398745"/>
            <a:ext cx="1737783" cy="232711"/>
          </a:xfrm>
          <a:prstGeom prst="rect">
            <a:avLst/>
          </a:prstGeom>
          <a:noFill/>
          <a:ln>
            <a:noFill/>
          </a:ln>
        </p:spPr>
      </p:pic>
      <p:sp>
        <p:nvSpPr>
          <p:cNvPr id="499" name="Google Shape;499;p42"/>
          <p:cNvSpPr/>
          <p:nvPr/>
        </p:nvSpPr>
        <p:spPr>
          <a:xfrm>
            <a:off x="844498" y="3730956"/>
            <a:ext cx="218426" cy="218426"/>
          </a:xfrm>
          <a:prstGeom prst="ellipse">
            <a:avLst/>
          </a:prstGeom>
          <a:noFill/>
          <a:ln w="12700" cap="rnd" cmpd="sng">
            <a:solidFill>
              <a:srgbClr val="FFFFFF"/>
            </a:solidFill>
            <a:prstDash val="solid"/>
            <a:round/>
            <a:headEnd type="none" w="sm" len="sm"/>
            <a:tailEnd type="none" w="sm" len="sm"/>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Arial"/>
              <a:buNone/>
            </a:pPr>
            <a:endParaRPr sz="800" b="0" i="0" u="sng" strike="noStrike" cap="none">
              <a:solidFill>
                <a:srgbClr val="000000"/>
              </a:solidFill>
              <a:latin typeface="Arial"/>
              <a:ea typeface="Arial"/>
              <a:cs typeface="Arial"/>
              <a:sym typeface="Arial"/>
              <a:hlinkClick r:id="rId2"/>
            </a:endParaRPr>
          </a:p>
        </p:txBody>
      </p:sp>
      <p:sp>
        <p:nvSpPr>
          <p:cNvPr id="500" name="Google Shape;500;p42"/>
          <p:cNvSpPr/>
          <p:nvPr/>
        </p:nvSpPr>
        <p:spPr>
          <a:xfrm>
            <a:off x="10836946" y="87136"/>
            <a:ext cx="1338508" cy="181868"/>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700" b="0" i="0">
                <a:solidFill>
                  <a:schemeClr val="lt1"/>
                </a:solidFill>
                <a:latin typeface="Arial"/>
                <a:ea typeface="Arial"/>
                <a:cs typeface="Arial"/>
                <a:sym typeface="Arial"/>
              </a:rPr>
              <a:t>© </a:t>
            </a:r>
            <a:r>
              <a:rPr lang="en-US" sz="700">
                <a:solidFill>
                  <a:schemeClr val="lt1"/>
                </a:solidFill>
              </a:rPr>
              <a:t>2020</a:t>
            </a:r>
            <a:r>
              <a:rPr lang="en-US" sz="700" b="0" i="0">
                <a:solidFill>
                  <a:schemeClr val="lt1"/>
                </a:solidFill>
                <a:latin typeface="Arial"/>
                <a:ea typeface="Arial"/>
                <a:cs typeface="Arial"/>
                <a:sym typeface="Arial"/>
              </a:rPr>
              <a:t> SPLUNK INC.</a:t>
            </a:r>
            <a:endParaRPr sz="700">
              <a:solidFill>
                <a:schemeClr val="lt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matchingName="Thank You">
  <p:cSld name="Thank You">
    <p:bg>
      <p:bgPr>
        <a:blipFill>
          <a:blip r:embed="rId2" cstate="email">
            <a:alphaModFix/>
            <a:extLst>
              <a:ext uri="{28A0092B-C50C-407E-A947-70E740481C1C}">
                <a14:useLocalDpi xmlns:a14="http://schemas.microsoft.com/office/drawing/2010/main"/>
              </a:ext>
            </a:extLst>
          </a:blip>
          <a:stretch>
            <a:fillRect/>
          </a:stretch>
        </a:blipFill>
        <a:effectLst/>
      </p:bgPr>
    </p:bg>
    <p:spTree>
      <p:nvGrpSpPr>
        <p:cNvPr id="1" name="Shape 501"/>
        <p:cNvGrpSpPr/>
        <p:nvPr/>
      </p:nvGrpSpPr>
      <p:grpSpPr>
        <a:xfrm>
          <a:off x="0" y="0"/>
          <a:ext cx="0" cy="0"/>
          <a:chOff x="0" y="0"/>
          <a:chExt cx="0" cy="0"/>
        </a:xfrm>
      </p:grpSpPr>
      <p:sp>
        <p:nvSpPr>
          <p:cNvPr id="502" name="Google Shape;502;p43"/>
          <p:cNvSpPr txBox="1"/>
          <p:nvPr/>
        </p:nvSpPr>
        <p:spPr>
          <a:xfrm>
            <a:off x="2650628" y="2936558"/>
            <a:ext cx="6890744" cy="984885"/>
          </a:xfrm>
          <a:prstGeom prst="rect">
            <a:avLst/>
          </a:prstGeom>
          <a:noFill/>
          <a:ln>
            <a:noFill/>
          </a:ln>
        </p:spPr>
        <p:txBody>
          <a:bodyPr spcFirstLastPara="1" wrap="square" lIns="0" tIns="0" rIns="0" bIns="0" anchor="t" anchorCtr="0">
            <a:noAutofit/>
          </a:bodyPr>
          <a:lstStyle/>
          <a:p>
            <a:pPr marL="0" marR="0" lvl="0" indent="0" algn="ctr" rtl="0">
              <a:lnSpc>
                <a:spcPct val="80000"/>
              </a:lnSpc>
              <a:spcBef>
                <a:spcPts val="0"/>
              </a:spcBef>
              <a:spcAft>
                <a:spcPts val="0"/>
              </a:spcAft>
              <a:buNone/>
            </a:pPr>
            <a:r>
              <a:rPr lang="en-US" sz="8000" b="1">
                <a:solidFill>
                  <a:schemeClr val="lt1"/>
                </a:solidFill>
                <a:latin typeface="Arial"/>
                <a:ea typeface="Arial"/>
                <a:cs typeface="Arial"/>
                <a:sym typeface="Arial"/>
              </a:rPr>
              <a:t>Thank You</a:t>
            </a:r>
            <a:endParaRPr/>
          </a:p>
        </p:txBody>
      </p:sp>
      <p:pic>
        <p:nvPicPr>
          <p:cNvPr id="503" name="Google Shape;503;p43"/>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492006" y="5740400"/>
            <a:ext cx="4014194" cy="537553"/>
          </a:xfrm>
          <a:prstGeom prst="rect">
            <a:avLst/>
          </a:prstGeom>
          <a:noFill/>
          <a:ln>
            <a:noFill/>
          </a:ln>
        </p:spPr>
      </p:pic>
      <p:sp>
        <p:nvSpPr>
          <p:cNvPr id="504" name="Google Shape;504;p43"/>
          <p:cNvSpPr/>
          <p:nvPr/>
        </p:nvSpPr>
        <p:spPr>
          <a:xfrm>
            <a:off x="10836946" y="87136"/>
            <a:ext cx="1338508" cy="181868"/>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700" b="0" i="0">
                <a:solidFill>
                  <a:schemeClr val="lt1"/>
                </a:solidFill>
                <a:latin typeface="Arial"/>
                <a:ea typeface="Arial"/>
                <a:cs typeface="Arial"/>
                <a:sym typeface="Arial"/>
              </a:rPr>
              <a:t>© </a:t>
            </a:r>
            <a:r>
              <a:rPr lang="en-US" sz="700">
                <a:solidFill>
                  <a:schemeClr val="lt1"/>
                </a:solidFill>
              </a:rPr>
              <a:t>2020</a:t>
            </a:r>
            <a:r>
              <a:rPr lang="en-US" sz="700" b="0" i="0">
                <a:solidFill>
                  <a:schemeClr val="lt1"/>
                </a:solidFill>
                <a:latin typeface="Arial"/>
                <a:ea typeface="Arial"/>
                <a:cs typeface="Arial"/>
                <a:sym typeface="Arial"/>
              </a:rPr>
              <a:t> SPLUNK INC.</a:t>
            </a:r>
            <a:endParaRPr sz="700">
              <a:solidFill>
                <a:schemeClr val="lt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matchingName="1_Title Slide">
  <p:cSld name="1_Title Slide">
    <p:bg>
      <p:bgPr>
        <a:blipFill>
          <a:blip r:embed="rId2">
            <a:alphaModFix/>
          </a:blip>
          <a:stretch>
            <a:fillRect/>
          </a:stretch>
        </a:blipFill>
        <a:effectLst/>
      </p:bgPr>
    </p:bg>
    <p:spTree>
      <p:nvGrpSpPr>
        <p:cNvPr id="1" name="Shape 509"/>
        <p:cNvGrpSpPr/>
        <p:nvPr/>
      </p:nvGrpSpPr>
      <p:grpSpPr>
        <a:xfrm>
          <a:off x="0" y="0"/>
          <a:ext cx="0" cy="0"/>
          <a:chOff x="0" y="0"/>
          <a:chExt cx="0" cy="0"/>
        </a:xfrm>
      </p:grpSpPr>
      <p:pic>
        <p:nvPicPr>
          <p:cNvPr id="510" name="Google Shape;510;p45"/>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492005" y="5740400"/>
            <a:ext cx="4014195" cy="537553"/>
          </a:xfrm>
          <a:prstGeom prst="rect">
            <a:avLst/>
          </a:prstGeom>
          <a:noFill/>
          <a:ln>
            <a:noFill/>
          </a:ln>
        </p:spPr>
      </p:pic>
      <p:sp>
        <p:nvSpPr>
          <p:cNvPr id="511" name="Google Shape;511;p45"/>
          <p:cNvSpPr/>
          <p:nvPr/>
        </p:nvSpPr>
        <p:spPr>
          <a:xfrm flipH="1">
            <a:off x="0" y="1767039"/>
            <a:ext cx="2871883" cy="3205064"/>
          </a:xfrm>
          <a:custGeom>
            <a:avLst/>
            <a:gdLst/>
            <a:ahLst/>
            <a:cxnLst/>
            <a:rect l="l" t="t" r="r" b="b"/>
            <a:pathLst>
              <a:path w="3140961" h="3505361" extrusionOk="0">
                <a:moveTo>
                  <a:pt x="945132" y="0"/>
                </a:moveTo>
                <a:lnTo>
                  <a:pt x="0" y="2074031"/>
                </a:lnTo>
                <a:lnTo>
                  <a:pt x="3140961" y="3505361"/>
                </a:lnTo>
                <a:lnTo>
                  <a:pt x="3140961" y="1000636"/>
                </a:lnTo>
                <a:lnTo>
                  <a:pt x="945132" y="0"/>
                </a:lnTo>
                <a:close/>
              </a:path>
            </a:pathLst>
          </a:custGeom>
          <a:gradFill>
            <a:gsLst>
              <a:gs pos="0">
                <a:srgbClr val="F99D1C">
                  <a:alpha val="21960"/>
                </a:srgbClr>
              </a:gs>
              <a:gs pos="9000">
                <a:srgbClr val="F99D1C">
                  <a:alpha val="21960"/>
                </a:srgbClr>
              </a:gs>
              <a:gs pos="100000">
                <a:srgbClr val="005F86">
                  <a:alpha val="40000"/>
                </a:srgbClr>
              </a:gs>
            </a:gsLst>
            <a:lin ang="3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512" name="Google Shape;512;p45"/>
          <p:cNvSpPr/>
          <p:nvPr/>
        </p:nvSpPr>
        <p:spPr>
          <a:xfrm flipH="1">
            <a:off x="0" y="2540311"/>
            <a:ext cx="4252739" cy="3460861"/>
          </a:xfrm>
          <a:custGeom>
            <a:avLst/>
            <a:gdLst/>
            <a:ahLst/>
            <a:cxnLst/>
            <a:rect l="l" t="t" r="r" b="b"/>
            <a:pathLst>
              <a:path w="5592859" h="4551445" extrusionOk="0">
                <a:moveTo>
                  <a:pt x="912668" y="0"/>
                </a:moveTo>
                <a:lnTo>
                  <a:pt x="0" y="2002790"/>
                </a:lnTo>
                <a:lnTo>
                  <a:pt x="5592859" y="4551445"/>
                </a:lnTo>
                <a:lnTo>
                  <a:pt x="5592859" y="2132755"/>
                </a:lnTo>
                <a:lnTo>
                  <a:pt x="912668" y="0"/>
                </a:lnTo>
                <a:close/>
              </a:path>
            </a:pathLst>
          </a:custGeom>
          <a:gradFill>
            <a:gsLst>
              <a:gs pos="0">
                <a:srgbClr val="F99D1C">
                  <a:alpha val="11764"/>
                </a:srgbClr>
              </a:gs>
              <a:gs pos="9000">
                <a:srgbClr val="F99D1C">
                  <a:alpha val="11764"/>
                </a:srgbClr>
              </a:gs>
              <a:gs pos="100000">
                <a:srgbClr val="ED3469">
                  <a:alpha val="68627"/>
                </a:srgbClr>
              </a:gs>
            </a:gsLst>
            <a:lin ang="2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513" name="Google Shape;513;p45"/>
          <p:cNvSpPr/>
          <p:nvPr/>
        </p:nvSpPr>
        <p:spPr>
          <a:xfrm rot="10800000" flipH="1">
            <a:off x="0" y="5186367"/>
            <a:ext cx="3669255" cy="1671633"/>
          </a:xfrm>
          <a:custGeom>
            <a:avLst/>
            <a:gdLst/>
            <a:ahLst/>
            <a:cxnLst/>
            <a:rect l="l" t="t" r="r" b="b"/>
            <a:pathLst>
              <a:path w="4518118" h="2058357" extrusionOk="0">
                <a:moveTo>
                  <a:pt x="3580128" y="2058357"/>
                </a:moveTo>
                <a:lnTo>
                  <a:pt x="4518118" y="0"/>
                </a:lnTo>
                <a:lnTo>
                  <a:pt x="0" y="0"/>
                </a:lnTo>
                <a:lnTo>
                  <a:pt x="0" y="426899"/>
                </a:lnTo>
                <a:lnTo>
                  <a:pt x="3580128" y="2058357"/>
                </a:lnTo>
                <a:close/>
              </a:path>
            </a:pathLst>
          </a:custGeom>
          <a:gradFill>
            <a:gsLst>
              <a:gs pos="0">
                <a:srgbClr val="F99D1C">
                  <a:alpha val="20000"/>
                </a:srgbClr>
              </a:gs>
              <a:gs pos="9000">
                <a:srgbClr val="F99D1C">
                  <a:alpha val="20000"/>
                </a:srgbClr>
              </a:gs>
              <a:gs pos="100000">
                <a:srgbClr val="ED3469">
                  <a:alpha val="68627"/>
                </a:srgbClr>
              </a:gs>
            </a:gsLst>
            <a:lin ang="13800001"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514" name="Google Shape;514;p45"/>
          <p:cNvSpPr/>
          <p:nvPr/>
        </p:nvSpPr>
        <p:spPr>
          <a:xfrm rot="10800000" flipH="1">
            <a:off x="1" y="3893868"/>
            <a:ext cx="3016539" cy="2964133"/>
          </a:xfrm>
          <a:custGeom>
            <a:avLst/>
            <a:gdLst/>
            <a:ahLst/>
            <a:cxnLst/>
            <a:rect l="l" t="t" r="r" b="b"/>
            <a:pathLst>
              <a:path w="3102861" h="3048955" extrusionOk="0">
                <a:moveTo>
                  <a:pt x="2157730" y="3048955"/>
                </a:moveTo>
                <a:lnTo>
                  <a:pt x="3102861" y="974924"/>
                </a:lnTo>
                <a:lnTo>
                  <a:pt x="963454" y="0"/>
                </a:lnTo>
                <a:lnTo>
                  <a:pt x="0" y="0"/>
                </a:lnTo>
                <a:lnTo>
                  <a:pt x="0" y="2065681"/>
                </a:lnTo>
                <a:lnTo>
                  <a:pt x="2157730" y="3048955"/>
                </a:lnTo>
                <a:close/>
              </a:path>
            </a:pathLst>
          </a:custGeom>
          <a:gradFill>
            <a:gsLst>
              <a:gs pos="0">
                <a:srgbClr val="F99D1C">
                  <a:alpha val="38823"/>
                </a:srgbClr>
              </a:gs>
              <a:gs pos="36000">
                <a:srgbClr val="F99D1C">
                  <a:alpha val="38823"/>
                </a:srgbClr>
              </a:gs>
              <a:gs pos="100000">
                <a:srgbClr val="F67F32">
                  <a:alpha val="40000"/>
                </a:srgbClr>
              </a:gs>
            </a:gsLst>
            <a:lin ang="9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FFFFFF"/>
              </a:solidFill>
              <a:latin typeface="Calibri"/>
              <a:ea typeface="Calibri"/>
              <a:cs typeface="Calibri"/>
              <a:sym typeface="Calibri"/>
            </a:endParaRPr>
          </a:p>
        </p:txBody>
      </p:sp>
      <p:cxnSp>
        <p:nvCxnSpPr>
          <p:cNvPr id="515" name="Google Shape;515;p45"/>
          <p:cNvCxnSpPr/>
          <p:nvPr/>
        </p:nvCxnSpPr>
        <p:spPr>
          <a:xfrm flipH="1">
            <a:off x="913369" y="6158172"/>
            <a:ext cx="1563443" cy="701945"/>
          </a:xfrm>
          <a:prstGeom prst="straightConnector1">
            <a:avLst/>
          </a:prstGeom>
          <a:noFill/>
          <a:ln w="12700" cap="rnd" cmpd="sng">
            <a:solidFill>
              <a:srgbClr val="FFFFFF"/>
            </a:solidFill>
            <a:prstDash val="solid"/>
            <a:round/>
            <a:headEnd type="none" w="sm" len="sm"/>
            <a:tailEnd type="none" w="sm" len="sm"/>
          </a:ln>
        </p:spPr>
      </p:cxnSp>
      <p:sp>
        <p:nvSpPr>
          <p:cNvPr id="516" name="Google Shape;516;p45"/>
          <p:cNvSpPr txBox="1">
            <a:spLocks noGrp="1"/>
          </p:cNvSpPr>
          <p:nvPr>
            <p:ph type="ctrTitle"/>
          </p:nvPr>
        </p:nvSpPr>
        <p:spPr>
          <a:xfrm>
            <a:off x="3562349" y="739901"/>
            <a:ext cx="7943851" cy="2215991"/>
          </a:xfrm>
          <a:prstGeom prst="rect">
            <a:avLst/>
          </a:prstGeom>
          <a:noFill/>
          <a:ln>
            <a:noFill/>
          </a:ln>
        </p:spPr>
        <p:txBody>
          <a:bodyPr spcFirstLastPara="1" wrap="square" lIns="108825" tIns="54400" rIns="108825" bIns="54400" anchor="b" anchorCtr="0">
            <a:noAutofit/>
          </a:bodyPr>
          <a:lstStyle>
            <a:lvl1pPr lvl="0" algn="l">
              <a:lnSpc>
                <a:spcPct val="80000"/>
              </a:lnSpc>
              <a:spcBef>
                <a:spcPts val="0"/>
              </a:spcBef>
              <a:spcAft>
                <a:spcPts val="0"/>
              </a:spcAft>
              <a:buSzPts val="1900"/>
              <a:buNone/>
              <a:defRPr sz="6000">
                <a:solidFill>
                  <a:schemeClr val="lt1"/>
                </a:solidFill>
              </a:defRPr>
            </a:lvl1pPr>
            <a:lvl2pPr lvl="1" algn="ctr">
              <a:spcBef>
                <a:spcPts val="0"/>
              </a:spcBef>
              <a:spcAft>
                <a:spcPts val="0"/>
              </a:spcAft>
              <a:buSzPts val="1900"/>
              <a:buNone/>
              <a:defRPr/>
            </a:lvl2pPr>
            <a:lvl3pPr lvl="2" algn="ctr">
              <a:spcBef>
                <a:spcPts val="0"/>
              </a:spcBef>
              <a:spcAft>
                <a:spcPts val="0"/>
              </a:spcAft>
              <a:buSzPts val="1900"/>
              <a:buNone/>
              <a:defRPr/>
            </a:lvl3pPr>
            <a:lvl4pPr lvl="3" algn="ctr">
              <a:spcBef>
                <a:spcPts val="0"/>
              </a:spcBef>
              <a:spcAft>
                <a:spcPts val="0"/>
              </a:spcAft>
              <a:buSzPts val="1900"/>
              <a:buNone/>
              <a:defRPr/>
            </a:lvl4pPr>
            <a:lvl5pPr lvl="4" algn="ctr">
              <a:spcBef>
                <a:spcPts val="0"/>
              </a:spcBef>
              <a:spcAft>
                <a:spcPts val="0"/>
              </a:spcAft>
              <a:buSzPts val="1900"/>
              <a:buNone/>
              <a:defRPr/>
            </a:lvl5pPr>
            <a:lvl6pPr lvl="5" algn="ctr">
              <a:spcBef>
                <a:spcPts val="0"/>
              </a:spcBef>
              <a:spcAft>
                <a:spcPts val="0"/>
              </a:spcAft>
              <a:buSzPts val="1900"/>
              <a:buNone/>
              <a:defRPr/>
            </a:lvl6pPr>
            <a:lvl7pPr lvl="6" algn="ctr">
              <a:spcBef>
                <a:spcPts val="0"/>
              </a:spcBef>
              <a:spcAft>
                <a:spcPts val="0"/>
              </a:spcAft>
              <a:buSzPts val="1900"/>
              <a:buNone/>
              <a:defRPr/>
            </a:lvl7pPr>
            <a:lvl8pPr lvl="7" algn="ctr">
              <a:spcBef>
                <a:spcPts val="0"/>
              </a:spcBef>
              <a:spcAft>
                <a:spcPts val="0"/>
              </a:spcAft>
              <a:buSzPts val="1900"/>
              <a:buNone/>
              <a:defRPr/>
            </a:lvl8pPr>
            <a:lvl9pPr lvl="8" algn="ctr">
              <a:spcBef>
                <a:spcPts val="0"/>
              </a:spcBef>
              <a:spcAft>
                <a:spcPts val="0"/>
              </a:spcAft>
              <a:buSzPts val="1900"/>
              <a:buNone/>
              <a:defRPr/>
            </a:lvl9pPr>
          </a:lstStyle>
          <a:p>
            <a:endParaRPr/>
          </a:p>
        </p:txBody>
      </p:sp>
      <p:sp>
        <p:nvSpPr>
          <p:cNvPr id="517" name="Google Shape;517;p45"/>
          <p:cNvSpPr txBox="1">
            <a:spLocks noGrp="1"/>
          </p:cNvSpPr>
          <p:nvPr>
            <p:ph type="subTitle" idx="1"/>
          </p:nvPr>
        </p:nvSpPr>
        <p:spPr>
          <a:xfrm>
            <a:off x="3562349" y="3047965"/>
            <a:ext cx="7943851" cy="350865"/>
          </a:xfrm>
          <a:prstGeom prst="rect">
            <a:avLst/>
          </a:prstGeom>
          <a:noFill/>
          <a:ln>
            <a:noFill/>
          </a:ln>
        </p:spPr>
        <p:txBody>
          <a:bodyPr spcFirstLastPara="1" wrap="square" lIns="121900" tIns="60925" rIns="121900" bIns="60925" anchor="t" anchorCtr="0">
            <a:noAutofit/>
          </a:bodyPr>
          <a:lstStyle>
            <a:lvl1pPr marR="0" lvl="0" algn="l" rtl="0">
              <a:spcBef>
                <a:spcPts val="900"/>
              </a:spcBef>
              <a:spcAft>
                <a:spcPts val="0"/>
              </a:spcAft>
              <a:buClr>
                <a:schemeClr val="lt1"/>
              </a:buClr>
              <a:buSzPts val="1900"/>
              <a:buFont typeface="Arial"/>
              <a:buNone/>
              <a:defRPr sz="2400" b="0" i="0" u="none" strike="noStrike" cap="none">
                <a:solidFill>
                  <a:schemeClr val="lt1"/>
                </a:solidFill>
                <a:latin typeface="Calibri"/>
                <a:ea typeface="Calibri"/>
                <a:cs typeface="Calibri"/>
                <a:sym typeface="Calibri"/>
              </a:defRPr>
            </a:lvl1pPr>
            <a:lvl2pPr marR="0" lvl="1" algn="ctr" rtl="0">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2pPr>
            <a:lvl3pPr marR="0" lvl="2" algn="ctr" rtl="0">
              <a:spcBef>
                <a:spcPts val="0"/>
              </a:spcBef>
              <a:spcAft>
                <a:spcPts val="0"/>
              </a:spcAft>
              <a:buClr>
                <a:srgbClr val="7F7F7F"/>
              </a:buClr>
              <a:buSzPts val="1800"/>
              <a:buFont typeface="Noto Sans Symbols"/>
              <a:buNone/>
              <a:defRPr sz="1800" b="0" i="0" u="none" strike="noStrike" cap="none">
                <a:solidFill>
                  <a:schemeClr val="dk1"/>
                </a:solidFill>
                <a:latin typeface="Calibri"/>
                <a:ea typeface="Calibri"/>
                <a:cs typeface="Calibri"/>
                <a:sym typeface="Calibri"/>
              </a:defRPr>
            </a:lvl3pPr>
            <a:lvl4pPr marR="0" lvl="3" algn="ctr" rtl="0">
              <a:spcBef>
                <a:spcPts val="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R="0" lvl="4" algn="ctr" rtl="0">
              <a:spcBef>
                <a:spcPts val="0"/>
              </a:spcBef>
              <a:spcAft>
                <a:spcPts val="0"/>
              </a:spcAft>
              <a:buClr>
                <a:srgbClr val="7F7F7F"/>
              </a:buClr>
              <a:buSzPts val="1600"/>
              <a:buFont typeface="Noto Sans Symbols"/>
              <a:buNone/>
              <a:defRPr sz="1600" b="0" i="0" u="none" strike="noStrike" cap="none">
                <a:solidFill>
                  <a:schemeClr val="dk1"/>
                </a:solidFill>
                <a:latin typeface="Calibri"/>
                <a:ea typeface="Calibri"/>
                <a:cs typeface="Calibri"/>
                <a:sym typeface="Calibri"/>
              </a:defRPr>
            </a:lvl5pPr>
            <a:lvl6pPr marR="0" lvl="5" algn="ctr" rtl="0">
              <a:spcBef>
                <a:spcPts val="3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spcBef>
                <a:spcPts val="3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spcBef>
                <a:spcPts val="3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spcBef>
                <a:spcPts val="3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518" name="Google Shape;518;p45"/>
          <p:cNvSpPr txBox="1">
            <a:spLocks noGrp="1"/>
          </p:cNvSpPr>
          <p:nvPr>
            <p:ph type="body" idx="2"/>
          </p:nvPr>
        </p:nvSpPr>
        <p:spPr>
          <a:xfrm>
            <a:off x="3562349" y="4364221"/>
            <a:ext cx="7943851" cy="280975"/>
          </a:xfrm>
          <a:prstGeom prst="rect">
            <a:avLst/>
          </a:prstGeom>
          <a:noFill/>
          <a:ln>
            <a:noFill/>
          </a:ln>
        </p:spPr>
        <p:txBody>
          <a:bodyPr spcFirstLastPara="1" wrap="square" lIns="121900" tIns="60925" rIns="121900" bIns="60925" anchor="b" anchorCtr="0">
            <a:noAutofit/>
          </a:bodyPr>
          <a:lstStyle>
            <a:lvl1pPr marL="457200" marR="0" lvl="0" indent="-228600" algn="l" rtl="0">
              <a:lnSpc>
                <a:spcPct val="83000"/>
              </a:lnSpc>
              <a:spcBef>
                <a:spcPts val="0"/>
              </a:spcBef>
              <a:spcAft>
                <a:spcPts val="0"/>
              </a:spcAft>
              <a:buClr>
                <a:schemeClr val="lt1"/>
              </a:buClr>
              <a:buSzPts val="1800"/>
              <a:buFont typeface="Arial"/>
              <a:buNone/>
              <a:defRPr sz="2200" b="1" i="0" u="none" strike="noStrike" cap="none">
                <a:solidFill>
                  <a:schemeClr val="lt1"/>
                </a:solidFill>
                <a:latin typeface="Calibri"/>
                <a:ea typeface="Calibri"/>
                <a:cs typeface="Calibri"/>
                <a:sym typeface="Calibri"/>
              </a:defRPr>
            </a:lvl1pPr>
            <a:lvl2pPr marL="914400" marR="0" lvl="1" indent="-228600" algn="l" rtl="0">
              <a:spcBef>
                <a:spcPts val="0"/>
              </a:spcBef>
              <a:spcAft>
                <a:spcPts val="0"/>
              </a:spcAft>
              <a:buClr>
                <a:schemeClr val="dk1"/>
              </a:buClr>
              <a:buSzPts val="2000"/>
              <a:buFont typeface="Calibri"/>
              <a:buNone/>
              <a:defRPr sz="2000" b="1"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Clr>
                <a:srgbClr val="7F7F7F"/>
              </a:buClr>
              <a:buSzPts val="1800"/>
              <a:buFont typeface="Noto Sans Symbols"/>
              <a:buNone/>
              <a:defRPr sz="1800" b="1"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Clr>
                <a:srgbClr val="7F7F7F"/>
              </a:buClr>
              <a:buSzPts val="1600"/>
              <a:buFont typeface="Noto Sans Symbols"/>
              <a:buNone/>
              <a:defRPr sz="1600" b="1" i="0" u="none" strike="noStrike" cap="none">
                <a:solidFill>
                  <a:schemeClr val="dk1"/>
                </a:solidFill>
                <a:latin typeface="Calibri"/>
                <a:ea typeface="Calibri"/>
                <a:cs typeface="Calibri"/>
                <a:sym typeface="Calibri"/>
              </a:defRPr>
            </a:lvl5pPr>
            <a:lvl6pPr marL="2743200" marR="0" lvl="5" indent="-228600" algn="l" rtl="0">
              <a:spcBef>
                <a:spcPts val="3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519" name="Google Shape;519;p45"/>
          <p:cNvSpPr txBox="1">
            <a:spLocks noGrp="1"/>
          </p:cNvSpPr>
          <p:nvPr>
            <p:ph type="body" idx="3"/>
          </p:nvPr>
        </p:nvSpPr>
        <p:spPr>
          <a:xfrm>
            <a:off x="3562349" y="4750541"/>
            <a:ext cx="7943851" cy="229935"/>
          </a:xfrm>
          <a:prstGeom prst="rect">
            <a:avLst/>
          </a:prstGeom>
          <a:noFill/>
          <a:ln>
            <a:noFill/>
          </a:ln>
        </p:spPr>
        <p:txBody>
          <a:bodyPr spcFirstLastPara="1" wrap="square" lIns="121900" tIns="60925" rIns="121900" bIns="60925" anchor="t" anchorCtr="0">
            <a:noAutofit/>
          </a:bodyPr>
          <a:lstStyle>
            <a:lvl1pPr marL="457200" marR="0" lvl="0" indent="-228600" algn="l" rtl="0">
              <a:lnSpc>
                <a:spcPct val="83000"/>
              </a:lnSpc>
              <a:spcBef>
                <a:spcPts val="0"/>
              </a:spcBef>
              <a:spcAft>
                <a:spcPts val="0"/>
              </a:spcAft>
              <a:buClr>
                <a:schemeClr val="lt1"/>
              </a:buClr>
              <a:buSzPts val="1400"/>
              <a:buFont typeface="Arial"/>
              <a:buNone/>
              <a:defRPr sz="1800" b="0" i="0" u="none" strike="noStrike" cap="none">
                <a:solidFill>
                  <a:schemeClr val="lt1"/>
                </a:solidFill>
                <a:latin typeface="Calibri"/>
                <a:ea typeface="Calibri"/>
                <a:cs typeface="Calibri"/>
                <a:sym typeface="Calibri"/>
              </a:defRPr>
            </a:lvl1pPr>
            <a:lvl2pPr marL="914400" marR="0" lvl="1" indent="-228600" algn="l" rtl="0">
              <a:spcBef>
                <a:spcPts val="0"/>
              </a:spcBef>
              <a:spcAft>
                <a:spcPts val="0"/>
              </a:spcAft>
              <a:buClr>
                <a:schemeClr val="dk1"/>
              </a:buClr>
              <a:buSzPts val="2000"/>
              <a:buFont typeface="Calibri"/>
              <a:buNone/>
              <a:defRPr sz="2000" b="1"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Clr>
                <a:srgbClr val="7F7F7F"/>
              </a:buClr>
              <a:buSzPts val="1800"/>
              <a:buFont typeface="Noto Sans Symbols"/>
              <a:buNone/>
              <a:defRPr sz="1800" b="1"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Clr>
                <a:srgbClr val="7F7F7F"/>
              </a:buClr>
              <a:buSzPts val="1600"/>
              <a:buFont typeface="Noto Sans Symbols"/>
              <a:buNone/>
              <a:defRPr sz="1600" b="1" i="0" u="none" strike="noStrike" cap="none">
                <a:solidFill>
                  <a:schemeClr val="dk1"/>
                </a:solidFill>
                <a:latin typeface="Calibri"/>
                <a:ea typeface="Calibri"/>
                <a:cs typeface="Calibri"/>
                <a:sym typeface="Calibri"/>
              </a:defRPr>
            </a:lvl5pPr>
            <a:lvl6pPr marL="2743200" marR="0" lvl="5" indent="-228600" algn="l" rtl="0">
              <a:spcBef>
                <a:spcPts val="3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520" name="Google Shape;520;p45"/>
          <p:cNvSpPr/>
          <p:nvPr/>
        </p:nvSpPr>
        <p:spPr>
          <a:xfrm>
            <a:off x="2060112" y="3916091"/>
            <a:ext cx="161760" cy="161760"/>
          </a:xfrm>
          <a:prstGeom prst="ellipse">
            <a:avLst/>
          </a:prstGeom>
          <a:noFill/>
          <a:ln w="12700" cap="rnd" cmpd="sng">
            <a:solidFill>
              <a:srgbClr val="FFFFFF"/>
            </a:solidFill>
            <a:prstDash val="solid"/>
            <a:round/>
            <a:headEnd type="none" w="sm" len="sm"/>
            <a:tailEnd type="none" w="sm" len="sm"/>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Calibri"/>
              <a:buNone/>
            </a:pPr>
            <a:endParaRPr sz="800" b="0" i="0" u="sng" strike="noStrike" cap="none">
              <a:solidFill>
                <a:schemeClr val="hlink"/>
              </a:solidFill>
              <a:latin typeface="Calibri"/>
              <a:ea typeface="Calibri"/>
              <a:cs typeface="Calibri"/>
              <a:sym typeface="Calibri"/>
              <a:hlinkClick r:id="rId4"/>
            </a:endParaRPr>
          </a:p>
        </p:txBody>
      </p:sp>
      <p:sp>
        <p:nvSpPr>
          <p:cNvPr id="521" name="Google Shape;521;p45"/>
          <p:cNvSpPr/>
          <p:nvPr/>
        </p:nvSpPr>
        <p:spPr>
          <a:xfrm>
            <a:off x="10836947" y="87136"/>
            <a:ext cx="1338508" cy="181868"/>
          </a:xfrm>
          <a:prstGeom prst="rect">
            <a:avLst/>
          </a:prstGeom>
          <a:noFill/>
          <a:ln>
            <a:noFill/>
          </a:ln>
        </p:spPr>
        <p:txBody>
          <a:bodyPr spcFirstLastPara="1" wrap="square" lIns="121900" tIns="60925" rIns="121900" bIns="60925" anchor="t" anchorCtr="0">
            <a:noAutofit/>
          </a:bodyPr>
          <a:lstStyle/>
          <a:p>
            <a:pPr marL="0" marR="0" lvl="0" indent="0" algn="r" rtl="0">
              <a:spcBef>
                <a:spcPts val="0"/>
              </a:spcBef>
              <a:spcAft>
                <a:spcPts val="0"/>
              </a:spcAft>
              <a:buNone/>
            </a:pPr>
            <a:r>
              <a:rPr lang="en-US" sz="700" b="0" i="0" u="none" strike="noStrike" cap="none">
                <a:solidFill>
                  <a:schemeClr val="lt1"/>
                </a:solidFill>
                <a:latin typeface="Calibri"/>
                <a:ea typeface="Calibri"/>
                <a:cs typeface="Calibri"/>
                <a:sym typeface="Calibri"/>
              </a:rPr>
              <a:t>© 2019 SPLUNK INC.</a:t>
            </a:r>
            <a:endParaRPr sz="700" b="0" i="0" u="none" strike="noStrike" cap="none">
              <a:solidFill>
                <a:schemeClr val="lt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matchingName="Forward Looking Statement">
  <p:cSld name="Forward Looking Statement">
    <p:bg>
      <p:bgPr>
        <a:gradFill>
          <a:gsLst>
            <a:gs pos="0">
              <a:srgbClr val="F67E32"/>
            </a:gs>
            <a:gs pos="1000">
              <a:srgbClr val="F67E32"/>
            </a:gs>
            <a:gs pos="76000">
              <a:srgbClr val="EC008C"/>
            </a:gs>
            <a:gs pos="100000">
              <a:srgbClr val="EC008C"/>
            </a:gs>
          </a:gsLst>
          <a:path path="circle">
            <a:fillToRect r="100000" b="100000"/>
          </a:path>
          <a:tileRect l="-100000" t="-100000"/>
        </a:gradFill>
        <a:effectLst/>
      </p:bgPr>
    </p:bg>
    <p:spTree>
      <p:nvGrpSpPr>
        <p:cNvPr id="1" name="Shape 522"/>
        <p:cNvGrpSpPr/>
        <p:nvPr/>
      </p:nvGrpSpPr>
      <p:grpSpPr>
        <a:xfrm>
          <a:off x="0" y="0"/>
          <a:ext cx="0" cy="0"/>
          <a:chOff x="0" y="0"/>
          <a:chExt cx="0" cy="0"/>
        </a:xfrm>
      </p:grpSpPr>
      <p:sp>
        <p:nvSpPr>
          <p:cNvPr id="523" name="Google Shape;523;p46"/>
          <p:cNvSpPr/>
          <p:nvPr/>
        </p:nvSpPr>
        <p:spPr>
          <a:xfrm>
            <a:off x="4521200" y="817029"/>
            <a:ext cx="6902024" cy="5359400"/>
          </a:xfrm>
          <a:prstGeom prst="rect">
            <a:avLst/>
          </a:prstGeom>
          <a:noFill/>
          <a:ln>
            <a:noFill/>
          </a:ln>
        </p:spPr>
        <p:txBody>
          <a:bodyPr spcFirstLastPara="1" wrap="square" lIns="0" tIns="0" rIns="0" bIns="0" anchor="t" anchorCtr="0">
            <a:noAutofit/>
          </a:bodyPr>
          <a:lstStyle/>
          <a:p>
            <a:pPr marL="0" marR="0" lvl="0" indent="0" algn="l" rtl="0">
              <a:lnSpc>
                <a:spcPct val="120000"/>
              </a:lnSpc>
              <a:spcBef>
                <a:spcPts val="0"/>
              </a:spcBef>
              <a:spcAft>
                <a:spcPts val="0"/>
              </a:spcAft>
              <a:buClr>
                <a:schemeClr val="lt1"/>
              </a:buClr>
              <a:buSzPts val="1400"/>
              <a:buFont typeface="Calibri"/>
              <a:buNone/>
            </a:pPr>
            <a:r>
              <a:rPr lang="en-US" sz="1400" b="0" i="0" u="none" strike="noStrike" cap="none">
                <a:solidFill>
                  <a:schemeClr val="lt1"/>
                </a:solidFill>
                <a:latin typeface="Calibri"/>
                <a:ea typeface="Calibri"/>
                <a:cs typeface="Calibri"/>
                <a:sym typeface="Calibri"/>
              </a:rPr>
              <a:t>During the course of this presentation, we may make forward‐looking statements regarding future events or plans of the company. We caution you that such statements reflect our current expectations and estimates based on factors currently known to us and that actual events or results may differ materially. The forward-looking statements made in the this presentation are being made as of the time and date of its live presentation. If reviewed after its live presentation, it may not contain current or accurate information. We do not assume any obligation to update any forward‐looking statements made herein. </a:t>
            </a:r>
            <a:endParaRPr sz="1900"/>
          </a:p>
          <a:p>
            <a:pPr marL="0" marR="0" lvl="0" indent="0" algn="l" rtl="0">
              <a:lnSpc>
                <a:spcPct val="120000"/>
              </a:lnSpc>
              <a:spcBef>
                <a:spcPts val="1800"/>
              </a:spcBef>
              <a:spcAft>
                <a:spcPts val="0"/>
              </a:spcAft>
              <a:buClr>
                <a:schemeClr val="lt1"/>
              </a:buClr>
              <a:buSzPts val="1400"/>
              <a:buFont typeface="Calibri"/>
              <a:buNone/>
            </a:pPr>
            <a:r>
              <a:rPr lang="en-US" sz="1400" b="0" i="0" u="none" strike="noStrike" cap="none">
                <a:solidFill>
                  <a:schemeClr val="lt1"/>
                </a:solidFill>
                <a:latin typeface="Calibri"/>
                <a:ea typeface="Calibri"/>
                <a:cs typeface="Calibri"/>
                <a:sym typeface="Calibri"/>
              </a:rPr>
              <a:t>In addition, any information about our roadmap outlines our general product direction and is subject to change at any time without notice. It is for informational purposes only, and shall not be incorporated into any contract or other commitment. Splunk undertakes no obligation either to develop the features or functionalities described or to include any such feature or functionality in a future release.</a:t>
            </a:r>
            <a:endParaRPr sz="1900"/>
          </a:p>
          <a:p>
            <a:pPr marL="0" marR="0" lvl="0" indent="0" algn="l" rtl="0">
              <a:lnSpc>
                <a:spcPct val="120000"/>
              </a:lnSpc>
              <a:spcBef>
                <a:spcPts val="1800"/>
              </a:spcBef>
              <a:spcAft>
                <a:spcPts val="0"/>
              </a:spcAft>
              <a:buNone/>
            </a:pPr>
            <a:r>
              <a:rPr lang="en-US" sz="1400" b="0" i="0" u="none" strike="noStrike" cap="none">
                <a:solidFill>
                  <a:schemeClr val="lt1"/>
                </a:solidFill>
                <a:latin typeface="Calibri"/>
                <a:ea typeface="Calibri"/>
                <a:cs typeface="Calibri"/>
                <a:sym typeface="Calibri"/>
              </a:rPr>
              <a:t>Splunk, Splunk&gt;, Turn Data Into Doing, The Engine for Machine Data, Splunk Cloud, Splunk Light and SPL are trademarks and registered trademarks of Splunk Inc. in the United States and other countries. All other brand names, product names, or trademarks belong to their respective owners. © 2019 Splunk Inc. All rights reserved.</a:t>
            </a:r>
            <a:endParaRPr sz="1900"/>
          </a:p>
        </p:txBody>
      </p:sp>
      <p:sp>
        <p:nvSpPr>
          <p:cNvPr id="524" name="Google Shape;524;p46"/>
          <p:cNvSpPr/>
          <p:nvPr/>
        </p:nvSpPr>
        <p:spPr>
          <a:xfrm rot="-2700000" flipH="1">
            <a:off x="-1118551" y="3595231"/>
            <a:ext cx="2415960" cy="2163015"/>
          </a:xfrm>
          <a:custGeom>
            <a:avLst/>
            <a:gdLst/>
            <a:ahLst/>
            <a:cxnLst/>
            <a:rect l="l" t="t" r="r" b="b"/>
            <a:pathLst>
              <a:path w="2415960" h="2163014" extrusionOk="0">
                <a:moveTo>
                  <a:pt x="0" y="0"/>
                </a:moveTo>
                <a:lnTo>
                  <a:pt x="0" y="2163014"/>
                </a:lnTo>
                <a:lnTo>
                  <a:pt x="2415960" y="2163014"/>
                </a:lnTo>
                <a:lnTo>
                  <a:pt x="252946" y="0"/>
                </a:lnTo>
                <a:lnTo>
                  <a:pt x="0" y="0"/>
                </a:lnTo>
                <a:close/>
              </a:path>
            </a:pathLst>
          </a:custGeom>
          <a:gradFill>
            <a:gsLst>
              <a:gs pos="0">
                <a:srgbClr val="00A9E1">
                  <a:alpha val="64705"/>
                </a:srgbClr>
              </a:gs>
              <a:gs pos="1000">
                <a:srgbClr val="00A9E1">
                  <a:alpha val="64705"/>
                </a:srgbClr>
              </a:gs>
              <a:gs pos="77000">
                <a:srgbClr val="ED4B5A">
                  <a:alpha val="40000"/>
                </a:srgbClr>
              </a:gs>
              <a:gs pos="100000">
                <a:srgbClr val="ED4B5A">
                  <a:alpha val="40000"/>
                </a:srgbClr>
              </a:gs>
            </a:gsLst>
            <a:lin ang="0" scaled="0"/>
          </a:gradFill>
          <a:ln>
            <a:noFill/>
          </a:ln>
        </p:spPr>
        <p:txBody>
          <a:bodyPr spcFirstLastPara="1" wrap="square" lIns="0" tIns="0" rIns="0" bIns="0" anchor="ctr" anchorCtr="0">
            <a:noAutofit/>
          </a:bodyPr>
          <a:lstStyle/>
          <a:p>
            <a:pPr marL="0" marR="0" lvl="0" indent="0" algn="l" rtl="0">
              <a:spcBef>
                <a:spcPts val="0"/>
              </a:spcBef>
              <a:spcAft>
                <a:spcPts val="0"/>
              </a:spcAft>
              <a:buNone/>
            </a:pPr>
            <a:endParaRPr sz="800" u="sng">
              <a:solidFill>
                <a:schemeClr val="hlink"/>
              </a:solidFill>
              <a:latin typeface="Calibri"/>
              <a:ea typeface="Calibri"/>
              <a:cs typeface="Calibri"/>
              <a:sym typeface="Calibri"/>
              <a:hlinkClick r:id="rId2"/>
            </a:endParaRPr>
          </a:p>
        </p:txBody>
      </p:sp>
      <p:sp>
        <p:nvSpPr>
          <p:cNvPr id="525" name="Google Shape;525;p46"/>
          <p:cNvSpPr/>
          <p:nvPr/>
        </p:nvSpPr>
        <p:spPr>
          <a:xfrm flipH="1">
            <a:off x="0" y="2724375"/>
            <a:ext cx="3817799" cy="4133627"/>
          </a:xfrm>
          <a:custGeom>
            <a:avLst/>
            <a:gdLst/>
            <a:ahLst/>
            <a:cxnLst/>
            <a:rect l="l" t="t" r="r" b="b"/>
            <a:pathLst>
              <a:path w="3817798" h="4133627" extrusionOk="0">
                <a:moveTo>
                  <a:pt x="1741936" y="0"/>
                </a:moveTo>
                <a:lnTo>
                  <a:pt x="0" y="1741936"/>
                </a:lnTo>
                <a:lnTo>
                  <a:pt x="2391691" y="4133627"/>
                </a:lnTo>
                <a:lnTo>
                  <a:pt x="3817798" y="4133627"/>
                </a:lnTo>
                <a:lnTo>
                  <a:pt x="3817798" y="2075862"/>
                </a:lnTo>
                <a:lnTo>
                  <a:pt x="1741936" y="0"/>
                </a:lnTo>
                <a:close/>
              </a:path>
            </a:pathLst>
          </a:custGeom>
          <a:gradFill>
            <a:gsLst>
              <a:gs pos="0">
                <a:srgbClr val="F99D1C">
                  <a:alpha val="20000"/>
                </a:srgbClr>
              </a:gs>
              <a:gs pos="6000">
                <a:srgbClr val="F99D1C">
                  <a:alpha val="20000"/>
                </a:srgbClr>
              </a:gs>
              <a:gs pos="54000">
                <a:srgbClr val="EE6747">
                  <a:alpha val="50980"/>
                </a:srgbClr>
              </a:gs>
              <a:gs pos="100000">
                <a:srgbClr val="ED3469">
                  <a:alpha val="68627"/>
                </a:srgbClr>
              </a:gs>
            </a:gsLst>
            <a:lin ang="5400000"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Calibri"/>
              <a:buNone/>
            </a:pPr>
            <a:endParaRPr sz="800" b="0" i="0" u="none" strike="noStrike" cap="none">
              <a:solidFill>
                <a:srgbClr val="000000"/>
              </a:solidFill>
              <a:latin typeface="Calibri"/>
              <a:ea typeface="Calibri"/>
              <a:cs typeface="Calibri"/>
              <a:sym typeface="Calibri"/>
            </a:endParaRPr>
          </a:p>
        </p:txBody>
      </p:sp>
      <p:sp>
        <p:nvSpPr>
          <p:cNvPr id="526" name="Google Shape;526;p46"/>
          <p:cNvSpPr txBox="1"/>
          <p:nvPr/>
        </p:nvSpPr>
        <p:spPr>
          <a:xfrm>
            <a:off x="685800" y="817029"/>
            <a:ext cx="3140777" cy="1564104"/>
          </a:xfrm>
          <a:prstGeom prst="rect">
            <a:avLst/>
          </a:prstGeom>
          <a:noFill/>
          <a:ln>
            <a:noFill/>
          </a:ln>
        </p:spPr>
        <p:txBody>
          <a:bodyPr spcFirstLastPara="1" wrap="square" lIns="0" tIns="0" rIns="0" bIns="0" anchor="t" anchorCtr="0">
            <a:noAutofit/>
          </a:bodyPr>
          <a:lstStyle/>
          <a:p>
            <a:pPr marL="0" marR="0" lvl="0" indent="0" algn="l" rtl="0">
              <a:lnSpc>
                <a:spcPct val="80000"/>
              </a:lnSpc>
              <a:spcBef>
                <a:spcPts val="0"/>
              </a:spcBef>
              <a:spcAft>
                <a:spcPts val="0"/>
              </a:spcAft>
              <a:buNone/>
            </a:pPr>
            <a:r>
              <a:rPr lang="en-US" sz="4200" b="1">
                <a:solidFill>
                  <a:srgbClr val="FFFFFF"/>
                </a:solidFill>
                <a:latin typeface="Calibri"/>
                <a:ea typeface="Calibri"/>
                <a:cs typeface="Calibri"/>
                <a:sym typeface="Calibri"/>
              </a:rPr>
              <a:t>Forward-</a:t>
            </a:r>
            <a:endParaRPr sz="1900"/>
          </a:p>
          <a:p>
            <a:pPr marL="0" marR="0" lvl="0" indent="0" algn="l" rtl="0">
              <a:lnSpc>
                <a:spcPct val="80000"/>
              </a:lnSpc>
              <a:spcBef>
                <a:spcPts val="0"/>
              </a:spcBef>
              <a:spcAft>
                <a:spcPts val="0"/>
              </a:spcAft>
              <a:buNone/>
            </a:pPr>
            <a:r>
              <a:rPr lang="en-US" sz="4200" b="1">
                <a:solidFill>
                  <a:srgbClr val="FFFFFF"/>
                </a:solidFill>
                <a:latin typeface="Calibri"/>
                <a:ea typeface="Calibri"/>
                <a:cs typeface="Calibri"/>
                <a:sym typeface="Calibri"/>
              </a:rPr>
              <a:t>Looking</a:t>
            </a:r>
            <a:endParaRPr sz="1900"/>
          </a:p>
          <a:p>
            <a:pPr marL="0" marR="0" lvl="0" indent="0" algn="l" rtl="0">
              <a:lnSpc>
                <a:spcPct val="80000"/>
              </a:lnSpc>
              <a:spcBef>
                <a:spcPts val="0"/>
              </a:spcBef>
              <a:spcAft>
                <a:spcPts val="0"/>
              </a:spcAft>
              <a:buNone/>
            </a:pPr>
            <a:r>
              <a:rPr lang="en-US" sz="4200" b="1">
                <a:solidFill>
                  <a:srgbClr val="FFFFFF"/>
                </a:solidFill>
                <a:latin typeface="Calibri"/>
                <a:ea typeface="Calibri"/>
                <a:cs typeface="Calibri"/>
                <a:sym typeface="Calibri"/>
              </a:rPr>
              <a:t>Statements</a:t>
            </a:r>
            <a:endParaRPr sz="1900"/>
          </a:p>
        </p:txBody>
      </p:sp>
      <p:sp>
        <p:nvSpPr>
          <p:cNvPr id="527" name="Google Shape;527;p46"/>
          <p:cNvSpPr/>
          <p:nvPr/>
        </p:nvSpPr>
        <p:spPr>
          <a:xfrm rot="-2700000" flipH="1">
            <a:off x="-1118551" y="3595231"/>
            <a:ext cx="2415960" cy="2163015"/>
          </a:xfrm>
          <a:custGeom>
            <a:avLst/>
            <a:gdLst/>
            <a:ahLst/>
            <a:cxnLst/>
            <a:rect l="l" t="t" r="r" b="b"/>
            <a:pathLst>
              <a:path w="2415960" h="2163014" extrusionOk="0">
                <a:moveTo>
                  <a:pt x="0" y="0"/>
                </a:moveTo>
                <a:lnTo>
                  <a:pt x="0" y="2163014"/>
                </a:lnTo>
                <a:lnTo>
                  <a:pt x="2415960" y="2163014"/>
                </a:lnTo>
                <a:lnTo>
                  <a:pt x="252946" y="0"/>
                </a:lnTo>
                <a:lnTo>
                  <a:pt x="0" y="0"/>
                </a:lnTo>
                <a:close/>
              </a:path>
            </a:pathLst>
          </a:custGeom>
          <a:gradFill>
            <a:gsLst>
              <a:gs pos="0">
                <a:srgbClr val="F99D1C">
                  <a:alpha val="45882"/>
                </a:srgbClr>
              </a:gs>
              <a:gs pos="1000">
                <a:srgbClr val="F99D1C">
                  <a:alpha val="45882"/>
                </a:srgbClr>
              </a:gs>
              <a:gs pos="77000">
                <a:srgbClr val="ED4B5A">
                  <a:alpha val="40000"/>
                </a:srgbClr>
              </a:gs>
              <a:gs pos="100000">
                <a:srgbClr val="ED4B5A">
                  <a:alpha val="40000"/>
                </a:srgbClr>
              </a:gs>
            </a:gsLst>
            <a:lin ang="0"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Calibri"/>
              <a:buNone/>
            </a:pPr>
            <a:endParaRPr sz="800" b="0" i="0" u="sng" strike="noStrike" cap="none">
              <a:solidFill>
                <a:schemeClr val="hlink"/>
              </a:solidFill>
              <a:latin typeface="Calibri"/>
              <a:ea typeface="Calibri"/>
              <a:cs typeface="Calibri"/>
              <a:sym typeface="Calibri"/>
              <a:hlinkClick r:id="rId2"/>
            </a:endParaRPr>
          </a:p>
        </p:txBody>
      </p:sp>
      <p:sp>
        <p:nvSpPr>
          <p:cNvPr id="528" name="Google Shape;528;p46"/>
          <p:cNvSpPr/>
          <p:nvPr/>
        </p:nvSpPr>
        <p:spPr>
          <a:xfrm rot="-2700000" flipH="1">
            <a:off x="-216676" y="4543977"/>
            <a:ext cx="3367812" cy="2799699"/>
          </a:xfrm>
          <a:custGeom>
            <a:avLst/>
            <a:gdLst/>
            <a:ahLst/>
            <a:cxnLst/>
            <a:rect l="l" t="t" r="r" b="b"/>
            <a:pathLst>
              <a:path w="3367812" h="2799699" extrusionOk="0">
                <a:moveTo>
                  <a:pt x="0" y="0"/>
                </a:moveTo>
                <a:lnTo>
                  <a:pt x="0" y="2799699"/>
                </a:lnTo>
                <a:lnTo>
                  <a:pt x="1576892" y="2799699"/>
                </a:lnTo>
                <a:lnTo>
                  <a:pt x="3367812" y="1008779"/>
                </a:lnTo>
                <a:lnTo>
                  <a:pt x="2359033" y="0"/>
                </a:lnTo>
                <a:lnTo>
                  <a:pt x="0" y="0"/>
                </a:lnTo>
                <a:close/>
              </a:path>
            </a:pathLst>
          </a:custGeom>
          <a:gradFill>
            <a:gsLst>
              <a:gs pos="0">
                <a:srgbClr val="F99D1C">
                  <a:alpha val="44705"/>
                </a:srgbClr>
              </a:gs>
              <a:gs pos="1000">
                <a:srgbClr val="F99D1C">
                  <a:alpha val="44705"/>
                </a:srgbClr>
              </a:gs>
              <a:gs pos="70000">
                <a:srgbClr val="EE604B">
                  <a:alpha val="51764"/>
                </a:srgbClr>
              </a:gs>
              <a:gs pos="100000">
                <a:srgbClr val="EE604B">
                  <a:alpha val="51764"/>
                </a:srgbClr>
              </a:gs>
            </a:gsLst>
            <a:lin ang="0"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Calibri"/>
              <a:buNone/>
            </a:pPr>
            <a:endParaRPr sz="800" b="0" i="0" u="sng" strike="noStrike" cap="none">
              <a:solidFill>
                <a:schemeClr val="hlink"/>
              </a:solidFill>
              <a:latin typeface="Calibri"/>
              <a:ea typeface="Calibri"/>
              <a:cs typeface="Calibri"/>
              <a:sym typeface="Calibri"/>
              <a:hlinkClick r:id="rId2"/>
            </a:endParaRPr>
          </a:p>
        </p:txBody>
      </p:sp>
      <p:sp>
        <p:nvSpPr>
          <p:cNvPr id="529" name="Google Shape;529;p46"/>
          <p:cNvSpPr/>
          <p:nvPr/>
        </p:nvSpPr>
        <p:spPr>
          <a:xfrm rot="-2700000" flipH="1">
            <a:off x="1043219" y="6073275"/>
            <a:ext cx="1569452" cy="1569452"/>
          </a:xfrm>
          <a:custGeom>
            <a:avLst/>
            <a:gdLst/>
            <a:ahLst/>
            <a:cxnLst/>
            <a:rect l="l" t="t" r="r" b="b"/>
            <a:pathLst>
              <a:path w="1569452" h="1569452" extrusionOk="0">
                <a:moveTo>
                  <a:pt x="0" y="1"/>
                </a:moveTo>
                <a:lnTo>
                  <a:pt x="0" y="1569452"/>
                </a:lnTo>
                <a:lnTo>
                  <a:pt x="1569452" y="0"/>
                </a:lnTo>
                <a:lnTo>
                  <a:pt x="0" y="1"/>
                </a:lnTo>
                <a:close/>
              </a:path>
            </a:pathLst>
          </a:custGeom>
          <a:gradFill>
            <a:gsLst>
              <a:gs pos="0">
                <a:srgbClr val="F99D1C">
                  <a:alpha val="30980"/>
                </a:srgbClr>
              </a:gs>
              <a:gs pos="1000">
                <a:srgbClr val="F99D1C">
                  <a:alpha val="30980"/>
                </a:srgbClr>
              </a:gs>
              <a:gs pos="70000">
                <a:srgbClr val="EE604B">
                  <a:alpha val="44705"/>
                </a:srgbClr>
              </a:gs>
              <a:gs pos="100000">
                <a:srgbClr val="EE604B">
                  <a:alpha val="44705"/>
                </a:srgbClr>
              </a:gs>
            </a:gsLst>
            <a:lin ang="0"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Calibri"/>
              <a:buNone/>
            </a:pPr>
            <a:endParaRPr sz="800" b="0" i="0" u="sng" strike="noStrike" cap="none">
              <a:solidFill>
                <a:schemeClr val="hlink"/>
              </a:solidFill>
              <a:latin typeface="Calibri"/>
              <a:ea typeface="Calibri"/>
              <a:cs typeface="Calibri"/>
              <a:sym typeface="Calibri"/>
              <a:hlinkClick r:id="rId2"/>
            </a:endParaRPr>
          </a:p>
        </p:txBody>
      </p:sp>
      <p:cxnSp>
        <p:nvCxnSpPr>
          <p:cNvPr id="530" name="Google Shape;530;p46"/>
          <p:cNvCxnSpPr/>
          <p:nvPr/>
        </p:nvCxnSpPr>
        <p:spPr>
          <a:xfrm>
            <a:off x="2803141" y="4904357"/>
            <a:ext cx="623436" cy="623436"/>
          </a:xfrm>
          <a:prstGeom prst="straightConnector1">
            <a:avLst/>
          </a:prstGeom>
          <a:noFill/>
          <a:ln w="12700" cap="rnd" cmpd="sng">
            <a:solidFill>
              <a:srgbClr val="FFFFFF"/>
            </a:solidFill>
            <a:prstDash val="solid"/>
            <a:round/>
            <a:headEnd type="none" w="sm" len="sm"/>
            <a:tailEnd type="none" w="sm" len="sm"/>
          </a:ln>
        </p:spPr>
      </p:cxnSp>
      <p:grpSp>
        <p:nvGrpSpPr>
          <p:cNvPr id="531" name="Google Shape;531;p46"/>
          <p:cNvGrpSpPr/>
          <p:nvPr/>
        </p:nvGrpSpPr>
        <p:grpSpPr>
          <a:xfrm>
            <a:off x="705079" y="2516699"/>
            <a:ext cx="2036551" cy="61913"/>
            <a:chOff x="705078" y="1785016"/>
            <a:chExt cx="2036551" cy="61913"/>
          </a:xfrm>
        </p:grpSpPr>
        <p:cxnSp>
          <p:nvCxnSpPr>
            <p:cNvPr id="532" name="Google Shape;532;p46"/>
            <p:cNvCxnSpPr/>
            <p:nvPr/>
          </p:nvCxnSpPr>
          <p:spPr>
            <a:xfrm flipH="1">
              <a:off x="705078"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533" name="Google Shape;533;p46"/>
            <p:cNvCxnSpPr/>
            <p:nvPr/>
          </p:nvCxnSpPr>
          <p:spPr>
            <a:xfrm flipH="1">
              <a:off x="768776"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534" name="Google Shape;534;p46"/>
            <p:cNvCxnSpPr/>
            <p:nvPr/>
          </p:nvCxnSpPr>
          <p:spPr>
            <a:xfrm flipH="1">
              <a:off x="832474"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535" name="Google Shape;535;p46"/>
            <p:cNvCxnSpPr/>
            <p:nvPr/>
          </p:nvCxnSpPr>
          <p:spPr>
            <a:xfrm flipH="1">
              <a:off x="896172"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536" name="Google Shape;536;p46"/>
            <p:cNvCxnSpPr/>
            <p:nvPr/>
          </p:nvCxnSpPr>
          <p:spPr>
            <a:xfrm flipH="1">
              <a:off x="959870"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537" name="Google Shape;537;p46"/>
            <p:cNvCxnSpPr/>
            <p:nvPr/>
          </p:nvCxnSpPr>
          <p:spPr>
            <a:xfrm flipH="1">
              <a:off x="1023568"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538" name="Google Shape;538;p46"/>
            <p:cNvCxnSpPr/>
            <p:nvPr/>
          </p:nvCxnSpPr>
          <p:spPr>
            <a:xfrm flipH="1">
              <a:off x="1087266"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539" name="Google Shape;539;p46"/>
            <p:cNvCxnSpPr/>
            <p:nvPr/>
          </p:nvCxnSpPr>
          <p:spPr>
            <a:xfrm flipH="1">
              <a:off x="1150964"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540" name="Google Shape;540;p46"/>
            <p:cNvCxnSpPr/>
            <p:nvPr/>
          </p:nvCxnSpPr>
          <p:spPr>
            <a:xfrm flipH="1">
              <a:off x="1214662"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541" name="Google Shape;541;p46"/>
            <p:cNvCxnSpPr/>
            <p:nvPr/>
          </p:nvCxnSpPr>
          <p:spPr>
            <a:xfrm flipH="1">
              <a:off x="1278360"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542" name="Google Shape;542;p46"/>
            <p:cNvCxnSpPr/>
            <p:nvPr/>
          </p:nvCxnSpPr>
          <p:spPr>
            <a:xfrm flipH="1">
              <a:off x="1342058"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543" name="Google Shape;543;p46"/>
            <p:cNvCxnSpPr/>
            <p:nvPr/>
          </p:nvCxnSpPr>
          <p:spPr>
            <a:xfrm flipH="1">
              <a:off x="1405756"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544" name="Google Shape;544;p46"/>
            <p:cNvCxnSpPr/>
            <p:nvPr/>
          </p:nvCxnSpPr>
          <p:spPr>
            <a:xfrm flipH="1">
              <a:off x="1469454"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545" name="Google Shape;545;p46"/>
            <p:cNvCxnSpPr/>
            <p:nvPr/>
          </p:nvCxnSpPr>
          <p:spPr>
            <a:xfrm flipH="1">
              <a:off x="1533152"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546" name="Google Shape;546;p46"/>
            <p:cNvCxnSpPr/>
            <p:nvPr/>
          </p:nvCxnSpPr>
          <p:spPr>
            <a:xfrm flipH="1">
              <a:off x="1596850"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547" name="Google Shape;547;p46"/>
            <p:cNvCxnSpPr/>
            <p:nvPr/>
          </p:nvCxnSpPr>
          <p:spPr>
            <a:xfrm flipH="1">
              <a:off x="1660548"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548" name="Google Shape;548;p46"/>
            <p:cNvCxnSpPr/>
            <p:nvPr/>
          </p:nvCxnSpPr>
          <p:spPr>
            <a:xfrm flipH="1">
              <a:off x="1724246"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549" name="Google Shape;549;p46"/>
            <p:cNvCxnSpPr/>
            <p:nvPr/>
          </p:nvCxnSpPr>
          <p:spPr>
            <a:xfrm flipH="1">
              <a:off x="1787944"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550" name="Google Shape;550;p46"/>
            <p:cNvCxnSpPr/>
            <p:nvPr/>
          </p:nvCxnSpPr>
          <p:spPr>
            <a:xfrm flipH="1">
              <a:off x="1851642"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551" name="Google Shape;551;p46"/>
            <p:cNvCxnSpPr/>
            <p:nvPr/>
          </p:nvCxnSpPr>
          <p:spPr>
            <a:xfrm flipH="1">
              <a:off x="1915340"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552" name="Google Shape;552;p46"/>
            <p:cNvCxnSpPr/>
            <p:nvPr/>
          </p:nvCxnSpPr>
          <p:spPr>
            <a:xfrm flipH="1">
              <a:off x="1979038"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553" name="Google Shape;553;p46"/>
            <p:cNvCxnSpPr/>
            <p:nvPr/>
          </p:nvCxnSpPr>
          <p:spPr>
            <a:xfrm flipH="1">
              <a:off x="2042736"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554" name="Google Shape;554;p46"/>
            <p:cNvCxnSpPr/>
            <p:nvPr/>
          </p:nvCxnSpPr>
          <p:spPr>
            <a:xfrm flipH="1">
              <a:off x="2106434"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555" name="Google Shape;555;p46"/>
            <p:cNvCxnSpPr/>
            <p:nvPr/>
          </p:nvCxnSpPr>
          <p:spPr>
            <a:xfrm flipH="1">
              <a:off x="2170132"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556" name="Google Shape;556;p46"/>
            <p:cNvCxnSpPr/>
            <p:nvPr/>
          </p:nvCxnSpPr>
          <p:spPr>
            <a:xfrm flipH="1">
              <a:off x="2233830"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557" name="Google Shape;557;p46"/>
            <p:cNvCxnSpPr/>
            <p:nvPr/>
          </p:nvCxnSpPr>
          <p:spPr>
            <a:xfrm flipH="1">
              <a:off x="2297528"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558" name="Google Shape;558;p46"/>
            <p:cNvCxnSpPr/>
            <p:nvPr/>
          </p:nvCxnSpPr>
          <p:spPr>
            <a:xfrm flipH="1">
              <a:off x="2361226"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559" name="Google Shape;559;p46"/>
            <p:cNvCxnSpPr/>
            <p:nvPr/>
          </p:nvCxnSpPr>
          <p:spPr>
            <a:xfrm flipH="1">
              <a:off x="2424924"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560" name="Google Shape;560;p46"/>
            <p:cNvCxnSpPr/>
            <p:nvPr/>
          </p:nvCxnSpPr>
          <p:spPr>
            <a:xfrm flipH="1">
              <a:off x="2488622"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561" name="Google Shape;561;p46"/>
            <p:cNvCxnSpPr/>
            <p:nvPr/>
          </p:nvCxnSpPr>
          <p:spPr>
            <a:xfrm flipH="1">
              <a:off x="2552320"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562" name="Google Shape;562;p46"/>
            <p:cNvCxnSpPr/>
            <p:nvPr/>
          </p:nvCxnSpPr>
          <p:spPr>
            <a:xfrm flipH="1">
              <a:off x="2616018"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563" name="Google Shape;563;p46"/>
            <p:cNvCxnSpPr/>
            <p:nvPr/>
          </p:nvCxnSpPr>
          <p:spPr>
            <a:xfrm flipH="1">
              <a:off x="2679716" y="1785016"/>
              <a:ext cx="61913" cy="61913"/>
            </a:xfrm>
            <a:prstGeom prst="straightConnector1">
              <a:avLst/>
            </a:prstGeom>
            <a:noFill/>
            <a:ln w="12700" cap="rnd" cmpd="sng">
              <a:solidFill>
                <a:srgbClr val="FFFFFF"/>
              </a:solidFill>
              <a:prstDash val="solid"/>
              <a:round/>
              <a:headEnd type="none" w="sm" len="sm"/>
              <a:tailEnd type="none" w="sm" len="sm"/>
            </a:ln>
          </p:spPr>
        </p:cxnSp>
      </p:grpSp>
      <p:grpSp>
        <p:nvGrpSpPr>
          <p:cNvPr id="564" name="Google Shape;564;p46"/>
          <p:cNvGrpSpPr/>
          <p:nvPr/>
        </p:nvGrpSpPr>
        <p:grpSpPr>
          <a:xfrm flipH="1">
            <a:off x="636769" y="6637976"/>
            <a:ext cx="868609" cy="245424"/>
            <a:chOff x="636769" y="6637976"/>
            <a:chExt cx="868609" cy="245424"/>
          </a:xfrm>
        </p:grpSpPr>
        <p:cxnSp>
          <p:nvCxnSpPr>
            <p:cNvPr id="565" name="Google Shape;565;p46"/>
            <p:cNvCxnSpPr/>
            <p:nvPr/>
          </p:nvCxnSpPr>
          <p:spPr>
            <a:xfrm>
              <a:off x="1052225" y="6637976"/>
              <a:ext cx="245424" cy="245424"/>
            </a:xfrm>
            <a:prstGeom prst="straightConnector1">
              <a:avLst/>
            </a:prstGeom>
            <a:noFill/>
            <a:ln w="12700" cap="rnd" cmpd="sng">
              <a:solidFill>
                <a:srgbClr val="FFFFFF"/>
              </a:solidFill>
              <a:prstDash val="solid"/>
              <a:round/>
              <a:headEnd type="none" w="sm" len="sm"/>
              <a:tailEnd type="none" w="sm" len="sm"/>
            </a:ln>
          </p:spPr>
        </p:cxnSp>
        <p:cxnSp>
          <p:nvCxnSpPr>
            <p:cNvPr id="566" name="Google Shape;566;p46"/>
            <p:cNvCxnSpPr/>
            <p:nvPr/>
          </p:nvCxnSpPr>
          <p:spPr>
            <a:xfrm>
              <a:off x="1259954" y="6637976"/>
              <a:ext cx="245424" cy="245424"/>
            </a:xfrm>
            <a:prstGeom prst="straightConnector1">
              <a:avLst/>
            </a:prstGeom>
            <a:noFill/>
            <a:ln w="12700" cap="rnd" cmpd="sng">
              <a:solidFill>
                <a:srgbClr val="FFFFFF"/>
              </a:solidFill>
              <a:prstDash val="solid"/>
              <a:round/>
              <a:headEnd type="none" w="sm" len="sm"/>
              <a:tailEnd type="none" w="sm" len="sm"/>
            </a:ln>
          </p:spPr>
        </p:cxnSp>
        <p:cxnSp>
          <p:nvCxnSpPr>
            <p:cNvPr id="567" name="Google Shape;567;p46"/>
            <p:cNvCxnSpPr/>
            <p:nvPr/>
          </p:nvCxnSpPr>
          <p:spPr>
            <a:xfrm>
              <a:off x="844497" y="6637976"/>
              <a:ext cx="245424" cy="245424"/>
            </a:xfrm>
            <a:prstGeom prst="straightConnector1">
              <a:avLst/>
            </a:prstGeom>
            <a:noFill/>
            <a:ln w="12700" cap="rnd" cmpd="sng">
              <a:solidFill>
                <a:srgbClr val="FFFFFF"/>
              </a:solidFill>
              <a:prstDash val="solid"/>
              <a:round/>
              <a:headEnd type="none" w="sm" len="sm"/>
              <a:tailEnd type="none" w="sm" len="sm"/>
            </a:ln>
          </p:spPr>
        </p:cxnSp>
        <p:cxnSp>
          <p:nvCxnSpPr>
            <p:cNvPr id="568" name="Google Shape;568;p46"/>
            <p:cNvCxnSpPr/>
            <p:nvPr/>
          </p:nvCxnSpPr>
          <p:spPr>
            <a:xfrm>
              <a:off x="636769" y="6637976"/>
              <a:ext cx="245424" cy="245424"/>
            </a:xfrm>
            <a:prstGeom prst="straightConnector1">
              <a:avLst/>
            </a:prstGeom>
            <a:noFill/>
            <a:ln w="12700" cap="rnd" cmpd="sng">
              <a:solidFill>
                <a:srgbClr val="FFFFFF"/>
              </a:solidFill>
              <a:prstDash val="solid"/>
              <a:round/>
              <a:headEnd type="none" w="sm" len="sm"/>
              <a:tailEnd type="none" w="sm" len="sm"/>
            </a:ln>
          </p:spPr>
        </p:cxnSp>
      </p:grpSp>
      <p:pic>
        <p:nvPicPr>
          <p:cNvPr id="569" name="Google Shape;569;p46"/>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9768418" y="6398745"/>
            <a:ext cx="1737783" cy="232711"/>
          </a:xfrm>
          <a:prstGeom prst="rect">
            <a:avLst/>
          </a:prstGeom>
          <a:noFill/>
          <a:ln>
            <a:noFill/>
          </a:ln>
        </p:spPr>
      </p:pic>
      <p:sp>
        <p:nvSpPr>
          <p:cNvPr id="570" name="Google Shape;570;p46"/>
          <p:cNvSpPr/>
          <p:nvPr/>
        </p:nvSpPr>
        <p:spPr>
          <a:xfrm>
            <a:off x="844497" y="3753611"/>
            <a:ext cx="218427" cy="173117"/>
          </a:xfrm>
          <a:prstGeom prst="ellipse">
            <a:avLst/>
          </a:prstGeom>
          <a:noFill/>
          <a:ln w="12700" cap="rnd" cmpd="sng">
            <a:solidFill>
              <a:srgbClr val="FFFFFF"/>
            </a:solidFill>
            <a:prstDash val="solid"/>
            <a:round/>
            <a:headEnd type="none" w="sm" len="sm"/>
            <a:tailEnd type="none" w="sm" len="sm"/>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Calibri"/>
              <a:buNone/>
            </a:pPr>
            <a:endParaRPr sz="800" b="0" i="0" u="sng" strike="noStrike" cap="none">
              <a:solidFill>
                <a:schemeClr val="hlink"/>
              </a:solidFill>
              <a:latin typeface="Calibri"/>
              <a:ea typeface="Calibri"/>
              <a:cs typeface="Calibri"/>
              <a:sym typeface="Calibri"/>
              <a:hlinkClick r:id="rId2"/>
            </a:endParaRPr>
          </a:p>
        </p:txBody>
      </p:sp>
      <p:sp>
        <p:nvSpPr>
          <p:cNvPr id="571" name="Google Shape;571;p46"/>
          <p:cNvSpPr/>
          <p:nvPr/>
        </p:nvSpPr>
        <p:spPr>
          <a:xfrm>
            <a:off x="10836947" y="87136"/>
            <a:ext cx="1338508" cy="181868"/>
          </a:xfrm>
          <a:prstGeom prst="rect">
            <a:avLst/>
          </a:prstGeom>
          <a:noFill/>
          <a:ln>
            <a:noFill/>
          </a:ln>
        </p:spPr>
        <p:txBody>
          <a:bodyPr spcFirstLastPara="1" wrap="square" lIns="121900" tIns="60925" rIns="121900" bIns="60925" anchor="t" anchorCtr="0">
            <a:noAutofit/>
          </a:bodyPr>
          <a:lstStyle/>
          <a:p>
            <a:pPr marL="0" marR="0" lvl="0" indent="0" algn="r" rtl="0">
              <a:spcBef>
                <a:spcPts val="0"/>
              </a:spcBef>
              <a:spcAft>
                <a:spcPts val="0"/>
              </a:spcAft>
              <a:buNone/>
            </a:pPr>
            <a:r>
              <a:rPr lang="en-US" sz="700" b="0" i="0">
                <a:solidFill>
                  <a:schemeClr val="lt1"/>
                </a:solidFill>
                <a:latin typeface="Calibri"/>
                <a:ea typeface="Calibri"/>
                <a:cs typeface="Calibri"/>
                <a:sym typeface="Calibri"/>
              </a:rPr>
              <a:t>© 2019 SPLUNK INC.</a:t>
            </a:r>
            <a:endParaRPr sz="700">
              <a:solidFill>
                <a:schemeClr val="lt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72"/>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No Footer">
  <p:cSld name="No Footer">
    <p:spTree>
      <p:nvGrpSpPr>
        <p:cNvPr id="1" name="Shape 573"/>
        <p:cNvGrpSpPr/>
        <p:nvPr/>
      </p:nvGrpSpPr>
      <p:grpSpPr>
        <a:xfrm>
          <a:off x="0" y="0"/>
          <a:ext cx="0" cy="0"/>
          <a:chOff x="0" y="0"/>
          <a:chExt cx="0" cy="0"/>
        </a:xfrm>
      </p:grpSpPr>
      <p:pic>
        <p:nvPicPr>
          <p:cNvPr id="574" name="Google Shape;574;p48" descr="cyclorama.png"/>
          <p:cNvPicPr preferRelativeResize="0"/>
          <p:nvPr/>
        </p:nvPicPr>
        <p:blipFill rotWithShape="1">
          <a:blip r:embed="rId2">
            <a:alphaModFix/>
          </a:blip>
          <a:srcRect/>
          <a:stretch/>
        </p:blipFill>
        <p:spPr>
          <a:xfrm>
            <a:off x="0" y="0"/>
            <a:ext cx="12192000" cy="6858669"/>
          </a:xfrm>
          <a:prstGeom prst="rect">
            <a:avLst/>
          </a:prstGeom>
          <a:noFill/>
          <a:ln>
            <a:noFill/>
          </a:ln>
        </p:spPr>
      </p:pic>
      <p:sp>
        <p:nvSpPr>
          <p:cNvPr id="575" name="Google Shape;575;p48"/>
          <p:cNvSpPr txBox="1">
            <a:spLocks noGrp="1"/>
          </p:cNvSpPr>
          <p:nvPr>
            <p:ph type="sldNum" idx="12"/>
          </p:nvPr>
        </p:nvSpPr>
        <p:spPr>
          <a:xfrm>
            <a:off x="5839884" y="6384774"/>
            <a:ext cx="514349" cy="342900"/>
          </a:xfrm>
          <a:prstGeom prst="rect">
            <a:avLst/>
          </a:prstGeom>
          <a:noFill/>
          <a:ln>
            <a:noFill/>
          </a:ln>
        </p:spPr>
        <p:txBody>
          <a:bodyPr spcFirstLastPara="1" wrap="square" lIns="108675" tIns="54325" rIns="108675" bIns="54325" anchor="ctr" anchorCtr="0">
            <a:noAutofit/>
          </a:bodyPr>
          <a:lstStyle>
            <a:lvl1pPr marL="0" marR="0" lvl="0" indent="0" algn="ctr">
              <a:spcBef>
                <a:spcPts val="0"/>
              </a:spcBef>
              <a:spcAft>
                <a:spcPts val="0"/>
              </a:spcAft>
              <a:buNone/>
              <a:defRPr sz="1500">
                <a:solidFill>
                  <a:srgbClr val="C0C0C0"/>
                </a:solidFill>
                <a:latin typeface="Calibri"/>
                <a:ea typeface="Calibri"/>
                <a:cs typeface="Calibri"/>
                <a:sym typeface="Calibri"/>
              </a:defRPr>
            </a:lvl1pPr>
            <a:lvl2pPr marL="0" marR="0" lvl="1" indent="0" algn="ctr">
              <a:spcBef>
                <a:spcPts val="0"/>
              </a:spcBef>
              <a:spcAft>
                <a:spcPts val="0"/>
              </a:spcAft>
              <a:buNone/>
              <a:defRPr sz="1500">
                <a:solidFill>
                  <a:srgbClr val="C0C0C0"/>
                </a:solidFill>
                <a:latin typeface="Calibri"/>
                <a:ea typeface="Calibri"/>
                <a:cs typeface="Calibri"/>
                <a:sym typeface="Calibri"/>
              </a:defRPr>
            </a:lvl2pPr>
            <a:lvl3pPr marL="0" marR="0" lvl="2" indent="0" algn="ctr">
              <a:spcBef>
                <a:spcPts val="0"/>
              </a:spcBef>
              <a:spcAft>
                <a:spcPts val="0"/>
              </a:spcAft>
              <a:buNone/>
              <a:defRPr sz="1500">
                <a:solidFill>
                  <a:srgbClr val="C0C0C0"/>
                </a:solidFill>
                <a:latin typeface="Calibri"/>
                <a:ea typeface="Calibri"/>
                <a:cs typeface="Calibri"/>
                <a:sym typeface="Calibri"/>
              </a:defRPr>
            </a:lvl3pPr>
            <a:lvl4pPr marL="0" marR="0" lvl="3" indent="0" algn="ctr">
              <a:spcBef>
                <a:spcPts val="0"/>
              </a:spcBef>
              <a:spcAft>
                <a:spcPts val="0"/>
              </a:spcAft>
              <a:buNone/>
              <a:defRPr sz="1500">
                <a:solidFill>
                  <a:srgbClr val="C0C0C0"/>
                </a:solidFill>
                <a:latin typeface="Calibri"/>
                <a:ea typeface="Calibri"/>
                <a:cs typeface="Calibri"/>
                <a:sym typeface="Calibri"/>
              </a:defRPr>
            </a:lvl4pPr>
            <a:lvl5pPr marL="0" marR="0" lvl="4" indent="0" algn="ctr">
              <a:spcBef>
                <a:spcPts val="0"/>
              </a:spcBef>
              <a:spcAft>
                <a:spcPts val="0"/>
              </a:spcAft>
              <a:buNone/>
              <a:defRPr sz="1500">
                <a:solidFill>
                  <a:srgbClr val="C0C0C0"/>
                </a:solidFill>
                <a:latin typeface="Calibri"/>
                <a:ea typeface="Calibri"/>
                <a:cs typeface="Calibri"/>
                <a:sym typeface="Calibri"/>
              </a:defRPr>
            </a:lvl5pPr>
            <a:lvl6pPr marL="0" marR="0" lvl="5" indent="0" algn="ctr">
              <a:spcBef>
                <a:spcPts val="0"/>
              </a:spcBef>
              <a:spcAft>
                <a:spcPts val="0"/>
              </a:spcAft>
              <a:buNone/>
              <a:defRPr sz="1500">
                <a:solidFill>
                  <a:srgbClr val="C0C0C0"/>
                </a:solidFill>
                <a:latin typeface="Calibri"/>
                <a:ea typeface="Calibri"/>
                <a:cs typeface="Calibri"/>
                <a:sym typeface="Calibri"/>
              </a:defRPr>
            </a:lvl6pPr>
            <a:lvl7pPr marL="0" marR="0" lvl="6" indent="0" algn="ctr">
              <a:spcBef>
                <a:spcPts val="0"/>
              </a:spcBef>
              <a:spcAft>
                <a:spcPts val="0"/>
              </a:spcAft>
              <a:buNone/>
              <a:defRPr sz="1500">
                <a:solidFill>
                  <a:srgbClr val="C0C0C0"/>
                </a:solidFill>
                <a:latin typeface="Calibri"/>
                <a:ea typeface="Calibri"/>
                <a:cs typeface="Calibri"/>
                <a:sym typeface="Calibri"/>
              </a:defRPr>
            </a:lvl7pPr>
            <a:lvl8pPr marL="0" marR="0" lvl="7" indent="0" algn="ctr">
              <a:spcBef>
                <a:spcPts val="0"/>
              </a:spcBef>
              <a:spcAft>
                <a:spcPts val="0"/>
              </a:spcAft>
              <a:buNone/>
              <a:defRPr sz="1500">
                <a:solidFill>
                  <a:srgbClr val="C0C0C0"/>
                </a:solidFill>
                <a:latin typeface="Calibri"/>
                <a:ea typeface="Calibri"/>
                <a:cs typeface="Calibri"/>
                <a:sym typeface="Calibri"/>
              </a:defRPr>
            </a:lvl8pPr>
            <a:lvl9pPr marL="0" marR="0" lvl="8" indent="0" algn="ctr">
              <a:spcBef>
                <a:spcPts val="0"/>
              </a:spcBef>
              <a:spcAft>
                <a:spcPts val="0"/>
              </a:spcAft>
              <a:buNone/>
              <a:defRPr sz="1500">
                <a:solidFill>
                  <a:srgbClr val="C0C0C0"/>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pic>
        <p:nvPicPr>
          <p:cNvPr id="576" name="Google Shape;576;p48" descr="logo_splunk_1color_K.png"/>
          <p:cNvPicPr preferRelativeResize="0"/>
          <p:nvPr/>
        </p:nvPicPr>
        <p:blipFill rotWithShape="1">
          <a:blip r:embed="rId3">
            <a:alphaModFix/>
          </a:blip>
          <a:srcRect/>
          <a:stretch/>
        </p:blipFill>
        <p:spPr>
          <a:xfrm>
            <a:off x="11118357" y="6500033"/>
            <a:ext cx="941499" cy="278683"/>
          </a:xfrm>
          <a:prstGeom prst="rect">
            <a:avLst/>
          </a:prstGeom>
          <a:noFill/>
          <a:ln>
            <a:noFill/>
          </a:ln>
        </p:spPr>
      </p:pic>
    </p:spTree>
  </p:cSld>
  <p:clrMapOvr>
    <a:masterClrMapping/>
  </p:clrMapOvr>
  <p:transition spd="med">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577"/>
        <p:cNvGrpSpPr/>
        <p:nvPr/>
      </p:nvGrpSpPr>
      <p:grpSpPr>
        <a:xfrm>
          <a:off x="0" y="0"/>
          <a:ext cx="0" cy="0"/>
          <a:chOff x="0" y="0"/>
          <a:chExt cx="0" cy="0"/>
        </a:xfrm>
      </p:grpSpPr>
      <p:pic>
        <p:nvPicPr>
          <p:cNvPr id="578" name="Google Shape;578;p49"/>
          <p:cNvPicPr preferRelativeResize="0"/>
          <p:nvPr/>
        </p:nvPicPr>
        <p:blipFill rotWithShape="1">
          <a:blip r:embed="rId2">
            <a:alphaModFix/>
          </a:blip>
          <a:srcRect/>
          <a:stretch/>
        </p:blipFill>
        <p:spPr>
          <a:xfrm>
            <a:off x="0" y="0"/>
            <a:ext cx="12192000" cy="6858000"/>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Only, 66 pt">
  <p:cSld name="Title Only, 66 pt">
    <p:spTree>
      <p:nvGrpSpPr>
        <p:cNvPr id="1" name="Shape 591"/>
        <p:cNvGrpSpPr/>
        <p:nvPr/>
      </p:nvGrpSpPr>
      <p:grpSpPr>
        <a:xfrm>
          <a:off x="0" y="0"/>
          <a:ext cx="0" cy="0"/>
          <a:chOff x="0" y="0"/>
          <a:chExt cx="0" cy="0"/>
        </a:xfrm>
      </p:grpSpPr>
      <p:sp>
        <p:nvSpPr>
          <p:cNvPr id="592" name="Google Shape;592;p52"/>
          <p:cNvSpPr txBox="1">
            <a:spLocks noGrp="1"/>
          </p:cNvSpPr>
          <p:nvPr>
            <p:ph type="title"/>
          </p:nvPr>
        </p:nvSpPr>
        <p:spPr>
          <a:xfrm>
            <a:off x="0" y="12700"/>
            <a:ext cx="12192000" cy="1143000"/>
          </a:xfrm>
          <a:prstGeom prst="rect">
            <a:avLst/>
          </a:prstGeom>
          <a:noFill/>
          <a:ln>
            <a:noFill/>
          </a:ln>
        </p:spPr>
        <p:txBody>
          <a:bodyPr spcFirstLastPara="1" wrap="square" lIns="108825" tIns="54400" rIns="108825" bIns="54400" anchor="ctr" anchorCtr="0">
            <a:noAutofit/>
          </a:bodyPr>
          <a:lstStyle>
            <a:lvl1pPr lvl="0" algn="ctr">
              <a:spcBef>
                <a:spcPts val="0"/>
              </a:spcBef>
              <a:spcAft>
                <a:spcPts val="0"/>
              </a:spcAft>
              <a:buSzPts val="1900"/>
              <a:buNone/>
              <a:defRPr/>
            </a:lvl1pPr>
            <a:lvl2pPr lvl="1" algn="ctr">
              <a:spcBef>
                <a:spcPts val="0"/>
              </a:spcBef>
              <a:spcAft>
                <a:spcPts val="0"/>
              </a:spcAft>
              <a:buSzPts val="1900"/>
              <a:buNone/>
              <a:defRPr/>
            </a:lvl2pPr>
            <a:lvl3pPr lvl="2" algn="ctr">
              <a:spcBef>
                <a:spcPts val="0"/>
              </a:spcBef>
              <a:spcAft>
                <a:spcPts val="0"/>
              </a:spcAft>
              <a:buSzPts val="1900"/>
              <a:buNone/>
              <a:defRPr/>
            </a:lvl3pPr>
            <a:lvl4pPr lvl="3" algn="ctr">
              <a:spcBef>
                <a:spcPts val="0"/>
              </a:spcBef>
              <a:spcAft>
                <a:spcPts val="0"/>
              </a:spcAft>
              <a:buSzPts val="1900"/>
              <a:buNone/>
              <a:defRPr/>
            </a:lvl4pPr>
            <a:lvl5pPr lvl="4" algn="ctr">
              <a:spcBef>
                <a:spcPts val="0"/>
              </a:spcBef>
              <a:spcAft>
                <a:spcPts val="0"/>
              </a:spcAft>
              <a:buSzPts val="1900"/>
              <a:buNone/>
              <a:defRPr/>
            </a:lvl5pPr>
            <a:lvl6pPr lvl="5" algn="ctr">
              <a:spcBef>
                <a:spcPts val="0"/>
              </a:spcBef>
              <a:spcAft>
                <a:spcPts val="0"/>
              </a:spcAft>
              <a:buSzPts val="1900"/>
              <a:buNone/>
              <a:defRPr/>
            </a:lvl6pPr>
            <a:lvl7pPr lvl="6" algn="ctr">
              <a:spcBef>
                <a:spcPts val="0"/>
              </a:spcBef>
              <a:spcAft>
                <a:spcPts val="0"/>
              </a:spcAft>
              <a:buSzPts val="1900"/>
              <a:buNone/>
              <a:defRPr/>
            </a:lvl7pPr>
            <a:lvl8pPr lvl="7" algn="ctr">
              <a:spcBef>
                <a:spcPts val="0"/>
              </a:spcBef>
              <a:spcAft>
                <a:spcPts val="0"/>
              </a:spcAft>
              <a:buSzPts val="1900"/>
              <a:buNone/>
              <a:defRPr/>
            </a:lvl8pPr>
            <a:lvl9pPr lvl="8" algn="ctr">
              <a:spcBef>
                <a:spcPts val="0"/>
              </a:spcBef>
              <a:spcAft>
                <a:spcPts val="0"/>
              </a:spcAft>
              <a:buSzPts val="1900"/>
              <a:buNone/>
              <a:defRPr/>
            </a:lvl9pPr>
          </a:lstStyle>
          <a:p>
            <a:endParaRPr/>
          </a:p>
        </p:txBody>
      </p:sp>
      <p:sp>
        <p:nvSpPr>
          <p:cNvPr id="593" name="Google Shape;593;p52"/>
          <p:cNvSpPr txBox="1">
            <a:spLocks noGrp="1"/>
          </p:cNvSpPr>
          <p:nvPr>
            <p:ph type="sldNum" idx="12"/>
          </p:nvPr>
        </p:nvSpPr>
        <p:spPr>
          <a:xfrm>
            <a:off x="5839884" y="6360584"/>
            <a:ext cx="514349" cy="342900"/>
          </a:xfrm>
          <a:prstGeom prst="rect">
            <a:avLst/>
          </a:prstGeom>
          <a:noFill/>
          <a:ln>
            <a:noFill/>
          </a:ln>
        </p:spPr>
        <p:txBody>
          <a:bodyPr spcFirstLastPara="1" wrap="square" lIns="108825" tIns="54400" rIns="108825" bIns="54400" anchor="ctr" anchorCtr="0">
            <a:noAutofit/>
          </a:bodyPr>
          <a:lstStyle>
            <a:lvl1pPr marL="0" marR="0" lvl="0" indent="0" algn="ctr">
              <a:spcBef>
                <a:spcPts val="0"/>
              </a:spcBef>
              <a:spcAft>
                <a:spcPts val="0"/>
              </a:spcAft>
              <a:buNone/>
              <a:defRPr sz="1500">
                <a:solidFill>
                  <a:srgbClr val="C0C0C0"/>
                </a:solidFill>
                <a:latin typeface="Calibri"/>
                <a:ea typeface="Calibri"/>
                <a:cs typeface="Calibri"/>
                <a:sym typeface="Calibri"/>
              </a:defRPr>
            </a:lvl1pPr>
            <a:lvl2pPr marL="0" marR="0" lvl="1" indent="0" algn="ctr">
              <a:spcBef>
                <a:spcPts val="0"/>
              </a:spcBef>
              <a:spcAft>
                <a:spcPts val="0"/>
              </a:spcAft>
              <a:buNone/>
              <a:defRPr sz="1500">
                <a:solidFill>
                  <a:srgbClr val="C0C0C0"/>
                </a:solidFill>
                <a:latin typeface="Calibri"/>
                <a:ea typeface="Calibri"/>
                <a:cs typeface="Calibri"/>
                <a:sym typeface="Calibri"/>
              </a:defRPr>
            </a:lvl2pPr>
            <a:lvl3pPr marL="0" marR="0" lvl="2" indent="0" algn="ctr">
              <a:spcBef>
                <a:spcPts val="0"/>
              </a:spcBef>
              <a:spcAft>
                <a:spcPts val="0"/>
              </a:spcAft>
              <a:buNone/>
              <a:defRPr sz="1500">
                <a:solidFill>
                  <a:srgbClr val="C0C0C0"/>
                </a:solidFill>
                <a:latin typeface="Calibri"/>
                <a:ea typeface="Calibri"/>
                <a:cs typeface="Calibri"/>
                <a:sym typeface="Calibri"/>
              </a:defRPr>
            </a:lvl3pPr>
            <a:lvl4pPr marL="0" marR="0" lvl="3" indent="0" algn="ctr">
              <a:spcBef>
                <a:spcPts val="0"/>
              </a:spcBef>
              <a:spcAft>
                <a:spcPts val="0"/>
              </a:spcAft>
              <a:buNone/>
              <a:defRPr sz="1500">
                <a:solidFill>
                  <a:srgbClr val="C0C0C0"/>
                </a:solidFill>
                <a:latin typeface="Calibri"/>
                <a:ea typeface="Calibri"/>
                <a:cs typeface="Calibri"/>
                <a:sym typeface="Calibri"/>
              </a:defRPr>
            </a:lvl4pPr>
            <a:lvl5pPr marL="0" marR="0" lvl="4" indent="0" algn="ctr">
              <a:spcBef>
                <a:spcPts val="0"/>
              </a:spcBef>
              <a:spcAft>
                <a:spcPts val="0"/>
              </a:spcAft>
              <a:buNone/>
              <a:defRPr sz="1500">
                <a:solidFill>
                  <a:srgbClr val="C0C0C0"/>
                </a:solidFill>
                <a:latin typeface="Calibri"/>
                <a:ea typeface="Calibri"/>
                <a:cs typeface="Calibri"/>
                <a:sym typeface="Calibri"/>
              </a:defRPr>
            </a:lvl5pPr>
            <a:lvl6pPr marL="0" marR="0" lvl="5" indent="0" algn="ctr">
              <a:spcBef>
                <a:spcPts val="0"/>
              </a:spcBef>
              <a:spcAft>
                <a:spcPts val="0"/>
              </a:spcAft>
              <a:buNone/>
              <a:defRPr sz="1500">
                <a:solidFill>
                  <a:srgbClr val="C0C0C0"/>
                </a:solidFill>
                <a:latin typeface="Calibri"/>
                <a:ea typeface="Calibri"/>
                <a:cs typeface="Calibri"/>
                <a:sym typeface="Calibri"/>
              </a:defRPr>
            </a:lvl6pPr>
            <a:lvl7pPr marL="0" marR="0" lvl="6" indent="0" algn="ctr">
              <a:spcBef>
                <a:spcPts val="0"/>
              </a:spcBef>
              <a:spcAft>
                <a:spcPts val="0"/>
              </a:spcAft>
              <a:buNone/>
              <a:defRPr sz="1500">
                <a:solidFill>
                  <a:srgbClr val="C0C0C0"/>
                </a:solidFill>
                <a:latin typeface="Calibri"/>
                <a:ea typeface="Calibri"/>
                <a:cs typeface="Calibri"/>
                <a:sym typeface="Calibri"/>
              </a:defRPr>
            </a:lvl7pPr>
            <a:lvl8pPr marL="0" marR="0" lvl="7" indent="0" algn="ctr">
              <a:spcBef>
                <a:spcPts val="0"/>
              </a:spcBef>
              <a:spcAft>
                <a:spcPts val="0"/>
              </a:spcAft>
              <a:buNone/>
              <a:defRPr sz="1500">
                <a:solidFill>
                  <a:srgbClr val="C0C0C0"/>
                </a:solidFill>
                <a:latin typeface="Calibri"/>
                <a:ea typeface="Calibri"/>
                <a:cs typeface="Calibri"/>
                <a:sym typeface="Calibri"/>
              </a:defRPr>
            </a:lvl8pPr>
            <a:lvl9pPr marL="0" marR="0" lvl="8" indent="0" algn="ctr">
              <a:spcBef>
                <a:spcPts val="0"/>
              </a:spcBef>
              <a:spcAft>
                <a:spcPts val="0"/>
              </a:spcAft>
              <a:buNone/>
              <a:defRPr sz="1500">
                <a:solidFill>
                  <a:srgbClr val="C0C0C0"/>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Last Slide">
  <p:cSld name="Last Slide">
    <p:spTree>
      <p:nvGrpSpPr>
        <p:cNvPr id="1" name="Shape 598"/>
        <p:cNvGrpSpPr/>
        <p:nvPr/>
      </p:nvGrpSpPr>
      <p:grpSpPr>
        <a:xfrm>
          <a:off x="0" y="0"/>
          <a:ext cx="0" cy="0"/>
          <a:chOff x="0" y="0"/>
          <a:chExt cx="0" cy="0"/>
        </a:xfrm>
      </p:grpSpPr>
      <p:pic>
        <p:nvPicPr>
          <p:cNvPr id="599" name="Google Shape;599;p54"/>
          <p:cNvPicPr preferRelativeResize="0"/>
          <p:nvPr/>
        </p:nvPicPr>
        <p:blipFill rotWithShape="1">
          <a:blip r:embed="rId2">
            <a:alphaModFix/>
          </a:blip>
          <a:srcRect/>
          <a:stretch/>
        </p:blipFill>
        <p:spPr>
          <a:xfrm>
            <a:off x="0" y="0"/>
            <a:ext cx="12208934" cy="6872817"/>
          </a:xfrm>
          <a:prstGeom prst="rect">
            <a:avLst/>
          </a:prstGeom>
          <a:noFill/>
          <a:ln>
            <a:noFill/>
          </a:ln>
        </p:spPr>
      </p:pic>
      <p:sp>
        <p:nvSpPr>
          <p:cNvPr id="600" name="Google Shape;600;p54"/>
          <p:cNvSpPr txBox="1"/>
          <p:nvPr/>
        </p:nvSpPr>
        <p:spPr>
          <a:xfrm>
            <a:off x="9082618" y="3346451"/>
            <a:ext cx="137583" cy="402167"/>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2100">
              <a:solidFill>
                <a:schemeClr val="dk1"/>
              </a:solidFill>
              <a:latin typeface="Calibri"/>
              <a:ea typeface="Calibri"/>
              <a:cs typeface="Calibri"/>
              <a:sym typeface="Calibri"/>
            </a:endParaRPr>
          </a:p>
        </p:txBody>
      </p:sp>
      <p:pic>
        <p:nvPicPr>
          <p:cNvPr id="601" name="Google Shape;601;p54"/>
          <p:cNvPicPr preferRelativeResize="0"/>
          <p:nvPr/>
        </p:nvPicPr>
        <p:blipFill rotWithShape="1">
          <a:blip r:embed="rId2">
            <a:alphaModFix/>
          </a:blip>
          <a:srcRect/>
          <a:stretch/>
        </p:blipFill>
        <p:spPr>
          <a:xfrm>
            <a:off x="0" y="0"/>
            <a:ext cx="12208934" cy="6872817"/>
          </a:xfrm>
          <a:prstGeom prst="rect">
            <a:avLst/>
          </a:prstGeom>
          <a:noFill/>
          <a:ln>
            <a:noFill/>
          </a:ln>
        </p:spPr>
      </p:pic>
      <p:pic>
        <p:nvPicPr>
          <p:cNvPr id="602" name="Google Shape;602;p54" descr="logo_splunk_W.png"/>
          <p:cNvPicPr preferRelativeResize="0"/>
          <p:nvPr/>
        </p:nvPicPr>
        <p:blipFill rotWithShape="1">
          <a:blip r:embed="rId3">
            <a:alphaModFix/>
          </a:blip>
          <a:srcRect/>
          <a:stretch/>
        </p:blipFill>
        <p:spPr>
          <a:xfrm>
            <a:off x="10001251" y="5960533"/>
            <a:ext cx="1756833" cy="518584"/>
          </a:xfrm>
          <a:prstGeom prst="rect">
            <a:avLst/>
          </a:prstGeom>
          <a:noFill/>
          <a:ln>
            <a:noFill/>
          </a:ln>
        </p:spPr>
      </p:pic>
      <p:sp>
        <p:nvSpPr>
          <p:cNvPr id="603" name="Google Shape;603;p54"/>
          <p:cNvSpPr txBox="1">
            <a:spLocks noGrp="1"/>
          </p:cNvSpPr>
          <p:nvPr>
            <p:ph type="title"/>
          </p:nvPr>
        </p:nvSpPr>
        <p:spPr>
          <a:xfrm>
            <a:off x="6714305" y="2834929"/>
            <a:ext cx="4940491" cy="1143000"/>
          </a:xfrm>
          <a:prstGeom prst="rect">
            <a:avLst/>
          </a:prstGeom>
          <a:noFill/>
          <a:ln>
            <a:noFill/>
          </a:ln>
        </p:spPr>
        <p:txBody>
          <a:bodyPr spcFirstLastPara="1" wrap="square" lIns="108825" tIns="54400" rIns="108825" bIns="54400" anchor="ctr" anchorCtr="0">
            <a:noAutofit/>
          </a:bodyPr>
          <a:lstStyle>
            <a:lvl1pPr lvl="0" algn="l">
              <a:spcBef>
                <a:spcPts val="0"/>
              </a:spcBef>
              <a:spcAft>
                <a:spcPts val="0"/>
              </a:spcAft>
              <a:buSzPts val="1900"/>
              <a:buNone/>
              <a:defRPr sz="4000">
                <a:solidFill>
                  <a:schemeClr val="lt1"/>
                </a:solidFill>
              </a:defRPr>
            </a:lvl1pPr>
            <a:lvl2pPr lvl="1" algn="ctr">
              <a:spcBef>
                <a:spcPts val="0"/>
              </a:spcBef>
              <a:spcAft>
                <a:spcPts val="0"/>
              </a:spcAft>
              <a:buSzPts val="1900"/>
              <a:buNone/>
              <a:defRPr/>
            </a:lvl2pPr>
            <a:lvl3pPr lvl="2" algn="ctr">
              <a:spcBef>
                <a:spcPts val="0"/>
              </a:spcBef>
              <a:spcAft>
                <a:spcPts val="0"/>
              </a:spcAft>
              <a:buSzPts val="1900"/>
              <a:buNone/>
              <a:defRPr/>
            </a:lvl3pPr>
            <a:lvl4pPr lvl="3" algn="ctr">
              <a:spcBef>
                <a:spcPts val="0"/>
              </a:spcBef>
              <a:spcAft>
                <a:spcPts val="0"/>
              </a:spcAft>
              <a:buSzPts val="1900"/>
              <a:buNone/>
              <a:defRPr/>
            </a:lvl4pPr>
            <a:lvl5pPr lvl="4" algn="ctr">
              <a:spcBef>
                <a:spcPts val="0"/>
              </a:spcBef>
              <a:spcAft>
                <a:spcPts val="0"/>
              </a:spcAft>
              <a:buSzPts val="1900"/>
              <a:buNone/>
              <a:defRPr/>
            </a:lvl5pPr>
            <a:lvl6pPr lvl="5" algn="ctr">
              <a:spcBef>
                <a:spcPts val="0"/>
              </a:spcBef>
              <a:spcAft>
                <a:spcPts val="0"/>
              </a:spcAft>
              <a:buSzPts val="1900"/>
              <a:buNone/>
              <a:defRPr/>
            </a:lvl6pPr>
            <a:lvl7pPr lvl="6" algn="ctr">
              <a:spcBef>
                <a:spcPts val="0"/>
              </a:spcBef>
              <a:spcAft>
                <a:spcPts val="0"/>
              </a:spcAft>
              <a:buSzPts val="1900"/>
              <a:buNone/>
              <a:defRPr/>
            </a:lvl7pPr>
            <a:lvl8pPr lvl="7" algn="ctr">
              <a:spcBef>
                <a:spcPts val="0"/>
              </a:spcBef>
              <a:spcAft>
                <a:spcPts val="0"/>
              </a:spcAft>
              <a:buSzPts val="1900"/>
              <a:buNone/>
              <a:defRPr/>
            </a:lvl8pPr>
            <a:lvl9pPr lvl="8" algn="ctr">
              <a:spcBef>
                <a:spcPts val="0"/>
              </a:spcBef>
              <a:spcAft>
                <a:spcPts val="0"/>
              </a:spcAft>
              <a:buSzPts val="1900"/>
              <a:buNone/>
              <a:defRPr/>
            </a:lvl9pPr>
          </a:lstStyle>
          <a:p>
            <a:endParaRPr/>
          </a:p>
        </p:txBody>
      </p:sp>
      <p:sp>
        <p:nvSpPr>
          <p:cNvPr id="604" name="Google Shape;604;p54"/>
          <p:cNvSpPr txBox="1"/>
          <p:nvPr/>
        </p:nvSpPr>
        <p:spPr>
          <a:xfrm>
            <a:off x="9082618" y="3346451"/>
            <a:ext cx="137583" cy="402167"/>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2100">
              <a:solidFill>
                <a:schemeClr val="dk1"/>
              </a:solidFill>
              <a:latin typeface="Calibri"/>
              <a:ea typeface="Calibri"/>
              <a:cs typeface="Calibri"/>
              <a:sym typeface="Calibri"/>
            </a:endParaRPr>
          </a:p>
        </p:txBody>
      </p:sp>
      <p:pic>
        <p:nvPicPr>
          <p:cNvPr id="605" name="Google Shape;605;p54" descr="logo_splunk_W.png"/>
          <p:cNvPicPr preferRelativeResize="0"/>
          <p:nvPr/>
        </p:nvPicPr>
        <p:blipFill rotWithShape="1">
          <a:blip r:embed="rId3">
            <a:alphaModFix/>
          </a:blip>
          <a:srcRect/>
          <a:stretch/>
        </p:blipFill>
        <p:spPr>
          <a:xfrm>
            <a:off x="10001251" y="5960533"/>
            <a:ext cx="1756833" cy="518584"/>
          </a:xfrm>
          <a:prstGeom prst="rect">
            <a:avLst/>
          </a:prstGeom>
          <a:noFill/>
          <a:ln>
            <a:noFill/>
          </a:ln>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606"/>
        <p:cNvGrpSpPr/>
        <p:nvPr/>
      </p:nvGrpSpPr>
      <p:grpSpPr>
        <a:xfrm>
          <a:off x="0" y="0"/>
          <a:ext cx="0" cy="0"/>
          <a:chOff x="0" y="0"/>
          <a:chExt cx="0" cy="0"/>
        </a:xfrm>
      </p:grpSpPr>
      <p:sp>
        <p:nvSpPr>
          <p:cNvPr id="607" name="Google Shape;607;p55"/>
          <p:cNvSpPr/>
          <p:nvPr/>
        </p:nvSpPr>
        <p:spPr>
          <a:xfrm>
            <a:off x="0" y="5715000"/>
            <a:ext cx="12192000" cy="1143000"/>
          </a:xfrm>
          <a:prstGeom prst="rect">
            <a:avLst/>
          </a:prstGeom>
          <a:solidFill>
            <a:schemeClr val="lt1"/>
          </a:solidFill>
          <a:ln>
            <a:noFill/>
          </a:ln>
          <a:effectLst>
            <a:outerShdw blurRad="40000" dist="23000" dir="5400000" rotWithShape="0">
              <a:srgbClr val="000000">
                <a:alpha val="34901"/>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2100">
              <a:solidFill>
                <a:schemeClr val="lt1"/>
              </a:solidFill>
              <a:latin typeface="Calibri"/>
              <a:ea typeface="Calibri"/>
              <a:cs typeface="Calibri"/>
              <a:sym typeface="Calibri"/>
            </a:endParaRPr>
          </a:p>
        </p:txBody>
      </p:sp>
      <p:pic>
        <p:nvPicPr>
          <p:cNvPr id="608" name="Google Shape;608;p55"/>
          <p:cNvPicPr preferRelativeResize="0"/>
          <p:nvPr/>
        </p:nvPicPr>
        <p:blipFill rotWithShape="1">
          <a:blip r:embed="rId2">
            <a:alphaModFix/>
          </a:blip>
          <a:srcRect/>
          <a:stretch/>
        </p:blipFill>
        <p:spPr>
          <a:xfrm>
            <a:off x="0" y="0"/>
            <a:ext cx="12208934" cy="6872817"/>
          </a:xfrm>
          <a:prstGeom prst="rect">
            <a:avLst/>
          </a:prstGeom>
          <a:noFill/>
          <a:ln>
            <a:noFill/>
          </a:ln>
        </p:spPr>
      </p:pic>
      <p:pic>
        <p:nvPicPr>
          <p:cNvPr id="609" name="Google Shape;609;p55" descr="logo_splunk_W.png"/>
          <p:cNvPicPr preferRelativeResize="0"/>
          <p:nvPr/>
        </p:nvPicPr>
        <p:blipFill rotWithShape="1">
          <a:blip r:embed="rId3">
            <a:alphaModFix/>
          </a:blip>
          <a:srcRect/>
          <a:stretch/>
        </p:blipFill>
        <p:spPr>
          <a:xfrm>
            <a:off x="10001251" y="5960533"/>
            <a:ext cx="1756833" cy="518584"/>
          </a:xfrm>
          <a:prstGeom prst="rect">
            <a:avLst/>
          </a:prstGeom>
          <a:noFill/>
          <a:ln>
            <a:noFill/>
          </a:ln>
        </p:spPr>
      </p:pic>
      <p:sp>
        <p:nvSpPr>
          <p:cNvPr id="610" name="Google Shape;610;p55"/>
          <p:cNvSpPr txBox="1"/>
          <p:nvPr/>
        </p:nvSpPr>
        <p:spPr>
          <a:xfrm>
            <a:off x="10151533" y="91017"/>
            <a:ext cx="2438400" cy="2540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US" sz="1200">
                <a:solidFill>
                  <a:srgbClr val="A6A6A6"/>
                </a:solidFill>
                <a:latin typeface="Calibri"/>
                <a:ea typeface="Calibri"/>
                <a:cs typeface="Calibri"/>
                <a:sym typeface="Calibri"/>
              </a:rPr>
              <a:t>Copyright © 2017 Splunk, Inc.</a:t>
            </a:r>
            <a:endParaRPr sz="1900"/>
          </a:p>
        </p:txBody>
      </p:sp>
      <p:sp>
        <p:nvSpPr>
          <p:cNvPr id="611" name="Google Shape;611;p55"/>
          <p:cNvSpPr txBox="1">
            <a:spLocks noGrp="1"/>
          </p:cNvSpPr>
          <p:nvPr>
            <p:ph type="title"/>
          </p:nvPr>
        </p:nvSpPr>
        <p:spPr>
          <a:xfrm>
            <a:off x="6714305" y="2834929"/>
            <a:ext cx="4940491" cy="1143000"/>
          </a:xfrm>
          <a:prstGeom prst="rect">
            <a:avLst/>
          </a:prstGeom>
          <a:noFill/>
          <a:ln>
            <a:noFill/>
          </a:ln>
        </p:spPr>
        <p:txBody>
          <a:bodyPr spcFirstLastPara="1" wrap="square" lIns="108825" tIns="54400" rIns="108825" bIns="54400" anchor="ctr" anchorCtr="0">
            <a:noAutofit/>
          </a:bodyPr>
          <a:lstStyle>
            <a:lvl1pPr lvl="0" algn="l">
              <a:spcBef>
                <a:spcPts val="0"/>
              </a:spcBef>
              <a:spcAft>
                <a:spcPts val="0"/>
              </a:spcAft>
              <a:buSzPts val="1900"/>
              <a:buNone/>
              <a:defRPr sz="4000">
                <a:solidFill>
                  <a:schemeClr val="lt1"/>
                </a:solidFill>
              </a:defRPr>
            </a:lvl1pPr>
            <a:lvl2pPr lvl="1" algn="ctr">
              <a:spcBef>
                <a:spcPts val="0"/>
              </a:spcBef>
              <a:spcAft>
                <a:spcPts val="0"/>
              </a:spcAft>
              <a:buSzPts val="1900"/>
              <a:buNone/>
              <a:defRPr/>
            </a:lvl2pPr>
            <a:lvl3pPr lvl="2" algn="ctr">
              <a:spcBef>
                <a:spcPts val="0"/>
              </a:spcBef>
              <a:spcAft>
                <a:spcPts val="0"/>
              </a:spcAft>
              <a:buSzPts val="1900"/>
              <a:buNone/>
              <a:defRPr/>
            </a:lvl3pPr>
            <a:lvl4pPr lvl="3" algn="ctr">
              <a:spcBef>
                <a:spcPts val="0"/>
              </a:spcBef>
              <a:spcAft>
                <a:spcPts val="0"/>
              </a:spcAft>
              <a:buSzPts val="1900"/>
              <a:buNone/>
              <a:defRPr/>
            </a:lvl4pPr>
            <a:lvl5pPr lvl="4" algn="ctr">
              <a:spcBef>
                <a:spcPts val="0"/>
              </a:spcBef>
              <a:spcAft>
                <a:spcPts val="0"/>
              </a:spcAft>
              <a:buSzPts val="1900"/>
              <a:buNone/>
              <a:defRPr/>
            </a:lvl5pPr>
            <a:lvl6pPr lvl="5" algn="ctr">
              <a:spcBef>
                <a:spcPts val="0"/>
              </a:spcBef>
              <a:spcAft>
                <a:spcPts val="0"/>
              </a:spcAft>
              <a:buSzPts val="1900"/>
              <a:buNone/>
              <a:defRPr/>
            </a:lvl6pPr>
            <a:lvl7pPr lvl="6" algn="ctr">
              <a:spcBef>
                <a:spcPts val="0"/>
              </a:spcBef>
              <a:spcAft>
                <a:spcPts val="0"/>
              </a:spcAft>
              <a:buSzPts val="1900"/>
              <a:buNone/>
              <a:defRPr/>
            </a:lvl7pPr>
            <a:lvl8pPr lvl="7" algn="ctr">
              <a:spcBef>
                <a:spcPts val="0"/>
              </a:spcBef>
              <a:spcAft>
                <a:spcPts val="0"/>
              </a:spcAft>
              <a:buSzPts val="1900"/>
              <a:buNone/>
              <a:defRPr/>
            </a:lvl8pPr>
            <a:lvl9pPr lvl="8" algn="ctr">
              <a:spcBef>
                <a:spcPts val="0"/>
              </a:spcBef>
              <a:spcAft>
                <a:spcPts val="0"/>
              </a:spcAft>
              <a:buSzPts val="1900"/>
              <a:buNone/>
              <a:defRPr/>
            </a:lvl9pPr>
          </a:lstStyle>
          <a:p>
            <a:endParaRPr/>
          </a:p>
        </p:txBody>
      </p:sp>
      <p:sp>
        <p:nvSpPr>
          <p:cNvPr id="612" name="Google Shape;612;p55"/>
          <p:cNvSpPr txBox="1">
            <a:spLocks noGrp="1"/>
          </p:cNvSpPr>
          <p:nvPr>
            <p:ph type="body" idx="1"/>
          </p:nvPr>
        </p:nvSpPr>
        <p:spPr>
          <a:xfrm>
            <a:off x="6677564" y="4257675"/>
            <a:ext cx="4929896" cy="650081"/>
          </a:xfrm>
          <a:prstGeom prst="rect">
            <a:avLst/>
          </a:prstGeom>
          <a:noFill/>
          <a:ln>
            <a:noFill/>
          </a:ln>
        </p:spPr>
        <p:txBody>
          <a:bodyPr spcFirstLastPara="1" wrap="square" lIns="68575" tIns="34275" rIns="68575" bIns="34275" anchor="t" anchorCtr="0">
            <a:noAutofit/>
          </a:bodyPr>
          <a:lstStyle>
            <a:lvl1pPr marL="457200" marR="0" lvl="0" indent="-228600" algn="l" rtl="0">
              <a:spcBef>
                <a:spcPts val="900"/>
              </a:spcBef>
              <a:spcAft>
                <a:spcPts val="0"/>
              </a:spcAft>
              <a:buClr>
                <a:schemeClr val="lt1"/>
              </a:buClr>
              <a:buSzPts val="2100"/>
              <a:buFont typeface="Arial"/>
              <a:buNone/>
              <a:defRPr sz="2700" b="0" i="0" u="none" strike="noStrike" cap="none">
                <a:solidFill>
                  <a:schemeClr val="lt1"/>
                </a:solidFill>
                <a:latin typeface="Calibri"/>
                <a:ea typeface="Calibri"/>
                <a:cs typeface="Calibri"/>
                <a:sym typeface="Calibri"/>
              </a:defRPr>
            </a:lvl1pPr>
            <a:lvl2pPr marL="914400" marR="0" lvl="1" indent="-228600" algn="l" rtl="0">
              <a:spcBef>
                <a:spcPts val="0"/>
              </a:spcBef>
              <a:spcAft>
                <a:spcPts val="0"/>
              </a:spcAft>
              <a:buClr>
                <a:schemeClr val="lt1"/>
              </a:buClr>
              <a:buSzPts val="2500"/>
              <a:buFont typeface="Calibri"/>
              <a:buNone/>
              <a:defRPr sz="2500" b="0" i="0" u="none" strike="noStrike" cap="none">
                <a:solidFill>
                  <a:schemeClr val="lt1"/>
                </a:solidFill>
                <a:latin typeface="Calibri"/>
                <a:ea typeface="Calibri"/>
                <a:cs typeface="Calibri"/>
                <a:sym typeface="Calibri"/>
              </a:defRPr>
            </a:lvl2pPr>
            <a:lvl3pPr marL="1371600" marR="0" lvl="2" indent="-228600" algn="l" rtl="0">
              <a:spcBef>
                <a:spcPts val="0"/>
              </a:spcBef>
              <a:spcAft>
                <a:spcPts val="0"/>
              </a:spcAft>
              <a:buClr>
                <a:srgbClr val="7F7F7F"/>
              </a:buClr>
              <a:buSzPts val="2400"/>
              <a:buFont typeface="Noto Sans Symbols"/>
              <a:buNone/>
              <a:defRPr sz="2400" b="0" i="0" u="none" strike="noStrike" cap="none">
                <a:solidFill>
                  <a:schemeClr val="lt1"/>
                </a:solidFill>
                <a:latin typeface="Calibri"/>
                <a:ea typeface="Calibri"/>
                <a:cs typeface="Calibri"/>
                <a:sym typeface="Calibri"/>
              </a:defRPr>
            </a:lvl3pPr>
            <a:lvl4pPr marL="1828800" marR="0" lvl="3" indent="-228600" algn="l" rtl="0">
              <a:spcBef>
                <a:spcPts val="0"/>
              </a:spcBef>
              <a:spcAft>
                <a:spcPts val="0"/>
              </a:spcAft>
              <a:buClr>
                <a:schemeClr val="lt1"/>
              </a:buClr>
              <a:buSzPts val="2100"/>
              <a:buFont typeface="Arial"/>
              <a:buNone/>
              <a:defRPr sz="2100" b="0" i="0" u="none" strike="noStrike" cap="none">
                <a:solidFill>
                  <a:schemeClr val="lt1"/>
                </a:solidFill>
                <a:latin typeface="Calibri"/>
                <a:ea typeface="Calibri"/>
                <a:cs typeface="Calibri"/>
                <a:sym typeface="Calibri"/>
              </a:defRPr>
            </a:lvl4pPr>
            <a:lvl5pPr marL="2286000" marR="0" lvl="4" indent="-228600" algn="l" rtl="0">
              <a:spcBef>
                <a:spcPts val="0"/>
              </a:spcBef>
              <a:spcAft>
                <a:spcPts val="0"/>
              </a:spcAft>
              <a:buClr>
                <a:srgbClr val="7F7F7F"/>
              </a:buClr>
              <a:buSzPts val="2100"/>
              <a:buFont typeface="Noto Sans Symbols"/>
              <a:buNone/>
              <a:defRPr sz="2100" b="0" i="0" u="none" strike="noStrike" cap="none">
                <a:solidFill>
                  <a:schemeClr val="lt1"/>
                </a:solidFill>
                <a:latin typeface="Calibri"/>
                <a:ea typeface="Calibri"/>
                <a:cs typeface="Calibri"/>
                <a:sym typeface="Calibri"/>
              </a:defRPr>
            </a:lvl5pPr>
            <a:lvl6pPr marL="2743200" marR="0" lvl="5"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6pPr>
            <a:lvl7pPr marL="3200400" marR="0" lvl="6"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613"/>
        <p:cNvGrpSpPr/>
        <p:nvPr/>
      </p:nvGrpSpPr>
      <p:grpSpPr>
        <a:xfrm>
          <a:off x="0" y="0"/>
          <a:ext cx="0" cy="0"/>
          <a:chOff x="0" y="0"/>
          <a:chExt cx="0" cy="0"/>
        </a:xfrm>
      </p:grpSpPr>
      <p:pic>
        <p:nvPicPr>
          <p:cNvPr id="614" name="Google Shape;614;p56"/>
          <p:cNvPicPr preferRelativeResize="0"/>
          <p:nvPr/>
        </p:nvPicPr>
        <p:blipFill rotWithShape="1">
          <a:blip r:embed="rId2">
            <a:alphaModFix/>
          </a:blip>
          <a:srcRect/>
          <a:stretch/>
        </p:blipFill>
        <p:spPr>
          <a:xfrm>
            <a:off x="0" y="0"/>
            <a:ext cx="12208934" cy="6872817"/>
          </a:xfrm>
          <a:prstGeom prst="rect">
            <a:avLst/>
          </a:prstGeom>
          <a:noFill/>
          <a:ln>
            <a:noFill/>
          </a:ln>
        </p:spPr>
      </p:pic>
      <p:sp>
        <p:nvSpPr>
          <p:cNvPr id="615" name="Google Shape;615;p56"/>
          <p:cNvSpPr txBox="1"/>
          <p:nvPr/>
        </p:nvSpPr>
        <p:spPr>
          <a:xfrm>
            <a:off x="9082618" y="3346451"/>
            <a:ext cx="137583" cy="402167"/>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2100">
              <a:solidFill>
                <a:schemeClr val="dk1"/>
              </a:solidFill>
              <a:latin typeface="Calibri"/>
              <a:ea typeface="Calibri"/>
              <a:cs typeface="Calibri"/>
              <a:sym typeface="Calibri"/>
            </a:endParaRPr>
          </a:p>
        </p:txBody>
      </p:sp>
      <p:pic>
        <p:nvPicPr>
          <p:cNvPr id="616" name="Google Shape;616;p56"/>
          <p:cNvPicPr preferRelativeResize="0"/>
          <p:nvPr/>
        </p:nvPicPr>
        <p:blipFill rotWithShape="1">
          <a:blip r:embed="rId2">
            <a:alphaModFix/>
          </a:blip>
          <a:srcRect/>
          <a:stretch/>
        </p:blipFill>
        <p:spPr>
          <a:xfrm>
            <a:off x="0" y="0"/>
            <a:ext cx="12208934" cy="6872817"/>
          </a:xfrm>
          <a:prstGeom prst="rect">
            <a:avLst/>
          </a:prstGeom>
          <a:noFill/>
          <a:ln>
            <a:noFill/>
          </a:ln>
        </p:spPr>
      </p:pic>
      <p:pic>
        <p:nvPicPr>
          <p:cNvPr id="617" name="Google Shape;617;p56" descr="logo_splunk_W.png"/>
          <p:cNvPicPr preferRelativeResize="0"/>
          <p:nvPr/>
        </p:nvPicPr>
        <p:blipFill rotWithShape="1">
          <a:blip r:embed="rId3">
            <a:alphaModFix/>
          </a:blip>
          <a:srcRect/>
          <a:stretch/>
        </p:blipFill>
        <p:spPr>
          <a:xfrm>
            <a:off x="10001251" y="5960533"/>
            <a:ext cx="1756833" cy="518584"/>
          </a:xfrm>
          <a:prstGeom prst="rect">
            <a:avLst/>
          </a:prstGeom>
          <a:noFill/>
          <a:ln>
            <a:noFill/>
          </a:ln>
        </p:spPr>
      </p:pic>
      <p:sp>
        <p:nvSpPr>
          <p:cNvPr id="618" name="Google Shape;618;p56"/>
          <p:cNvSpPr txBox="1">
            <a:spLocks noGrp="1"/>
          </p:cNvSpPr>
          <p:nvPr>
            <p:ph type="title"/>
          </p:nvPr>
        </p:nvSpPr>
        <p:spPr>
          <a:xfrm>
            <a:off x="6714305" y="2834929"/>
            <a:ext cx="4940491" cy="1143000"/>
          </a:xfrm>
          <a:prstGeom prst="rect">
            <a:avLst/>
          </a:prstGeom>
          <a:noFill/>
          <a:ln>
            <a:noFill/>
          </a:ln>
        </p:spPr>
        <p:txBody>
          <a:bodyPr spcFirstLastPara="1" wrap="square" lIns="108825" tIns="54400" rIns="108825" bIns="54400" anchor="ctr" anchorCtr="0">
            <a:noAutofit/>
          </a:bodyPr>
          <a:lstStyle>
            <a:lvl1pPr lvl="0" algn="l">
              <a:spcBef>
                <a:spcPts val="0"/>
              </a:spcBef>
              <a:spcAft>
                <a:spcPts val="0"/>
              </a:spcAft>
              <a:buSzPts val="1900"/>
              <a:buNone/>
              <a:defRPr sz="4000">
                <a:solidFill>
                  <a:schemeClr val="lt1"/>
                </a:solidFill>
              </a:defRPr>
            </a:lvl1pPr>
            <a:lvl2pPr lvl="1" algn="ctr">
              <a:spcBef>
                <a:spcPts val="0"/>
              </a:spcBef>
              <a:spcAft>
                <a:spcPts val="0"/>
              </a:spcAft>
              <a:buSzPts val="1900"/>
              <a:buNone/>
              <a:defRPr/>
            </a:lvl2pPr>
            <a:lvl3pPr lvl="2" algn="ctr">
              <a:spcBef>
                <a:spcPts val="0"/>
              </a:spcBef>
              <a:spcAft>
                <a:spcPts val="0"/>
              </a:spcAft>
              <a:buSzPts val="1900"/>
              <a:buNone/>
              <a:defRPr/>
            </a:lvl3pPr>
            <a:lvl4pPr lvl="3" algn="ctr">
              <a:spcBef>
                <a:spcPts val="0"/>
              </a:spcBef>
              <a:spcAft>
                <a:spcPts val="0"/>
              </a:spcAft>
              <a:buSzPts val="1900"/>
              <a:buNone/>
              <a:defRPr/>
            </a:lvl4pPr>
            <a:lvl5pPr lvl="4" algn="ctr">
              <a:spcBef>
                <a:spcPts val="0"/>
              </a:spcBef>
              <a:spcAft>
                <a:spcPts val="0"/>
              </a:spcAft>
              <a:buSzPts val="1900"/>
              <a:buNone/>
              <a:defRPr/>
            </a:lvl5pPr>
            <a:lvl6pPr lvl="5" algn="ctr">
              <a:spcBef>
                <a:spcPts val="0"/>
              </a:spcBef>
              <a:spcAft>
                <a:spcPts val="0"/>
              </a:spcAft>
              <a:buSzPts val="1900"/>
              <a:buNone/>
              <a:defRPr/>
            </a:lvl6pPr>
            <a:lvl7pPr lvl="6" algn="ctr">
              <a:spcBef>
                <a:spcPts val="0"/>
              </a:spcBef>
              <a:spcAft>
                <a:spcPts val="0"/>
              </a:spcAft>
              <a:buSzPts val="1900"/>
              <a:buNone/>
              <a:defRPr/>
            </a:lvl7pPr>
            <a:lvl8pPr lvl="7" algn="ctr">
              <a:spcBef>
                <a:spcPts val="0"/>
              </a:spcBef>
              <a:spcAft>
                <a:spcPts val="0"/>
              </a:spcAft>
              <a:buSzPts val="1900"/>
              <a:buNone/>
              <a:defRPr/>
            </a:lvl8pPr>
            <a:lvl9pPr lvl="8" algn="ctr">
              <a:spcBef>
                <a:spcPts val="0"/>
              </a:spcBef>
              <a:spcAft>
                <a:spcPts val="0"/>
              </a:spcAft>
              <a:buSzPts val="1900"/>
              <a:buNone/>
              <a:defRPr/>
            </a:lvl9pPr>
          </a:lstStyle>
          <a:p>
            <a:endParaRPr/>
          </a:p>
        </p:txBody>
      </p:sp>
      <p:sp>
        <p:nvSpPr>
          <p:cNvPr id="619" name="Google Shape;619;p56"/>
          <p:cNvSpPr txBox="1"/>
          <p:nvPr/>
        </p:nvSpPr>
        <p:spPr>
          <a:xfrm>
            <a:off x="9082618" y="3346451"/>
            <a:ext cx="137583" cy="402167"/>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2100">
              <a:solidFill>
                <a:schemeClr val="dk1"/>
              </a:solidFill>
              <a:latin typeface="Calibri"/>
              <a:ea typeface="Calibri"/>
              <a:cs typeface="Calibri"/>
              <a:sym typeface="Calibri"/>
            </a:endParaRPr>
          </a:p>
        </p:txBody>
      </p:sp>
      <p:pic>
        <p:nvPicPr>
          <p:cNvPr id="620" name="Google Shape;620;p56" descr="logo_splunk_W.png"/>
          <p:cNvPicPr preferRelativeResize="0"/>
          <p:nvPr/>
        </p:nvPicPr>
        <p:blipFill rotWithShape="1">
          <a:blip r:embed="rId3">
            <a:alphaModFix/>
          </a:blip>
          <a:srcRect/>
          <a:stretch/>
        </p:blipFill>
        <p:spPr>
          <a:xfrm>
            <a:off x="10001251" y="5960533"/>
            <a:ext cx="1756833" cy="518584"/>
          </a:xfrm>
          <a:prstGeom prst="rect">
            <a:avLst/>
          </a:prstGeom>
          <a:noFill/>
          <a:ln>
            <a:noFill/>
          </a:ln>
        </p:spPr>
      </p:pic>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agenda content">
  <p:cSld name="agenda content">
    <p:spTree>
      <p:nvGrpSpPr>
        <p:cNvPr id="1" name="Shape 621"/>
        <p:cNvGrpSpPr/>
        <p:nvPr/>
      </p:nvGrpSpPr>
      <p:grpSpPr>
        <a:xfrm>
          <a:off x="0" y="0"/>
          <a:ext cx="0" cy="0"/>
          <a:chOff x="0" y="0"/>
          <a:chExt cx="0" cy="0"/>
        </a:xfrm>
      </p:grpSpPr>
      <p:sp>
        <p:nvSpPr>
          <p:cNvPr id="622" name="Google Shape;622;p57"/>
          <p:cNvSpPr/>
          <p:nvPr/>
        </p:nvSpPr>
        <p:spPr>
          <a:xfrm>
            <a:off x="0" y="1373357"/>
            <a:ext cx="12192000" cy="4439995"/>
          </a:xfrm>
          <a:prstGeom prst="rect">
            <a:avLst/>
          </a:prstGeom>
          <a:gradFill>
            <a:gsLst>
              <a:gs pos="0">
                <a:schemeClr val="accent1"/>
              </a:gs>
              <a:gs pos="100000">
                <a:schemeClr val="lt1"/>
              </a:gs>
            </a:gsLst>
            <a:lin ang="5400000" scaled="0"/>
          </a:gradFill>
          <a:ln>
            <a:noFill/>
          </a:ln>
        </p:spPr>
        <p:txBody>
          <a:bodyPr spcFirstLastPara="1" wrap="square" lIns="137125" tIns="137125" rIns="137125" bIns="137125" anchor="ctr" anchorCtr="1">
            <a:noAutofit/>
          </a:bodyPr>
          <a:lstStyle/>
          <a:p>
            <a:pPr marL="0" marR="0" lvl="0" indent="0" algn="l" rtl="0">
              <a:spcBef>
                <a:spcPts val="0"/>
              </a:spcBef>
              <a:spcAft>
                <a:spcPts val="0"/>
              </a:spcAft>
              <a:buNone/>
            </a:pPr>
            <a:endParaRPr sz="2100">
              <a:solidFill>
                <a:srgbClr val="FFFFFF"/>
              </a:solidFill>
              <a:latin typeface="Calibri"/>
              <a:ea typeface="Calibri"/>
              <a:cs typeface="Calibri"/>
              <a:sym typeface="Calibri"/>
            </a:endParaRPr>
          </a:p>
        </p:txBody>
      </p:sp>
      <p:sp>
        <p:nvSpPr>
          <p:cNvPr id="623" name="Google Shape;623;p57"/>
          <p:cNvSpPr txBox="1">
            <a:spLocks noGrp="1"/>
          </p:cNvSpPr>
          <p:nvPr>
            <p:ph type="title"/>
          </p:nvPr>
        </p:nvSpPr>
        <p:spPr>
          <a:xfrm>
            <a:off x="0" y="12700"/>
            <a:ext cx="12192000" cy="1143000"/>
          </a:xfrm>
          <a:prstGeom prst="rect">
            <a:avLst/>
          </a:prstGeom>
          <a:noFill/>
          <a:ln>
            <a:noFill/>
          </a:ln>
        </p:spPr>
        <p:txBody>
          <a:bodyPr spcFirstLastPara="1" wrap="square" lIns="108825" tIns="54400" rIns="108825" bIns="54400" anchor="ctr" anchorCtr="0">
            <a:noAutofit/>
          </a:bodyPr>
          <a:lstStyle>
            <a:lvl1pPr lvl="0" algn="ctr">
              <a:spcBef>
                <a:spcPts val="0"/>
              </a:spcBef>
              <a:spcAft>
                <a:spcPts val="0"/>
              </a:spcAft>
              <a:buSzPts val="1900"/>
              <a:buNone/>
              <a:defRPr/>
            </a:lvl1pPr>
            <a:lvl2pPr lvl="1" algn="ctr">
              <a:spcBef>
                <a:spcPts val="0"/>
              </a:spcBef>
              <a:spcAft>
                <a:spcPts val="0"/>
              </a:spcAft>
              <a:buSzPts val="1900"/>
              <a:buNone/>
              <a:defRPr/>
            </a:lvl2pPr>
            <a:lvl3pPr lvl="2" algn="ctr">
              <a:spcBef>
                <a:spcPts val="0"/>
              </a:spcBef>
              <a:spcAft>
                <a:spcPts val="0"/>
              </a:spcAft>
              <a:buSzPts val="1900"/>
              <a:buNone/>
              <a:defRPr/>
            </a:lvl3pPr>
            <a:lvl4pPr lvl="3" algn="ctr">
              <a:spcBef>
                <a:spcPts val="0"/>
              </a:spcBef>
              <a:spcAft>
                <a:spcPts val="0"/>
              </a:spcAft>
              <a:buSzPts val="1900"/>
              <a:buNone/>
              <a:defRPr/>
            </a:lvl4pPr>
            <a:lvl5pPr lvl="4" algn="ctr">
              <a:spcBef>
                <a:spcPts val="0"/>
              </a:spcBef>
              <a:spcAft>
                <a:spcPts val="0"/>
              </a:spcAft>
              <a:buSzPts val="1900"/>
              <a:buNone/>
              <a:defRPr/>
            </a:lvl5pPr>
            <a:lvl6pPr lvl="5" algn="ctr">
              <a:spcBef>
                <a:spcPts val="0"/>
              </a:spcBef>
              <a:spcAft>
                <a:spcPts val="0"/>
              </a:spcAft>
              <a:buSzPts val="1900"/>
              <a:buNone/>
              <a:defRPr/>
            </a:lvl6pPr>
            <a:lvl7pPr lvl="6" algn="ctr">
              <a:spcBef>
                <a:spcPts val="0"/>
              </a:spcBef>
              <a:spcAft>
                <a:spcPts val="0"/>
              </a:spcAft>
              <a:buSzPts val="1900"/>
              <a:buNone/>
              <a:defRPr/>
            </a:lvl7pPr>
            <a:lvl8pPr lvl="7" algn="ctr">
              <a:spcBef>
                <a:spcPts val="0"/>
              </a:spcBef>
              <a:spcAft>
                <a:spcPts val="0"/>
              </a:spcAft>
              <a:buSzPts val="1900"/>
              <a:buNone/>
              <a:defRPr/>
            </a:lvl8pPr>
            <a:lvl9pPr lvl="8" algn="ctr">
              <a:spcBef>
                <a:spcPts val="0"/>
              </a:spcBef>
              <a:spcAft>
                <a:spcPts val="0"/>
              </a:spcAft>
              <a:buSzPts val="1900"/>
              <a:buNone/>
              <a:defRPr/>
            </a:lvl9pPr>
          </a:lstStyle>
          <a:p>
            <a:endParaRPr/>
          </a:p>
        </p:txBody>
      </p:sp>
      <p:sp>
        <p:nvSpPr>
          <p:cNvPr id="624" name="Google Shape;624;p57"/>
          <p:cNvSpPr txBox="1">
            <a:spLocks noGrp="1"/>
          </p:cNvSpPr>
          <p:nvPr>
            <p:ph type="body" idx="1"/>
          </p:nvPr>
        </p:nvSpPr>
        <p:spPr>
          <a:xfrm>
            <a:off x="1594657" y="1607451"/>
            <a:ext cx="9080538" cy="4533635"/>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50000"/>
              </a:lnSpc>
              <a:spcBef>
                <a:spcPts val="900"/>
              </a:spcBef>
              <a:spcAft>
                <a:spcPts val="0"/>
              </a:spcAft>
              <a:buClr>
                <a:schemeClr val="dk1"/>
              </a:buClr>
              <a:buSzPts val="2100"/>
              <a:buFont typeface="Arial"/>
              <a:buNone/>
              <a:defRPr sz="27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chemeClr val="dk1"/>
              </a:buClr>
              <a:buSzPts val="2400"/>
              <a:buFont typeface="Calibri"/>
              <a:buNone/>
              <a:defRPr sz="24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7F7F7F"/>
              </a:buClr>
              <a:buSzPts val="2700"/>
              <a:buFont typeface="Noto Sans Symbols"/>
              <a:buNone/>
              <a:defRPr sz="27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chemeClr val="dk1"/>
              </a:buClr>
              <a:buSzPts val="2900"/>
              <a:buFont typeface="Arial"/>
              <a:buNone/>
              <a:defRPr sz="2900" b="0" i="0" u="none" strike="noStrike" cap="none">
                <a:solidFill>
                  <a:schemeClr val="dk1"/>
                </a:solidFill>
                <a:latin typeface="Calibri"/>
                <a:ea typeface="Calibri"/>
                <a:cs typeface="Calibri"/>
                <a:sym typeface="Calibri"/>
              </a:defRPr>
            </a:lvl4pPr>
            <a:lvl5pPr marL="2286000" marR="0" lvl="4" indent="-425450" algn="l" rtl="0">
              <a:spcBef>
                <a:spcPts val="0"/>
              </a:spcBef>
              <a:spcAft>
                <a:spcPts val="0"/>
              </a:spcAft>
              <a:buClr>
                <a:srgbClr val="7F7F7F"/>
              </a:buClr>
              <a:buSzPts val="3100"/>
              <a:buFont typeface="Noto Sans Symbols"/>
              <a:buChar char="🢒"/>
              <a:defRPr sz="3100" b="0" i="0" u="none" strike="noStrike" cap="none">
                <a:solidFill>
                  <a:schemeClr val="dk1"/>
                </a:solidFill>
                <a:latin typeface="Calibri"/>
                <a:ea typeface="Calibri"/>
                <a:cs typeface="Calibri"/>
                <a:sym typeface="Calibri"/>
              </a:defRPr>
            </a:lvl5pPr>
            <a:lvl6pPr marL="2743200" marR="0" lvl="5"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6pPr>
            <a:lvl7pPr marL="3200400" marR="0" lvl="6"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625" name="Google Shape;625;p57"/>
          <p:cNvSpPr txBox="1">
            <a:spLocks noGrp="1"/>
          </p:cNvSpPr>
          <p:nvPr>
            <p:ph type="sldNum" idx="12"/>
          </p:nvPr>
        </p:nvSpPr>
        <p:spPr>
          <a:xfrm>
            <a:off x="5839884" y="6360584"/>
            <a:ext cx="514349" cy="342900"/>
          </a:xfrm>
          <a:prstGeom prst="rect">
            <a:avLst/>
          </a:prstGeom>
          <a:noFill/>
          <a:ln>
            <a:noFill/>
          </a:ln>
        </p:spPr>
        <p:txBody>
          <a:bodyPr spcFirstLastPara="1" wrap="square" lIns="108825" tIns="54400" rIns="108825" bIns="54400" anchor="ctr" anchorCtr="0">
            <a:noAutofit/>
          </a:bodyPr>
          <a:lstStyle>
            <a:lvl1pPr marL="0" marR="0" lvl="0" indent="0" algn="ctr">
              <a:spcBef>
                <a:spcPts val="0"/>
              </a:spcBef>
              <a:spcAft>
                <a:spcPts val="0"/>
              </a:spcAft>
              <a:buNone/>
              <a:defRPr sz="1500">
                <a:solidFill>
                  <a:schemeClr val="accent4"/>
                </a:solidFill>
                <a:latin typeface="Calibri"/>
                <a:ea typeface="Calibri"/>
                <a:cs typeface="Calibri"/>
                <a:sym typeface="Calibri"/>
              </a:defRPr>
            </a:lvl1pPr>
            <a:lvl2pPr marL="0" marR="0" lvl="1" indent="0" algn="ctr">
              <a:spcBef>
                <a:spcPts val="0"/>
              </a:spcBef>
              <a:spcAft>
                <a:spcPts val="0"/>
              </a:spcAft>
              <a:buNone/>
              <a:defRPr sz="1500">
                <a:solidFill>
                  <a:schemeClr val="accent4"/>
                </a:solidFill>
                <a:latin typeface="Calibri"/>
                <a:ea typeface="Calibri"/>
                <a:cs typeface="Calibri"/>
                <a:sym typeface="Calibri"/>
              </a:defRPr>
            </a:lvl2pPr>
            <a:lvl3pPr marL="0" marR="0" lvl="2" indent="0" algn="ctr">
              <a:spcBef>
                <a:spcPts val="0"/>
              </a:spcBef>
              <a:spcAft>
                <a:spcPts val="0"/>
              </a:spcAft>
              <a:buNone/>
              <a:defRPr sz="1500">
                <a:solidFill>
                  <a:schemeClr val="accent4"/>
                </a:solidFill>
                <a:latin typeface="Calibri"/>
                <a:ea typeface="Calibri"/>
                <a:cs typeface="Calibri"/>
                <a:sym typeface="Calibri"/>
              </a:defRPr>
            </a:lvl3pPr>
            <a:lvl4pPr marL="0" marR="0" lvl="3" indent="0" algn="ctr">
              <a:spcBef>
                <a:spcPts val="0"/>
              </a:spcBef>
              <a:spcAft>
                <a:spcPts val="0"/>
              </a:spcAft>
              <a:buNone/>
              <a:defRPr sz="1500">
                <a:solidFill>
                  <a:schemeClr val="accent4"/>
                </a:solidFill>
                <a:latin typeface="Calibri"/>
                <a:ea typeface="Calibri"/>
                <a:cs typeface="Calibri"/>
                <a:sym typeface="Calibri"/>
              </a:defRPr>
            </a:lvl4pPr>
            <a:lvl5pPr marL="0" marR="0" lvl="4" indent="0" algn="ctr">
              <a:spcBef>
                <a:spcPts val="0"/>
              </a:spcBef>
              <a:spcAft>
                <a:spcPts val="0"/>
              </a:spcAft>
              <a:buNone/>
              <a:defRPr sz="1500">
                <a:solidFill>
                  <a:schemeClr val="accent4"/>
                </a:solidFill>
                <a:latin typeface="Calibri"/>
                <a:ea typeface="Calibri"/>
                <a:cs typeface="Calibri"/>
                <a:sym typeface="Calibri"/>
              </a:defRPr>
            </a:lvl5pPr>
            <a:lvl6pPr marL="0" marR="0" lvl="5" indent="0" algn="ctr">
              <a:spcBef>
                <a:spcPts val="0"/>
              </a:spcBef>
              <a:spcAft>
                <a:spcPts val="0"/>
              </a:spcAft>
              <a:buNone/>
              <a:defRPr sz="1500">
                <a:solidFill>
                  <a:schemeClr val="accent4"/>
                </a:solidFill>
                <a:latin typeface="Calibri"/>
                <a:ea typeface="Calibri"/>
                <a:cs typeface="Calibri"/>
                <a:sym typeface="Calibri"/>
              </a:defRPr>
            </a:lvl6pPr>
            <a:lvl7pPr marL="0" marR="0" lvl="6" indent="0" algn="ctr">
              <a:spcBef>
                <a:spcPts val="0"/>
              </a:spcBef>
              <a:spcAft>
                <a:spcPts val="0"/>
              </a:spcAft>
              <a:buNone/>
              <a:defRPr sz="1500">
                <a:solidFill>
                  <a:schemeClr val="accent4"/>
                </a:solidFill>
                <a:latin typeface="Calibri"/>
                <a:ea typeface="Calibri"/>
                <a:cs typeface="Calibri"/>
                <a:sym typeface="Calibri"/>
              </a:defRPr>
            </a:lvl7pPr>
            <a:lvl8pPr marL="0" marR="0" lvl="7" indent="0" algn="ctr">
              <a:spcBef>
                <a:spcPts val="0"/>
              </a:spcBef>
              <a:spcAft>
                <a:spcPts val="0"/>
              </a:spcAft>
              <a:buNone/>
              <a:defRPr sz="1500">
                <a:solidFill>
                  <a:schemeClr val="accent4"/>
                </a:solidFill>
                <a:latin typeface="Calibri"/>
                <a:ea typeface="Calibri"/>
                <a:cs typeface="Calibri"/>
                <a:sym typeface="Calibri"/>
              </a:defRPr>
            </a:lvl8pPr>
            <a:lvl9pPr marL="0" marR="0" lvl="8" indent="0" algn="ctr">
              <a:spcBef>
                <a:spcPts val="0"/>
              </a:spcBef>
              <a:spcAft>
                <a:spcPts val="0"/>
              </a:spcAft>
              <a:buNone/>
              <a:defRPr sz="1500">
                <a:solidFill>
                  <a:schemeClr val="accent4"/>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626" name="Google Shape;626;p57"/>
          <p:cNvSpPr/>
          <p:nvPr/>
        </p:nvSpPr>
        <p:spPr>
          <a:xfrm>
            <a:off x="0" y="1373357"/>
            <a:ext cx="12192000" cy="4439995"/>
          </a:xfrm>
          <a:prstGeom prst="rect">
            <a:avLst/>
          </a:prstGeom>
          <a:gradFill>
            <a:gsLst>
              <a:gs pos="0">
                <a:schemeClr val="accent1"/>
              </a:gs>
              <a:gs pos="100000">
                <a:schemeClr val="lt1"/>
              </a:gs>
            </a:gsLst>
            <a:lin ang="5400000" scaled="0"/>
          </a:gradFill>
          <a:ln>
            <a:noFill/>
          </a:ln>
        </p:spPr>
        <p:txBody>
          <a:bodyPr spcFirstLastPara="1" wrap="square" lIns="137125" tIns="137125" rIns="137125" bIns="137125" anchor="ctr" anchorCtr="1">
            <a:noAutofit/>
          </a:bodyPr>
          <a:lstStyle/>
          <a:p>
            <a:pPr marL="0" marR="0" lvl="0" indent="0" algn="l" rtl="0">
              <a:spcBef>
                <a:spcPts val="0"/>
              </a:spcBef>
              <a:spcAft>
                <a:spcPts val="0"/>
              </a:spcAft>
              <a:buNone/>
            </a:pPr>
            <a:endParaRPr sz="2100">
              <a:solidFill>
                <a:srgbClr val="FFFFFF"/>
              </a:solidFill>
              <a:latin typeface="Calibri"/>
              <a:ea typeface="Calibri"/>
              <a:cs typeface="Calibri"/>
              <a:sym typeface="Calibri"/>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Subhead, Content">
  <p:cSld name="Title, Subhead, Content">
    <p:spTree>
      <p:nvGrpSpPr>
        <p:cNvPr id="1" name="Shape 627"/>
        <p:cNvGrpSpPr/>
        <p:nvPr/>
      </p:nvGrpSpPr>
      <p:grpSpPr>
        <a:xfrm>
          <a:off x="0" y="0"/>
          <a:ext cx="0" cy="0"/>
          <a:chOff x="0" y="0"/>
          <a:chExt cx="0" cy="0"/>
        </a:xfrm>
      </p:grpSpPr>
      <p:sp>
        <p:nvSpPr>
          <p:cNvPr id="628" name="Google Shape;628;p58"/>
          <p:cNvSpPr txBox="1">
            <a:spLocks noGrp="1"/>
          </p:cNvSpPr>
          <p:nvPr>
            <p:ph type="title"/>
          </p:nvPr>
        </p:nvSpPr>
        <p:spPr>
          <a:xfrm>
            <a:off x="0" y="12700"/>
            <a:ext cx="12192000" cy="1143000"/>
          </a:xfrm>
          <a:prstGeom prst="rect">
            <a:avLst/>
          </a:prstGeom>
          <a:noFill/>
          <a:ln>
            <a:noFill/>
          </a:ln>
        </p:spPr>
        <p:txBody>
          <a:bodyPr spcFirstLastPara="1" wrap="square" lIns="108825" tIns="54400" rIns="108825" bIns="54400" anchor="ctr" anchorCtr="0">
            <a:noAutofit/>
          </a:bodyPr>
          <a:lstStyle>
            <a:lvl1pPr lvl="0" algn="ctr">
              <a:spcBef>
                <a:spcPts val="0"/>
              </a:spcBef>
              <a:spcAft>
                <a:spcPts val="0"/>
              </a:spcAft>
              <a:buSzPts val="1900"/>
              <a:buNone/>
              <a:defRPr/>
            </a:lvl1pPr>
            <a:lvl2pPr lvl="1" algn="ctr">
              <a:spcBef>
                <a:spcPts val="0"/>
              </a:spcBef>
              <a:spcAft>
                <a:spcPts val="0"/>
              </a:spcAft>
              <a:buSzPts val="1900"/>
              <a:buNone/>
              <a:defRPr/>
            </a:lvl2pPr>
            <a:lvl3pPr lvl="2" algn="ctr">
              <a:spcBef>
                <a:spcPts val="0"/>
              </a:spcBef>
              <a:spcAft>
                <a:spcPts val="0"/>
              </a:spcAft>
              <a:buSzPts val="1900"/>
              <a:buNone/>
              <a:defRPr/>
            </a:lvl3pPr>
            <a:lvl4pPr lvl="3" algn="ctr">
              <a:spcBef>
                <a:spcPts val="0"/>
              </a:spcBef>
              <a:spcAft>
                <a:spcPts val="0"/>
              </a:spcAft>
              <a:buSzPts val="1900"/>
              <a:buNone/>
              <a:defRPr/>
            </a:lvl4pPr>
            <a:lvl5pPr lvl="4" algn="ctr">
              <a:spcBef>
                <a:spcPts val="0"/>
              </a:spcBef>
              <a:spcAft>
                <a:spcPts val="0"/>
              </a:spcAft>
              <a:buSzPts val="1900"/>
              <a:buNone/>
              <a:defRPr/>
            </a:lvl5pPr>
            <a:lvl6pPr lvl="5" algn="ctr">
              <a:spcBef>
                <a:spcPts val="0"/>
              </a:spcBef>
              <a:spcAft>
                <a:spcPts val="0"/>
              </a:spcAft>
              <a:buSzPts val="1900"/>
              <a:buNone/>
              <a:defRPr/>
            </a:lvl6pPr>
            <a:lvl7pPr lvl="6" algn="ctr">
              <a:spcBef>
                <a:spcPts val="0"/>
              </a:spcBef>
              <a:spcAft>
                <a:spcPts val="0"/>
              </a:spcAft>
              <a:buSzPts val="1900"/>
              <a:buNone/>
              <a:defRPr/>
            </a:lvl7pPr>
            <a:lvl8pPr lvl="7" algn="ctr">
              <a:spcBef>
                <a:spcPts val="0"/>
              </a:spcBef>
              <a:spcAft>
                <a:spcPts val="0"/>
              </a:spcAft>
              <a:buSzPts val="1900"/>
              <a:buNone/>
              <a:defRPr/>
            </a:lvl8pPr>
            <a:lvl9pPr lvl="8" algn="ctr">
              <a:spcBef>
                <a:spcPts val="0"/>
              </a:spcBef>
              <a:spcAft>
                <a:spcPts val="0"/>
              </a:spcAft>
              <a:buSzPts val="1900"/>
              <a:buNone/>
              <a:defRPr/>
            </a:lvl9pPr>
          </a:lstStyle>
          <a:p>
            <a:endParaRPr/>
          </a:p>
        </p:txBody>
      </p:sp>
      <p:sp>
        <p:nvSpPr>
          <p:cNvPr id="629" name="Google Shape;629;p58"/>
          <p:cNvSpPr txBox="1">
            <a:spLocks noGrp="1"/>
          </p:cNvSpPr>
          <p:nvPr>
            <p:ph type="body" idx="1"/>
          </p:nvPr>
        </p:nvSpPr>
        <p:spPr>
          <a:xfrm>
            <a:off x="0" y="1047580"/>
            <a:ext cx="12192000" cy="639705"/>
          </a:xfrm>
          <a:prstGeom prst="rect">
            <a:avLst/>
          </a:prstGeom>
          <a:noFill/>
          <a:ln>
            <a:noFill/>
          </a:ln>
        </p:spPr>
        <p:txBody>
          <a:bodyPr spcFirstLastPara="1" wrap="square" lIns="68575" tIns="34275" rIns="68575" bIns="34275" anchor="t" anchorCtr="0">
            <a:noAutofit/>
          </a:bodyPr>
          <a:lstStyle>
            <a:lvl1pPr marL="457200" marR="0" lvl="0" indent="-228600" algn="ctr" rtl="0">
              <a:spcBef>
                <a:spcPts val="900"/>
              </a:spcBef>
              <a:spcAft>
                <a:spcPts val="0"/>
              </a:spcAft>
              <a:buClr>
                <a:schemeClr val="dk1"/>
              </a:buClr>
              <a:buSzPts val="2100"/>
              <a:buFont typeface="Arial"/>
              <a:buNone/>
              <a:defRPr sz="2700" b="0" i="0" u="none" strike="noStrike" cap="none">
                <a:solidFill>
                  <a:schemeClr val="dk1"/>
                </a:solidFill>
                <a:latin typeface="Calibri"/>
                <a:ea typeface="Calibri"/>
                <a:cs typeface="Calibri"/>
                <a:sym typeface="Calibri"/>
              </a:defRPr>
            </a:lvl1pPr>
            <a:lvl2pPr marL="914400" marR="0" lvl="1" indent="-387350" algn="l" rtl="0">
              <a:spcBef>
                <a:spcPts val="0"/>
              </a:spcBef>
              <a:spcAft>
                <a:spcPts val="0"/>
              </a:spcAft>
              <a:buClr>
                <a:schemeClr val="dk1"/>
              </a:buClr>
              <a:buSzPts val="2500"/>
              <a:buFont typeface="Calibri"/>
              <a:buChar char="–"/>
              <a:defRPr sz="2500" b="0" i="0" u="none" strike="noStrike" cap="none">
                <a:solidFill>
                  <a:schemeClr val="dk1"/>
                </a:solidFill>
                <a:latin typeface="Calibri"/>
                <a:ea typeface="Calibri"/>
                <a:cs typeface="Calibri"/>
                <a:sym typeface="Calibri"/>
              </a:defRPr>
            </a:lvl2pPr>
            <a:lvl3pPr marL="1371600" marR="0" lvl="2" indent="-381000" algn="l" rtl="0">
              <a:spcBef>
                <a:spcPts val="0"/>
              </a:spcBef>
              <a:spcAft>
                <a:spcPts val="0"/>
              </a:spcAft>
              <a:buClr>
                <a:srgbClr val="7F7F7F"/>
              </a:buClr>
              <a:buSzPts val="2400"/>
              <a:buFont typeface="Noto Sans Symbols"/>
              <a:buChar char="🢒"/>
              <a:defRPr sz="2400" b="0" i="0" u="none" strike="noStrike" cap="none">
                <a:solidFill>
                  <a:schemeClr val="dk1"/>
                </a:solidFill>
                <a:latin typeface="Calibri"/>
                <a:ea typeface="Calibri"/>
                <a:cs typeface="Calibri"/>
                <a:sym typeface="Calibri"/>
              </a:defRPr>
            </a:lvl3pPr>
            <a:lvl4pPr marL="1828800" marR="0" lvl="3" indent="-361950" algn="l" rtl="0">
              <a:spcBef>
                <a:spcPts val="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4pPr>
            <a:lvl5pPr marL="2286000" marR="0" lvl="4" indent="-361950" algn="l" rtl="0">
              <a:spcBef>
                <a:spcPts val="0"/>
              </a:spcBef>
              <a:spcAft>
                <a:spcPts val="0"/>
              </a:spcAft>
              <a:buClr>
                <a:srgbClr val="7F7F7F"/>
              </a:buClr>
              <a:buSzPts val="2100"/>
              <a:buFont typeface="Noto Sans Symbols"/>
              <a:buChar char="🢒"/>
              <a:defRPr sz="2100" b="0" i="0" u="none" strike="noStrike" cap="none">
                <a:solidFill>
                  <a:schemeClr val="dk1"/>
                </a:solidFill>
                <a:latin typeface="Calibri"/>
                <a:ea typeface="Calibri"/>
                <a:cs typeface="Calibri"/>
                <a:sym typeface="Calibri"/>
              </a:defRPr>
            </a:lvl5pPr>
            <a:lvl6pPr marL="2743200" marR="0" lvl="5"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6pPr>
            <a:lvl7pPr marL="3200400" marR="0" lvl="6"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630" name="Google Shape;630;p58"/>
          <p:cNvSpPr txBox="1">
            <a:spLocks noGrp="1"/>
          </p:cNvSpPr>
          <p:nvPr>
            <p:ph type="body" idx="2"/>
          </p:nvPr>
        </p:nvSpPr>
        <p:spPr>
          <a:xfrm>
            <a:off x="385113" y="1813617"/>
            <a:ext cx="11407959" cy="4216004"/>
          </a:xfrm>
          <a:prstGeom prst="rect">
            <a:avLst/>
          </a:prstGeom>
          <a:noFill/>
          <a:ln>
            <a:noFill/>
          </a:ln>
        </p:spPr>
        <p:txBody>
          <a:bodyPr spcFirstLastPara="1" wrap="square" lIns="68575" tIns="34275" rIns="68575" bIns="34275" anchor="t" anchorCtr="0">
            <a:noAutofit/>
          </a:bodyPr>
          <a:lstStyle>
            <a:lvl1pPr marL="457200" marR="0" lvl="0" indent="-374650" algn="l" rtl="0">
              <a:lnSpc>
                <a:spcPct val="100000"/>
              </a:lnSpc>
              <a:spcBef>
                <a:spcPts val="900"/>
              </a:spcBef>
              <a:spcAft>
                <a:spcPts val="0"/>
              </a:spcAft>
              <a:buClr>
                <a:schemeClr val="dk1"/>
              </a:buClr>
              <a:buSzPts val="2300"/>
              <a:buFont typeface="Arial"/>
              <a:buChar char="•"/>
              <a:defRPr sz="2900" b="0" i="0" u="none" strike="noStrike" cap="none">
                <a:solidFill>
                  <a:schemeClr val="dk1"/>
                </a:solidFill>
                <a:latin typeface="Calibri"/>
                <a:ea typeface="Calibri"/>
                <a:cs typeface="Calibri"/>
                <a:sym typeface="Calibri"/>
              </a:defRPr>
            </a:lvl1pPr>
            <a:lvl2pPr marL="914400" marR="0" lvl="1" indent="-387350" algn="l" rtl="0">
              <a:lnSpc>
                <a:spcPct val="100000"/>
              </a:lnSpc>
              <a:spcBef>
                <a:spcPts val="0"/>
              </a:spcBef>
              <a:spcAft>
                <a:spcPts val="0"/>
              </a:spcAft>
              <a:buClr>
                <a:schemeClr val="dk1"/>
              </a:buClr>
              <a:buSzPts val="2500"/>
              <a:buFont typeface="Calibri"/>
              <a:buChar char="–"/>
              <a:defRPr sz="25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0"/>
              </a:spcBef>
              <a:spcAft>
                <a:spcPts val="0"/>
              </a:spcAft>
              <a:buClr>
                <a:srgbClr val="7F7F7F"/>
              </a:buClr>
              <a:buSzPts val="2400"/>
              <a:buFont typeface="Noto Sans Symbols"/>
              <a:buChar char="🢒"/>
              <a:defRPr sz="2400" b="0" i="0" u="none" strike="noStrike" cap="none">
                <a:solidFill>
                  <a:schemeClr val="dk1"/>
                </a:solidFill>
                <a:latin typeface="Calibri"/>
                <a:ea typeface="Calibri"/>
                <a:cs typeface="Calibri"/>
                <a:sym typeface="Calibri"/>
              </a:defRPr>
            </a:lvl3pPr>
            <a:lvl4pPr marL="1828800" marR="0" lvl="3" indent="-361950" algn="l" rtl="0">
              <a:lnSpc>
                <a:spcPct val="100000"/>
              </a:lnSpc>
              <a:spcBef>
                <a:spcPts val="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4pPr>
            <a:lvl5pPr marL="2286000" marR="0" lvl="4" indent="-361950" algn="l" rtl="0">
              <a:spcBef>
                <a:spcPts val="0"/>
              </a:spcBef>
              <a:spcAft>
                <a:spcPts val="0"/>
              </a:spcAft>
              <a:buClr>
                <a:srgbClr val="7F7F7F"/>
              </a:buClr>
              <a:buSzPts val="2100"/>
              <a:buFont typeface="Noto Sans Symbols"/>
              <a:buChar char="🢒"/>
              <a:defRPr sz="2100" b="0" i="0" u="none" strike="noStrike" cap="none">
                <a:solidFill>
                  <a:schemeClr val="dk1"/>
                </a:solidFill>
                <a:latin typeface="Calibri"/>
                <a:ea typeface="Calibri"/>
                <a:cs typeface="Calibri"/>
                <a:sym typeface="Calibri"/>
              </a:defRPr>
            </a:lvl5pPr>
            <a:lvl6pPr marL="2743200" marR="0" lvl="5"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6pPr>
            <a:lvl7pPr marL="3200400" marR="0" lvl="6"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631" name="Google Shape;631;p58"/>
          <p:cNvSpPr txBox="1">
            <a:spLocks noGrp="1"/>
          </p:cNvSpPr>
          <p:nvPr>
            <p:ph type="sldNum" idx="12"/>
          </p:nvPr>
        </p:nvSpPr>
        <p:spPr>
          <a:xfrm>
            <a:off x="5839884" y="6360584"/>
            <a:ext cx="514349" cy="342900"/>
          </a:xfrm>
          <a:prstGeom prst="rect">
            <a:avLst/>
          </a:prstGeom>
          <a:noFill/>
          <a:ln>
            <a:noFill/>
          </a:ln>
        </p:spPr>
        <p:txBody>
          <a:bodyPr spcFirstLastPara="1" wrap="square" lIns="108825" tIns="54400" rIns="108825" bIns="54400" anchor="ctr" anchorCtr="0">
            <a:noAutofit/>
          </a:bodyPr>
          <a:lstStyle>
            <a:lvl1pPr marL="0" marR="0" lvl="0" indent="0" algn="ctr">
              <a:spcBef>
                <a:spcPts val="0"/>
              </a:spcBef>
              <a:spcAft>
                <a:spcPts val="0"/>
              </a:spcAft>
              <a:buNone/>
              <a:defRPr sz="1500">
                <a:solidFill>
                  <a:srgbClr val="C0C0C0"/>
                </a:solidFill>
                <a:latin typeface="Calibri"/>
                <a:ea typeface="Calibri"/>
                <a:cs typeface="Calibri"/>
                <a:sym typeface="Calibri"/>
              </a:defRPr>
            </a:lvl1pPr>
            <a:lvl2pPr marL="0" marR="0" lvl="1" indent="0" algn="ctr">
              <a:spcBef>
                <a:spcPts val="0"/>
              </a:spcBef>
              <a:spcAft>
                <a:spcPts val="0"/>
              </a:spcAft>
              <a:buNone/>
              <a:defRPr sz="1500">
                <a:solidFill>
                  <a:srgbClr val="C0C0C0"/>
                </a:solidFill>
                <a:latin typeface="Calibri"/>
                <a:ea typeface="Calibri"/>
                <a:cs typeface="Calibri"/>
                <a:sym typeface="Calibri"/>
              </a:defRPr>
            </a:lvl2pPr>
            <a:lvl3pPr marL="0" marR="0" lvl="2" indent="0" algn="ctr">
              <a:spcBef>
                <a:spcPts val="0"/>
              </a:spcBef>
              <a:spcAft>
                <a:spcPts val="0"/>
              </a:spcAft>
              <a:buNone/>
              <a:defRPr sz="1500">
                <a:solidFill>
                  <a:srgbClr val="C0C0C0"/>
                </a:solidFill>
                <a:latin typeface="Calibri"/>
                <a:ea typeface="Calibri"/>
                <a:cs typeface="Calibri"/>
                <a:sym typeface="Calibri"/>
              </a:defRPr>
            </a:lvl3pPr>
            <a:lvl4pPr marL="0" marR="0" lvl="3" indent="0" algn="ctr">
              <a:spcBef>
                <a:spcPts val="0"/>
              </a:spcBef>
              <a:spcAft>
                <a:spcPts val="0"/>
              </a:spcAft>
              <a:buNone/>
              <a:defRPr sz="1500">
                <a:solidFill>
                  <a:srgbClr val="C0C0C0"/>
                </a:solidFill>
                <a:latin typeface="Calibri"/>
                <a:ea typeface="Calibri"/>
                <a:cs typeface="Calibri"/>
                <a:sym typeface="Calibri"/>
              </a:defRPr>
            </a:lvl4pPr>
            <a:lvl5pPr marL="0" marR="0" lvl="4" indent="0" algn="ctr">
              <a:spcBef>
                <a:spcPts val="0"/>
              </a:spcBef>
              <a:spcAft>
                <a:spcPts val="0"/>
              </a:spcAft>
              <a:buNone/>
              <a:defRPr sz="1500">
                <a:solidFill>
                  <a:srgbClr val="C0C0C0"/>
                </a:solidFill>
                <a:latin typeface="Calibri"/>
                <a:ea typeface="Calibri"/>
                <a:cs typeface="Calibri"/>
                <a:sym typeface="Calibri"/>
              </a:defRPr>
            </a:lvl5pPr>
            <a:lvl6pPr marL="0" marR="0" lvl="5" indent="0" algn="ctr">
              <a:spcBef>
                <a:spcPts val="0"/>
              </a:spcBef>
              <a:spcAft>
                <a:spcPts val="0"/>
              </a:spcAft>
              <a:buNone/>
              <a:defRPr sz="1500">
                <a:solidFill>
                  <a:srgbClr val="C0C0C0"/>
                </a:solidFill>
                <a:latin typeface="Calibri"/>
                <a:ea typeface="Calibri"/>
                <a:cs typeface="Calibri"/>
                <a:sym typeface="Calibri"/>
              </a:defRPr>
            </a:lvl6pPr>
            <a:lvl7pPr marL="0" marR="0" lvl="6" indent="0" algn="ctr">
              <a:spcBef>
                <a:spcPts val="0"/>
              </a:spcBef>
              <a:spcAft>
                <a:spcPts val="0"/>
              </a:spcAft>
              <a:buNone/>
              <a:defRPr sz="1500">
                <a:solidFill>
                  <a:srgbClr val="C0C0C0"/>
                </a:solidFill>
                <a:latin typeface="Calibri"/>
                <a:ea typeface="Calibri"/>
                <a:cs typeface="Calibri"/>
                <a:sym typeface="Calibri"/>
              </a:defRPr>
            </a:lvl7pPr>
            <a:lvl8pPr marL="0" marR="0" lvl="7" indent="0" algn="ctr">
              <a:spcBef>
                <a:spcPts val="0"/>
              </a:spcBef>
              <a:spcAft>
                <a:spcPts val="0"/>
              </a:spcAft>
              <a:buNone/>
              <a:defRPr sz="1500">
                <a:solidFill>
                  <a:srgbClr val="C0C0C0"/>
                </a:solidFill>
                <a:latin typeface="Calibri"/>
                <a:ea typeface="Calibri"/>
                <a:cs typeface="Calibri"/>
                <a:sym typeface="Calibri"/>
              </a:defRPr>
            </a:lvl8pPr>
            <a:lvl9pPr marL="0" marR="0" lvl="8" indent="0" algn="ctr">
              <a:spcBef>
                <a:spcPts val="0"/>
              </a:spcBef>
              <a:spcAft>
                <a:spcPts val="0"/>
              </a:spcAft>
              <a:buNone/>
              <a:defRPr sz="1500">
                <a:solidFill>
                  <a:srgbClr val="C0C0C0"/>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Subhead, 2 column">
  <p:cSld name="Title, Subhead, 2 column">
    <p:spTree>
      <p:nvGrpSpPr>
        <p:cNvPr id="1" name="Shape 632"/>
        <p:cNvGrpSpPr/>
        <p:nvPr/>
      </p:nvGrpSpPr>
      <p:grpSpPr>
        <a:xfrm>
          <a:off x="0" y="0"/>
          <a:ext cx="0" cy="0"/>
          <a:chOff x="0" y="0"/>
          <a:chExt cx="0" cy="0"/>
        </a:xfrm>
      </p:grpSpPr>
      <p:sp>
        <p:nvSpPr>
          <p:cNvPr id="633" name="Google Shape;633;p59"/>
          <p:cNvSpPr txBox="1">
            <a:spLocks noGrp="1"/>
          </p:cNvSpPr>
          <p:nvPr>
            <p:ph type="ctrTitle"/>
          </p:nvPr>
        </p:nvSpPr>
        <p:spPr>
          <a:xfrm>
            <a:off x="1" y="1"/>
            <a:ext cx="12191998" cy="1215628"/>
          </a:xfrm>
          <a:prstGeom prst="rect">
            <a:avLst/>
          </a:prstGeom>
          <a:noFill/>
          <a:ln>
            <a:noFill/>
          </a:ln>
        </p:spPr>
        <p:txBody>
          <a:bodyPr spcFirstLastPara="1" wrap="square" lIns="108825" tIns="54400" rIns="108825" bIns="54400" anchor="ctr" anchorCtr="0">
            <a:noAutofit/>
          </a:bodyPr>
          <a:lstStyle>
            <a:lvl1pPr lvl="0" algn="ctr">
              <a:spcBef>
                <a:spcPts val="0"/>
              </a:spcBef>
              <a:spcAft>
                <a:spcPts val="0"/>
              </a:spcAft>
              <a:buSzPts val="1900"/>
              <a:buNone/>
              <a:defRPr/>
            </a:lvl1pPr>
            <a:lvl2pPr lvl="1" algn="ctr">
              <a:spcBef>
                <a:spcPts val="0"/>
              </a:spcBef>
              <a:spcAft>
                <a:spcPts val="0"/>
              </a:spcAft>
              <a:buSzPts val="1900"/>
              <a:buNone/>
              <a:defRPr/>
            </a:lvl2pPr>
            <a:lvl3pPr lvl="2" algn="ctr">
              <a:spcBef>
                <a:spcPts val="0"/>
              </a:spcBef>
              <a:spcAft>
                <a:spcPts val="0"/>
              </a:spcAft>
              <a:buSzPts val="1900"/>
              <a:buNone/>
              <a:defRPr/>
            </a:lvl3pPr>
            <a:lvl4pPr lvl="3" algn="ctr">
              <a:spcBef>
                <a:spcPts val="0"/>
              </a:spcBef>
              <a:spcAft>
                <a:spcPts val="0"/>
              </a:spcAft>
              <a:buSzPts val="1900"/>
              <a:buNone/>
              <a:defRPr/>
            </a:lvl4pPr>
            <a:lvl5pPr lvl="4" algn="ctr">
              <a:spcBef>
                <a:spcPts val="0"/>
              </a:spcBef>
              <a:spcAft>
                <a:spcPts val="0"/>
              </a:spcAft>
              <a:buSzPts val="1900"/>
              <a:buNone/>
              <a:defRPr/>
            </a:lvl5pPr>
            <a:lvl6pPr lvl="5" algn="ctr">
              <a:spcBef>
                <a:spcPts val="0"/>
              </a:spcBef>
              <a:spcAft>
                <a:spcPts val="0"/>
              </a:spcAft>
              <a:buSzPts val="1900"/>
              <a:buNone/>
              <a:defRPr/>
            </a:lvl6pPr>
            <a:lvl7pPr lvl="6" algn="ctr">
              <a:spcBef>
                <a:spcPts val="0"/>
              </a:spcBef>
              <a:spcAft>
                <a:spcPts val="0"/>
              </a:spcAft>
              <a:buSzPts val="1900"/>
              <a:buNone/>
              <a:defRPr/>
            </a:lvl7pPr>
            <a:lvl8pPr lvl="7" algn="ctr">
              <a:spcBef>
                <a:spcPts val="0"/>
              </a:spcBef>
              <a:spcAft>
                <a:spcPts val="0"/>
              </a:spcAft>
              <a:buSzPts val="1900"/>
              <a:buNone/>
              <a:defRPr/>
            </a:lvl8pPr>
            <a:lvl9pPr lvl="8" algn="ctr">
              <a:spcBef>
                <a:spcPts val="0"/>
              </a:spcBef>
              <a:spcAft>
                <a:spcPts val="0"/>
              </a:spcAft>
              <a:buSzPts val="1900"/>
              <a:buNone/>
              <a:defRPr/>
            </a:lvl9pPr>
          </a:lstStyle>
          <a:p>
            <a:endParaRPr/>
          </a:p>
        </p:txBody>
      </p:sp>
      <p:sp>
        <p:nvSpPr>
          <p:cNvPr id="634" name="Google Shape;634;p59"/>
          <p:cNvSpPr txBox="1">
            <a:spLocks noGrp="1"/>
          </p:cNvSpPr>
          <p:nvPr>
            <p:ph type="subTitle" idx="1"/>
          </p:nvPr>
        </p:nvSpPr>
        <p:spPr>
          <a:xfrm>
            <a:off x="0" y="1052347"/>
            <a:ext cx="12192000" cy="619719"/>
          </a:xfrm>
          <a:prstGeom prst="rect">
            <a:avLst/>
          </a:prstGeom>
          <a:noFill/>
          <a:ln>
            <a:noFill/>
          </a:ln>
        </p:spPr>
        <p:txBody>
          <a:bodyPr spcFirstLastPara="1" wrap="square" lIns="68575" tIns="34275" rIns="68575" bIns="34275" anchor="t" anchorCtr="0">
            <a:noAutofit/>
          </a:bodyPr>
          <a:lstStyle>
            <a:lvl1pPr marR="0" lvl="0" algn="ctr" rtl="0">
              <a:spcBef>
                <a:spcPts val="0"/>
              </a:spcBef>
              <a:spcAft>
                <a:spcPts val="0"/>
              </a:spcAft>
              <a:buClr>
                <a:schemeClr val="dk1"/>
              </a:buClr>
              <a:buSzPts val="2100"/>
              <a:buFont typeface="Arial"/>
              <a:buNone/>
              <a:defRPr sz="2700" b="0" i="0" u="none" strike="noStrike" cap="none">
                <a:solidFill>
                  <a:schemeClr val="dk1"/>
                </a:solidFill>
                <a:latin typeface="Calibri"/>
                <a:ea typeface="Calibri"/>
                <a:cs typeface="Calibri"/>
                <a:sym typeface="Calibri"/>
              </a:defRPr>
            </a:lvl1pPr>
            <a:lvl2pPr marR="0" lvl="1" algn="ctr" rtl="0">
              <a:spcBef>
                <a:spcPts val="0"/>
              </a:spcBef>
              <a:spcAft>
                <a:spcPts val="0"/>
              </a:spcAft>
              <a:buClr>
                <a:srgbClr val="888888"/>
              </a:buClr>
              <a:buSzPts val="2500"/>
              <a:buFont typeface="Calibri"/>
              <a:buNone/>
              <a:defRPr sz="2500" b="0" i="0" u="none" strike="noStrike" cap="none">
                <a:solidFill>
                  <a:srgbClr val="888888"/>
                </a:solidFill>
                <a:latin typeface="Calibri"/>
                <a:ea typeface="Calibri"/>
                <a:cs typeface="Calibri"/>
                <a:sym typeface="Calibri"/>
              </a:defRPr>
            </a:lvl2pPr>
            <a:lvl3pPr marR="0" lvl="2" algn="ctr" rtl="0">
              <a:spcBef>
                <a:spcPts val="0"/>
              </a:spcBef>
              <a:spcAft>
                <a:spcPts val="0"/>
              </a:spcAft>
              <a:buClr>
                <a:srgbClr val="7F7F7F"/>
              </a:buClr>
              <a:buSzPts val="2400"/>
              <a:buFont typeface="Noto Sans Symbols"/>
              <a:buNone/>
              <a:defRPr sz="2400" b="0" i="0" u="none" strike="noStrike" cap="none">
                <a:solidFill>
                  <a:srgbClr val="888888"/>
                </a:solidFill>
                <a:latin typeface="Calibri"/>
                <a:ea typeface="Calibri"/>
                <a:cs typeface="Calibri"/>
                <a:sym typeface="Calibri"/>
              </a:defRPr>
            </a:lvl3pPr>
            <a:lvl4pPr marR="0" lvl="3" algn="ctr" rtl="0">
              <a:spcBef>
                <a:spcPts val="0"/>
              </a:spcBef>
              <a:spcAft>
                <a:spcPts val="0"/>
              </a:spcAft>
              <a:buClr>
                <a:srgbClr val="888888"/>
              </a:buClr>
              <a:buSzPts val="2100"/>
              <a:buFont typeface="Arial"/>
              <a:buNone/>
              <a:defRPr sz="2100" b="0" i="0" u="none" strike="noStrike" cap="none">
                <a:solidFill>
                  <a:srgbClr val="888888"/>
                </a:solidFill>
                <a:latin typeface="Calibri"/>
                <a:ea typeface="Calibri"/>
                <a:cs typeface="Calibri"/>
                <a:sym typeface="Calibri"/>
              </a:defRPr>
            </a:lvl4pPr>
            <a:lvl5pPr marR="0" lvl="4" algn="ctr" rtl="0">
              <a:spcBef>
                <a:spcPts val="0"/>
              </a:spcBef>
              <a:spcAft>
                <a:spcPts val="0"/>
              </a:spcAft>
              <a:buClr>
                <a:srgbClr val="7F7F7F"/>
              </a:buClr>
              <a:buSzPts val="2100"/>
              <a:buFont typeface="Noto Sans Symbols"/>
              <a:buNone/>
              <a:defRPr sz="2100" b="0" i="0" u="none" strike="noStrike" cap="none">
                <a:solidFill>
                  <a:srgbClr val="888888"/>
                </a:solidFill>
                <a:latin typeface="Calibri"/>
                <a:ea typeface="Calibri"/>
                <a:cs typeface="Calibri"/>
                <a:sym typeface="Calibri"/>
              </a:defRPr>
            </a:lvl5pPr>
            <a:lvl6pPr marR="0" lvl="5" algn="ctr" rtl="0">
              <a:spcBef>
                <a:spcPts val="50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6pPr>
            <a:lvl7pPr marR="0" lvl="6" algn="ctr" rtl="0">
              <a:spcBef>
                <a:spcPts val="50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7pPr>
            <a:lvl8pPr marR="0" lvl="7" algn="ctr" rtl="0">
              <a:spcBef>
                <a:spcPts val="50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8pPr>
            <a:lvl9pPr marR="0" lvl="8" algn="ctr" rtl="0">
              <a:spcBef>
                <a:spcPts val="50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9pPr>
          </a:lstStyle>
          <a:p>
            <a:endParaRPr/>
          </a:p>
        </p:txBody>
      </p:sp>
      <p:sp>
        <p:nvSpPr>
          <p:cNvPr id="635" name="Google Shape;635;p59"/>
          <p:cNvSpPr txBox="1">
            <a:spLocks noGrp="1"/>
          </p:cNvSpPr>
          <p:nvPr>
            <p:ph type="body" idx="2"/>
          </p:nvPr>
        </p:nvSpPr>
        <p:spPr>
          <a:xfrm>
            <a:off x="6368805" y="1669201"/>
            <a:ext cx="4978856" cy="671691"/>
          </a:xfrm>
          <a:prstGeom prst="rect">
            <a:avLst/>
          </a:prstGeom>
          <a:noFill/>
          <a:ln>
            <a:noFill/>
          </a:ln>
        </p:spPr>
        <p:txBody>
          <a:bodyPr spcFirstLastPara="1" wrap="square" lIns="68575" tIns="34275" rIns="68575" bIns="34275" anchor="t" anchorCtr="0">
            <a:noAutofit/>
          </a:bodyPr>
          <a:lstStyle>
            <a:lvl1pPr marL="457200" marR="0" lvl="0" indent="-228600" algn="l" rtl="0">
              <a:spcBef>
                <a:spcPts val="900"/>
              </a:spcBef>
              <a:spcAft>
                <a:spcPts val="0"/>
              </a:spcAft>
              <a:buClr>
                <a:schemeClr val="dk1"/>
              </a:buClr>
              <a:buSzPts val="2300"/>
              <a:buFont typeface="Arial"/>
              <a:buNone/>
              <a:defRPr sz="2900" b="0" i="0" u="none" strike="noStrike" cap="none">
                <a:solidFill>
                  <a:schemeClr val="dk1"/>
                </a:solidFill>
                <a:latin typeface="Calibri"/>
                <a:ea typeface="Calibri"/>
                <a:cs typeface="Calibri"/>
                <a:sym typeface="Calibri"/>
              </a:defRPr>
            </a:lvl1pPr>
            <a:lvl2pPr marL="914400" marR="0" lvl="1" indent="-387350" algn="l" rtl="0">
              <a:spcBef>
                <a:spcPts val="0"/>
              </a:spcBef>
              <a:spcAft>
                <a:spcPts val="0"/>
              </a:spcAft>
              <a:buClr>
                <a:schemeClr val="dk1"/>
              </a:buClr>
              <a:buSzPts val="2500"/>
              <a:buFont typeface="Calibri"/>
              <a:buChar char="–"/>
              <a:defRPr sz="2500" b="0" i="0" u="none" strike="noStrike" cap="none">
                <a:solidFill>
                  <a:schemeClr val="dk1"/>
                </a:solidFill>
                <a:latin typeface="Calibri"/>
                <a:ea typeface="Calibri"/>
                <a:cs typeface="Calibri"/>
                <a:sym typeface="Calibri"/>
              </a:defRPr>
            </a:lvl2pPr>
            <a:lvl3pPr marL="1371600" marR="0" lvl="2" indent="-381000" algn="l" rtl="0">
              <a:spcBef>
                <a:spcPts val="0"/>
              </a:spcBef>
              <a:spcAft>
                <a:spcPts val="0"/>
              </a:spcAft>
              <a:buClr>
                <a:srgbClr val="7F7F7F"/>
              </a:buClr>
              <a:buSzPts val="2400"/>
              <a:buFont typeface="Noto Sans Symbols"/>
              <a:buChar char="🢒"/>
              <a:defRPr sz="2400" b="0" i="0" u="none" strike="noStrike" cap="none">
                <a:solidFill>
                  <a:schemeClr val="dk1"/>
                </a:solidFill>
                <a:latin typeface="Calibri"/>
                <a:ea typeface="Calibri"/>
                <a:cs typeface="Calibri"/>
                <a:sym typeface="Calibri"/>
              </a:defRPr>
            </a:lvl3pPr>
            <a:lvl4pPr marL="1828800" marR="0" lvl="3" indent="-361950" algn="l" rtl="0">
              <a:spcBef>
                <a:spcPts val="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4pPr>
            <a:lvl5pPr marL="2286000" marR="0" lvl="4" indent="-361950" algn="l" rtl="0">
              <a:spcBef>
                <a:spcPts val="0"/>
              </a:spcBef>
              <a:spcAft>
                <a:spcPts val="0"/>
              </a:spcAft>
              <a:buClr>
                <a:srgbClr val="7F7F7F"/>
              </a:buClr>
              <a:buSzPts val="2100"/>
              <a:buFont typeface="Noto Sans Symbols"/>
              <a:buChar char="🢒"/>
              <a:defRPr sz="2100" b="0" i="0" u="none" strike="noStrike" cap="none">
                <a:solidFill>
                  <a:schemeClr val="dk1"/>
                </a:solidFill>
                <a:latin typeface="Calibri"/>
                <a:ea typeface="Calibri"/>
                <a:cs typeface="Calibri"/>
                <a:sym typeface="Calibri"/>
              </a:defRPr>
            </a:lvl5pPr>
            <a:lvl6pPr marL="2743200" marR="0" lvl="5"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6pPr>
            <a:lvl7pPr marL="3200400" marR="0" lvl="6"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636" name="Google Shape;636;p59"/>
          <p:cNvSpPr txBox="1">
            <a:spLocks noGrp="1"/>
          </p:cNvSpPr>
          <p:nvPr>
            <p:ph type="body" idx="3"/>
          </p:nvPr>
        </p:nvSpPr>
        <p:spPr>
          <a:xfrm>
            <a:off x="725367" y="1669200"/>
            <a:ext cx="5252221" cy="661557"/>
          </a:xfrm>
          <a:prstGeom prst="rect">
            <a:avLst/>
          </a:prstGeom>
          <a:noFill/>
          <a:ln>
            <a:noFill/>
          </a:ln>
        </p:spPr>
        <p:txBody>
          <a:bodyPr spcFirstLastPara="1" wrap="square" lIns="68575" tIns="34275" rIns="68575" bIns="34275" anchor="t" anchorCtr="0">
            <a:noAutofit/>
          </a:bodyPr>
          <a:lstStyle>
            <a:lvl1pPr marL="457200" marR="0" lvl="0" indent="-228600" algn="l" rtl="0">
              <a:spcBef>
                <a:spcPts val="900"/>
              </a:spcBef>
              <a:spcAft>
                <a:spcPts val="0"/>
              </a:spcAft>
              <a:buClr>
                <a:schemeClr val="dk1"/>
              </a:buClr>
              <a:buSzPts val="2300"/>
              <a:buFont typeface="Arial"/>
              <a:buNone/>
              <a:defRPr sz="2900" b="0" i="0" u="none" strike="noStrike" cap="none">
                <a:solidFill>
                  <a:schemeClr val="dk1"/>
                </a:solidFill>
                <a:latin typeface="Calibri"/>
                <a:ea typeface="Calibri"/>
                <a:cs typeface="Calibri"/>
                <a:sym typeface="Calibri"/>
              </a:defRPr>
            </a:lvl1pPr>
            <a:lvl2pPr marL="914400" marR="0" lvl="1" indent="-387350" algn="l" rtl="0">
              <a:spcBef>
                <a:spcPts val="0"/>
              </a:spcBef>
              <a:spcAft>
                <a:spcPts val="0"/>
              </a:spcAft>
              <a:buClr>
                <a:schemeClr val="dk1"/>
              </a:buClr>
              <a:buSzPts val="2500"/>
              <a:buFont typeface="Calibri"/>
              <a:buChar char="–"/>
              <a:defRPr sz="2500" b="0" i="0" u="none" strike="noStrike" cap="none">
                <a:solidFill>
                  <a:schemeClr val="dk1"/>
                </a:solidFill>
                <a:latin typeface="Calibri"/>
                <a:ea typeface="Calibri"/>
                <a:cs typeface="Calibri"/>
                <a:sym typeface="Calibri"/>
              </a:defRPr>
            </a:lvl2pPr>
            <a:lvl3pPr marL="1371600" marR="0" lvl="2" indent="-381000" algn="l" rtl="0">
              <a:spcBef>
                <a:spcPts val="0"/>
              </a:spcBef>
              <a:spcAft>
                <a:spcPts val="0"/>
              </a:spcAft>
              <a:buClr>
                <a:srgbClr val="7F7F7F"/>
              </a:buClr>
              <a:buSzPts val="2400"/>
              <a:buFont typeface="Noto Sans Symbols"/>
              <a:buChar char="🢒"/>
              <a:defRPr sz="2400" b="0" i="0" u="none" strike="noStrike" cap="none">
                <a:solidFill>
                  <a:schemeClr val="dk1"/>
                </a:solidFill>
                <a:latin typeface="Calibri"/>
                <a:ea typeface="Calibri"/>
                <a:cs typeface="Calibri"/>
                <a:sym typeface="Calibri"/>
              </a:defRPr>
            </a:lvl3pPr>
            <a:lvl4pPr marL="1828800" marR="0" lvl="3" indent="-361950" algn="l" rtl="0">
              <a:spcBef>
                <a:spcPts val="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4pPr>
            <a:lvl5pPr marL="2286000" marR="0" lvl="4" indent="-361950" algn="l" rtl="0">
              <a:spcBef>
                <a:spcPts val="0"/>
              </a:spcBef>
              <a:spcAft>
                <a:spcPts val="0"/>
              </a:spcAft>
              <a:buClr>
                <a:srgbClr val="7F7F7F"/>
              </a:buClr>
              <a:buSzPts val="2100"/>
              <a:buFont typeface="Noto Sans Symbols"/>
              <a:buChar char="🢒"/>
              <a:defRPr sz="2100" b="0" i="0" u="none" strike="noStrike" cap="none">
                <a:solidFill>
                  <a:schemeClr val="dk1"/>
                </a:solidFill>
                <a:latin typeface="Calibri"/>
                <a:ea typeface="Calibri"/>
                <a:cs typeface="Calibri"/>
                <a:sym typeface="Calibri"/>
              </a:defRPr>
            </a:lvl5pPr>
            <a:lvl6pPr marL="2743200" marR="0" lvl="5"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6pPr>
            <a:lvl7pPr marL="3200400" marR="0" lvl="6"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637" name="Google Shape;637;p59"/>
          <p:cNvSpPr txBox="1">
            <a:spLocks noGrp="1"/>
          </p:cNvSpPr>
          <p:nvPr>
            <p:ph type="body" idx="4"/>
          </p:nvPr>
        </p:nvSpPr>
        <p:spPr>
          <a:xfrm>
            <a:off x="716576" y="2334117"/>
            <a:ext cx="4886145" cy="3766387"/>
          </a:xfrm>
          <a:prstGeom prst="rect">
            <a:avLst/>
          </a:prstGeom>
          <a:noFill/>
          <a:ln>
            <a:noFill/>
          </a:ln>
        </p:spPr>
        <p:txBody>
          <a:bodyPr spcFirstLastPara="1" wrap="square" lIns="68575" tIns="34275" rIns="68575" bIns="34275" anchor="t" anchorCtr="0">
            <a:noAutofit/>
          </a:bodyPr>
          <a:lstStyle>
            <a:lvl1pPr marL="457200" marR="0" lvl="0" indent="-368300" algn="l" rtl="0">
              <a:spcBef>
                <a:spcPts val="400"/>
              </a:spcBef>
              <a:spcAft>
                <a:spcPts val="0"/>
              </a:spcAft>
              <a:buClr>
                <a:schemeClr val="accent4"/>
              </a:buClr>
              <a:buSzPts val="2200"/>
              <a:buFont typeface="Merriweather Sans"/>
              <a:buChar char="•"/>
              <a:defRPr sz="2400" b="0" i="0" u="none" strike="noStrike" cap="none">
                <a:solidFill>
                  <a:schemeClr val="dk1"/>
                </a:solidFill>
                <a:latin typeface="Calibri"/>
                <a:ea typeface="Calibri"/>
                <a:cs typeface="Calibri"/>
                <a:sym typeface="Calibri"/>
              </a:defRPr>
            </a:lvl1pPr>
            <a:lvl2pPr marL="914400" marR="0" lvl="1" indent="-361950" algn="l" rtl="0">
              <a:spcBef>
                <a:spcPts val="0"/>
              </a:spcBef>
              <a:spcAft>
                <a:spcPts val="0"/>
              </a:spcAft>
              <a:buClr>
                <a:schemeClr val="dk1"/>
              </a:buClr>
              <a:buSzPts val="2100"/>
              <a:buFont typeface="Calibri"/>
              <a:buChar char="–"/>
              <a:defRPr sz="2100" b="0" i="0" u="none" strike="noStrike" cap="none">
                <a:solidFill>
                  <a:schemeClr val="dk1"/>
                </a:solidFill>
                <a:latin typeface="Calibri"/>
                <a:ea typeface="Calibri"/>
                <a:cs typeface="Calibri"/>
                <a:sym typeface="Calibri"/>
              </a:defRPr>
            </a:lvl2pPr>
            <a:lvl3pPr marL="1371600" marR="0" lvl="2" indent="-355600" algn="l" rtl="0">
              <a:spcBef>
                <a:spcPts val="0"/>
              </a:spcBef>
              <a:spcAft>
                <a:spcPts val="0"/>
              </a:spcAft>
              <a:buClr>
                <a:srgbClr val="7F7F7F"/>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61950" algn="l" rtl="0">
              <a:spcBef>
                <a:spcPts val="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4pPr>
            <a:lvl5pPr marL="2286000" marR="0" lvl="4" indent="-361950" algn="l" rtl="0">
              <a:spcBef>
                <a:spcPts val="0"/>
              </a:spcBef>
              <a:spcAft>
                <a:spcPts val="0"/>
              </a:spcAft>
              <a:buClr>
                <a:srgbClr val="7F7F7F"/>
              </a:buClr>
              <a:buSzPts val="2100"/>
              <a:buFont typeface="Noto Sans Symbols"/>
              <a:buChar char="🢒"/>
              <a:defRPr sz="2100" b="0" i="0" u="none" strike="noStrike" cap="none">
                <a:solidFill>
                  <a:schemeClr val="dk1"/>
                </a:solidFill>
                <a:latin typeface="Calibri"/>
                <a:ea typeface="Calibri"/>
                <a:cs typeface="Calibri"/>
                <a:sym typeface="Calibri"/>
              </a:defRPr>
            </a:lvl5pPr>
            <a:lvl6pPr marL="2743200" marR="0" lvl="5"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6pPr>
            <a:lvl7pPr marL="3200400" marR="0" lvl="6"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638" name="Google Shape;638;p59"/>
          <p:cNvSpPr txBox="1">
            <a:spLocks noGrp="1"/>
          </p:cNvSpPr>
          <p:nvPr>
            <p:ph type="body" idx="5"/>
          </p:nvPr>
        </p:nvSpPr>
        <p:spPr>
          <a:xfrm>
            <a:off x="6372798" y="2336947"/>
            <a:ext cx="4984619" cy="3723023"/>
          </a:xfrm>
          <a:prstGeom prst="rect">
            <a:avLst/>
          </a:prstGeom>
          <a:noFill/>
          <a:ln>
            <a:noFill/>
          </a:ln>
        </p:spPr>
        <p:txBody>
          <a:bodyPr spcFirstLastPara="1" wrap="square" lIns="68575" tIns="34275" rIns="68575" bIns="34275" anchor="t" anchorCtr="0">
            <a:noAutofit/>
          </a:bodyPr>
          <a:lstStyle>
            <a:lvl1pPr marL="457200" marR="0" lvl="0" indent="-368300" algn="l" rtl="0">
              <a:spcBef>
                <a:spcPts val="400"/>
              </a:spcBef>
              <a:spcAft>
                <a:spcPts val="0"/>
              </a:spcAft>
              <a:buClr>
                <a:schemeClr val="accent4"/>
              </a:buClr>
              <a:buSzPts val="2200"/>
              <a:buFont typeface="Merriweather Sans"/>
              <a:buChar char="•"/>
              <a:defRPr sz="2400" b="0" i="0" u="none" strike="noStrike" cap="none">
                <a:solidFill>
                  <a:schemeClr val="dk1"/>
                </a:solidFill>
                <a:latin typeface="Calibri"/>
                <a:ea typeface="Calibri"/>
                <a:cs typeface="Calibri"/>
                <a:sym typeface="Calibri"/>
              </a:defRPr>
            </a:lvl1pPr>
            <a:lvl2pPr marL="914400" marR="0" lvl="1" indent="-361950" algn="l" rtl="0">
              <a:spcBef>
                <a:spcPts val="0"/>
              </a:spcBef>
              <a:spcAft>
                <a:spcPts val="0"/>
              </a:spcAft>
              <a:buClr>
                <a:schemeClr val="dk1"/>
              </a:buClr>
              <a:buSzPts val="2100"/>
              <a:buFont typeface="Calibri"/>
              <a:buChar char="–"/>
              <a:defRPr sz="2100" b="0" i="0" u="none" strike="noStrike" cap="none">
                <a:solidFill>
                  <a:schemeClr val="dk1"/>
                </a:solidFill>
                <a:latin typeface="Calibri"/>
                <a:ea typeface="Calibri"/>
                <a:cs typeface="Calibri"/>
                <a:sym typeface="Calibri"/>
              </a:defRPr>
            </a:lvl2pPr>
            <a:lvl3pPr marL="1371600" marR="0" lvl="2" indent="-355600" algn="l" rtl="0">
              <a:spcBef>
                <a:spcPts val="0"/>
              </a:spcBef>
              <a:spcAft>
                <a:spcPts val="0"/>
              </a:spcAft>
              <a:buClr>
                <a:srgbClr val="7F7F7F"/>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61950" algn="l" rtl="0">
              <a:spcBef>
                <a:spcPts val="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4pPr>
            <a:lvl5pPr marL="2286000" marR="0" lvl="4" indent="-361950" algn="l" rtl="0">
              <a:spcBef>
                <a:spcPts val="0"/>
              </a:spcBef>
              <a:spcAft>
                <a:spcPts val="0"/>
              </a:spcAft>
              <a:buClr>
                <a:srgbClr val="7F7F7F"/>
              </a:buClr>
              <a:buSzPts val="2100"/>
              <a:buFont typeface="Noto Sans Symbols"/>
              <a:buChar char="🢒"/>
              <a:defRPr sz="2100" b="0" i="0" u="none" strike="noStrike" cap="none">
                <a:solidFill>
                  <a:schemeClr val="dk1"/>
                </a:solidFill>
                <a:latin typeface="Calibri"/>
                <a:ea typeface="Calibri"/>
                <a:cs typeface="Calibri"/>
                <a:sym typeface="Calibri"/>
              </a:defRPr>
            </a:lvl5pPr>
            <a:lvl6pPr marL="2743200" marR="0" lvl="5"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6pPr>
            <a:lvl7pPr marL="3200400" marR="0" lvl="6"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639" name="Google Shape;639;p59"/>
          <p:cNvSpPr txBox="1">
            <a:spLocks noGrp="1"/>
          </p:cNvSpPr>
          <p:nvPr>
            <p:ph type="sldNum" idx="12"/>
          </p:nvPr>
        </p:nvSpPr>
        <p:spPr>
          <a:xfrm>
            <a:off x="5839884" y="6360584"/>
            <a:ext cx="514349" cy="342900"/>
          </a:xfrm>
          <a:prstGeom prst="rect">
            <a:avLst/>
          </a:prstGeom>
          <a:noFill/>
          <a:ln>
            <a:noFill/>
          </a:ln>
        </p:spPr>
        <p:txBody>
          <a:bodyPr spcFirstLastPara="1" wrap="square" lIns="108825" tIns="54400" rIns="108825" bIns="54400" anchor="ctr" anchorCtr="0">
            <a:noAutofit/>
          </a:bodyPr>
          <a:lstStyle>
            <a:lvl1pPr marL="0" marR="0" lvl="0" indent="0" algn="ctr">
              <a:spcBef>
                <a:spcPts val="0"/>
              </a:spcBef>
              <a:spcAft>
                <a:spcPts val="0"/>
              </a:spcAft>
              <a:buNone/>
              <a:defRPr sz="1500">
                <a:solidFill>
                  <a:srgbClr val="C0C0C0"/>
                </a:solidFill>
                <a:latin typeface="Calibri"/>
                <a:ea typeface="Calibri"/>
                <a:cs typeface="Calibri"/>
                <a:sym typeface="Calibri"/>
              </a:defRPr>
            </a:lvl1pPr>
            <a:lvl2pPr marL="0" marR="0" lvl="1" indent="0" algn="ctr">
              <a:spcBef>
                <a:spcPts val="0"/>
              </a:spcBef>
              <a:spcAft>
                <a:spcPts val="0"/>
              </a:spcAft>
              <a:buNone/>
              <a:defRPr sz="1500">
                <a:solidFill>
                  <a:srgbClr val="C0C0C0"/>
                </a:solidFill>
                <a:latin typeface="Calibri"/>
                <a:ea typeface="Calibri"/>
                <a:cs typeface="Calibri"/>
                <a:sym typeface="Calibri"/>
              </a:defRPr>
            </a:lvl2pPr>
            <a:lvl3pPr marL="0" marR="0" lvl="2" indent="0" algn="ctr">
              <a:spcBef>
                <a:spcPts val="0"/>
              </a:spcBef>
              <a:spcAft>
                <a:spcPts val="0"/>
              </a:spcAft>
              <a:buNone/>
              <a:defRPr sz="1500">
                <a:solidFill>
                  <a:srgbClr val="C0C0C0"/>
                </a:solidFill>
                <a:latin typeface="Calibri"/>
                <a:ea typeface="Calibri"/>
                <a:cs typeface="Calibri"/>
                <a:sym typeface="Calibri"/>
              </a:defRPr>
            </a:lvl3pPr>
            <a:lvl4pPr marL="0" marR="0" lvl="3" indent="0" algn="ctr">
              <a:spcBef>
                <a:spcPts val="0"/>
              </a:spcBef>
              <a:spcAft>
                <a:spcPts val="0"/>
              </a:spcAft>
              <a:buNone/>
              <a:defRPr sz="1500">
                <a:solidFill>
                  <a:srgbClr val="C0C0C0"/>
                </a:solidFill>
                <a:latin typeface="Calibri"/>
                <a:ea typeface="Calibri"/>
                <a:cs typeface="Calibri"/>
                <a:sym typeface="Calibri"/>
              </a:defRPr>
            </a:lvl4pPr>
            <a:lvl5pPr marL="0" marR="0" lvl="4" indent="0" algn="ctr">
              <a:spcBef>
                <a:spcPts val="0"/>
              </a:spcBef>
              <a:spcAft>
                <a:spcPts val="0"/>
              </a:spcAft>
              <a:buNone/>
              <a:defRPr sz="1500">
                <a:solidFill>
                  <a:srgbClr val="C0C0C0"/>
                </a:solidFill>
                <a:latin typeface="Calibri"/>
                <a:ea typeface="Calibri"/>
                <a:cs typeface="Calibri"/>
                <a:sym typeface="Calibri"/>
              </a:defRPr>
            </a:lvl5pPr>
            <a:lvl6pPr marL="0" marR="0" lvl="5" indent="0" algn="ctr">
              <a:spcBef>
                <a:spcPts val="0"/>
              </a:spcBef>
              <a:spcAft>
                <a:spcPts val="0"/>
              </a:spcAft>
              <a:buNone/>
              <a:defRPr sz="1500">
                <a:solidFill>
                  <a:srgbClr val="C0C0C0"/>
                </a:solidFill>
                <a:latin typeface="Calibri"/>
                <a:ea typeface="Calibri"/>
                <a:cs typeface="Calibri"/>
                <a:sym typeface="Calibri"/>
              </a:defRPr>
            </a:lvl6pPr>
            <a:lvl7pPr marL="0" marR="0" lvl="6" indent="0" algn="ctr">
              <a:spcBef>
                <a:spcPts val="0"/>
              </a:spcBef>
              <a:spcAft>
                <a:spcPts val="0"/>
              </a:spcAft>
              <a:buNone/>
              <a:defRPr sz="1500">
                <a:solidFill>
                  <a:srgbClr val="C0C0C0"/>
                </a:solidFill>
                <a:latin typeface="Calibri"/>
                <a:ea typeface="Calibri"/>
                <a:cs typeface="Calibri"/>
                <a:sym typeface="Calibri"/>
              </a:defRPr>
            </a:lvl7pPr>
            <a:lvl8pPr marL="0" marR="0" lvl="7" indent="0" algn="ctr">
              <a:spcBef>
                <a:spcPts val="0"/>
              </a:spcBef>
              <a:spcAft>
                <a:spcPts val="0"/>
              </a:spcAft>
              <a:buNone/>
              <a:defRPr sz="1500">
                <a:solidFill>
                  <a:srgbClr val="C0C0C0"/>
                </a:solidFill>
                <a:latin typeface="Calibri"/>
                <a:ea typeface="Calibri"/>
                <a:cs typeface="Calibri"/>
                <a:sym typeface="Calibri"/>
              </a:defRPr>
            </a:lvl8pPr>
            <a:lvl9pPr marL="0" marR="0" lvl="8" indent="0" algn="ctr">
              <a:spcBef>
                <a:spcPts val="0"/>
              </a:spcBef>
              <a:spcAft>
                <a:spcPts val="0"/>
              </a:spcAft>
              <a:buNone/>
              <a:defRPr sz="1500">
                <a:solidFill>
                  <a:srgbClr val="C0C0C0"/>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Left Subhead, Left column">
  <p:cSld name="Title, Left Subhead, Left column">
    <p:spTree>
      <p:nvGrpSpPr>
        <p:cNvPr id="1" name="Shape 640"/>
        <p:cNvGrpSpPr/>
        <p:nvPr/>
      </p:nvGrpSpPr>
      <p:grpSpPr>
        <a:xfrm>
          <a:off x="0" y="0"/>
          <a:ext cx="0" cy="0"/>
          <a:chOff x="0" y="0"/>
          <a:chExt cx="0" cy="0"/>
        </a:xfrm>
      </p:grpSpPr>
      <p:sp>
        <p:nvSpPr>
          <p:cNvPr id="641" name="Google Shape;641;p60"/>
          <p:cNvSpPr txBox="1">
            <a:spLocks noGrp="1"/>
          </p:cNvSpPr>
          <p:nvPr>
            <p:ph type="title"/>
          </p:nvPr>
        </p:nvSpPr>
        <p:spPr>
          <a:xfrm>
            <a:off x="0" y="12700"/>
            <a:ext cx="12192000" cy="1143000"/>
          </a:xfrm>
          <a:prstGeom prst="rect">
            <a:avLst/>
          </a:prstGeom>
          <a:noFill/>
          <a:ln>
            <a:noFill/>
          </a:ln>
        </p:spPr>
        <p:txBody>
          <a:bodyPr spcFirstLastPara="1" wrap="square" lIns="108825" tIns="54400" rIns="108825" bIns="54400" anchor="ctr" anchorCtr="0">
            <a:noAutofit/>
          </a:bodyPr>
          <a:lstStyle>
            <a:lvl1pPr lvl="0" algn="ctr">
              <a:spcBef>
                <a:spcPts val="0"/>
              </a:spcBef>
              <a:spcAft>
                <a:spcPts val="0"/>
              </a:spcAft>
              <a:buSzPts val="1900"/>
              <a:buNone/>
              <a:defRPr/>
            </a:lvl1pPr>
            <a:lvl2pPr lvl="1" algn="ctr">
              <a:spcBef>
                <a:spcPts val="0"/>
              </a:spcBef>
              <a:spcAft>
                <a:spcPts val="0"/>
              </a:spcAft>
              <a:buSzPts val="1900"/>
              <a:buNone/>
              <a:defRPr/>
            </a:lvl2pPr>
            <a:lvl3pPr lvl="2" algn="ctr">
              <a:spcBef>
                <a:spcPts val="0"/>
              </a:spcBef>
              <a:spcAft>
                <a:spcPts val="0"/>
              </a:spcAft>
              <a:buSzPts val="1900"/>
              <a:buNone/>
              <a:defRPr/>
            </a:lvl3pPr>
            <a:lvl4pPr lvl="3" algn="ctr">
              <a:spcBef>
                <a:spcPts val="0"/>
              </a:spcBef>
              <a:spcAft>
                <a:spcPts val="0"/>
              </a:spcAft>
              <a:buSzPts val="1900"/>
              <a:buNone/>
              <a:defRPr/>
            </a:lvl4pPr>
            <a:lvl5pPr lvl="4" algn="ctr">
              <a:spcBef>
                <a:spcPts val="0"/>
              </a:spcBef>
              <a:spcAft>
                <a:spcPts val="0"/>
              </a:spcAft>
              <a:buSzPts val="1900"/>
              <a:buNone/>
              <a:defRPr/>
            </a:lvl5pPr>
            <a:lvl6pPr lvl="5" algn="ctr">
              <a:spcBef>
                <a:spcPts val="0"/>
              </a:spcBef>
              <a:spcAft>
                <a:spcPts val="0"/>
              </a:spcAft>
              <a:buSzPts val="1900"/>
              <a:buNone/>
              <a:defRPr/>
            </a:lvl6pPr>
            <a:lvl7pPr lvl="6" algn="ctr">
              <a:spcBef>
                <a:spcPts val="0"/>
              </a:spcBef>
              <a:spcAft>
                <a:spcPts val="0"/>
              </a:spcAft>
              <a:buSzPts val="1900"/>
              <a:buNone/>
              <a:defRPr/>
            </a:lvl7pPr>
            <a:lvl8pPr lvl="7" algn="ctr">
              <a:spcBef>
                <a:spcPts val="0"/>
              </a:spcBef>
              <a:spcAft>
                <a:spcPts val="0"/>
              </a:spcAft>
              <a:buSzPts val="1900"/>
              <a:buNone/>
              <a:defRPr/>
            </a:lvl8pPr>
            <a:lvl9pPr lvl="8" algn="ctr">
              <a:spcBef>
                <a:spcPts val="0"/>
              </a:spcBef>
              <a:spcAft>
                <a:spcPts val="0"/>
              </a:spcAft>
              <a:buSzPts val="1900"/>
              <a:buNone/>
              <a:defRPr/>
            </a:lvl9pPr>
          </a:lstStyle>
          <a:p>
            <a:endParaRPr/>
          </a:p>
        </p:txBody>
      </p:sp>
      <p:sp>
        <p:nvSpPr>
          <p:cNvPr id="642" name="Google Shape;642;p60"/>
          <p:cNvSpPr txBox="1">
            <a:spLocks noGrp="1"/>
          </p:cNvSpPr>
          <p:nvPr>
            <p:ph type="body" idx="1"/>
          </p:nvPr>
        </p:nvSpPr>
        <p:spPr>
          <a:xfrm>
            <a:off x="532952" y="1215629"/>
            <a:ext cx="10846370" cy="725523"/>
          </a:xfrm>
          <a:prstGeom prst="rect">
            <a:avLst/>
          </a:prstGeom>
          <a:noFill/>
          <a:ln>
            <a:noFill/>
          </a:ln>
        </p:spPr>
        <p:txBody>
          <a:bodyPr spcFirstLastPara="1" wrap="square" lIns="68575" tIns="34275" rIns="68575" bIns="34275" anchor="t" anchorCtr="0">
            <a:noAutofit/>
          </a:bodyPr>
          <a:lstStyle>
            <a:lvl1pPr marL="457200" marR="0" lvl="0" indent="-228600" algn="l" rtl="0">
              <a:spcBef>
                <a:spcPts val="900"/>
              </a:spcBef>
              <a:spcAft>
                <a:spcPts val="0"/>
              </a:spcAft>
              <a:buClr>
                <a:schemeClr val="dk1"/>
              </a:buClr>
              <a:buSzPts val="2600"/>
              <a:buFont typeface="Arial"/>
              <a:buNone/>
              <a:defRPr sz="3200" b="0" i="0" u="none" strike="noStrike" cap="none">
                <a:solidFill>
                  <a:schemeClr val="dk1"/>
                </a:solidFill>
                <a:latin typeface="Calibri"/>
                <a:ea typeface="Calibri"/>
                <a:cs typeface="Calibri"/>
                <a:sym typeface="Calibri"/>
              </a:defRPr>
            </a:lvl1pPr>
            <a:lvl2pPr marL="914400" marR="0" lvl="1" indent="-387350" algn="l" rtl="0">
              <a:spcBef>
                <a:spcPts val="0"/>
              </a:spcBef>
              <a:spcAft>
                <a:spcPts val="0"/>
              </a:spcAft>
              <a:buClr>
                <a:schemeClr val="dk1"/>
              </a:buClr>
              <a:buSzPts val="2500"/>
              <a:buFont typeface="Calibri"/>
              <a:buChar char="–"/>
              <a:defRPr sz="2500" b="0" i="0" u="none" strike="noStrike" cap="none">
                <a:solidFill>
                  <a:schemeClr val="dk1"/>
                </a:solidFill>
                <a:latin typeface="Calibri"/>
                <a:ea typeface="Calibri"/>
                <a:cs typeface="Calibri"/>
                <a:sym typeface="Calibri"/>
              </a:defRPr>
            </a:lvl2pPr>
            <a:lvl3pPr marL="1371600" marR="0" lvl="2" indent="-381000" algn="l" rtl="0">
              <a:spcBef>
                <a:spcPts val="0"/>
              </a:spcBef>
              <a:spcAft>
                <a:spcPts val="0"/>
              </a:spcAft>
              <a:buClr>
                <a:srgbClr val="7F7F7F"/>
              </a:buClr>
              <a:buSzPts val="2400"/>
              <a:buFont typeface="Noto Sans Symbols"/>
              <a:buChar char="🢒"/>
              <a:defRPr sz="2400" b="0" i="0" u="none" strike="noStrike" cap="none">
                <a:solidFill>
                  <a:schemeClr val="dk1"/>
                </a:solidFill>
                <a:latin typeface="Calibri"/>
                <a:ea typeface="Calibri"/>
                <a:cs typeface="Calibri"/>
                <a:sym typeface="Calibri"/>
              </a:defRPr>
            </a:lvl3pPr>
            <a:lvl4pPr marL="1828800" marR="0" lvl="3" indent="-361950" algn="l" rtl="0">
              <a:spcBef>
                <a:spcPts val="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4pPr>
            <a:lvl5pPr marL="2286000" marR="0" lvl="4" indent="-361950" algn="l" rtl="0">
              <a:spcBef>
                <a:spcPts val="0"/>
              </a:spcBef>
              <a:spcAft>
                <a:spcPts val="0"/>
              </a:spcAft>
              <a:buClr>
                <a:srgbClr val="7F7F7F"/>
              </a:buClr>
              <a:buSzPts val="2100"/>
              <a:buFont typeface="Noto Sans Symbols"/>
              <a:buChar char="🢒"/>
              <a:defRPr sz="2100" b="0" i="0" u="none" strike="noStrike" cap="none">
                <a:solidFill>
                  <a:schemeClr val="dk1"/>
                </a:solidFill>
                <a:latin typeface="Calibri"/>
                <a:ea typeface="Calibri"/>
                <a:cs typeface="Calibri"/>
                <a:sym typeface="Calibri"/>
              </a:defRPr>
            </a:lvl5pPr>
            <a:lvl6pPr marL="2743200" marR="0" lvl="5"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6pPr>
            <a:lvl7pPr marL="3200400" marR="0" lvl="6"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643" name="Google Shape;643;p60"/>
          <p:cNvSpPr txBox="1">
            <a:spLocks noGrp="1"/>
          </p:cNvSpPr>
          <p:nvPr>
            <p:ph type="body" idx="2"/>
          </p:nvPr>
        </p:nvSpPr>
        <p:spPr>
          <a:xfrm>
            <a:off x="524077" y="1908509"/>
            <a:ext cx="5271142" cy="4222396"/>
          </a:xfrm>
          <a:prstGeom prst="rect">
            <a:avLst/>
          </a:prstGeom>
          <a:noFill/>
          <a:ln>
            <a:noFill/>
          </a:ln>
        </p:spPr>
        <p:txBody>
          <a:bodyPr spcFirstLastPara="1" wrap="square" lIns="68575" tIns="34275" rIns="68575" bIns="34275" anchor="t" anchorCtr="0">
            <a:noAutofit/>
          </a:bodyPr>
          <a:lstStyle>
            <a:lvl1pPr marL="457200" marR="0" lvl="0" indent="-368300" algn="l" rtl="0">
              <a:spcBef>
                <a:spcPts val="400"/>
              </a:spcBef>
              <a:spcAft>
                <a:spcPts val="0"/>
              </a:spcAft>
              <a:buClr>
                <a:schemeClr val="accent4"/>
              </a:buClr>
              <a:buSzPts val="2200"/>
              <a:buFont typeface="Merriweather Sans"/>
              <a:buChar char="•"/>
              <a:defRPr sz="2400" b="0" i="0" u="none" strike="noStrike" cap="none">
                <a:solidFill>
                  <a:schemeClr val="dk1"/>
                </a:solidFill>
                <a:latin typeface="Calibri"/>
                <a:ea typeface="Calibri"/>
                <a:cs typeface="Calibri"/>
                <a:sym typeface="Calibri"/>
              </a:defRPr>
            </a:lvl1pPr>
            <a:lvl2pPr marL="914400" marR="0" lvl="1" indent="-361950" algn="l" rtl="0">
              <a:spcBef>
                <a:spcPts val="0"/>
              </a:spcBef>
              <a:spcAft>
                <a:spcPts val="0"/>
              </a:spcAft>
              <a:buClr>
                <a:schemeClr val="dk1"/>
              </a:buClr>
              <a:buSzPts val="2100"/>
              <a:buFont typeface="Calibri"/>
              <a:buChar char="–"/>
              <a:defRPr sz="2100" b="0" i="0" u="none" strike="noStrike" cap="none">
                <a:solidFill>
                  <a:schemeClr val="dk1"/>
                </a:solidFill>
                <a:latin typeface="Calibri"/>
                <a:ea typeface="Calibri"/>
                <a:cs typeface="Calibri"/>
                <a:sym typeface="Calibri"/>
              </a:defRPr>
            </a:lvl2pPr>
            <a:lvl3pPr marL="1371600" marR="0" lvl="2" indent="-355600" algn="l" rtl="0">
              <a:spcBef>
                <a:spcPts val="0"/>
              </a:spcBef>
              <a:spcAft>
                <a:spcPts val="0"/>
              </a:spcAft>
              <a:buClr>
                <a:srgbClr val="7F7F7F"/>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61950" algn="l" rtl="0">
              <a:spcBef>
                <a:spcPts val="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4pPr>
            <a:lvl5pPr marL="2286000" marR="0" lvl="4" indent="-361950" algn="l" rtl="0">
              <a:spcBef>
                <a:spcPts val="0"/>
              </a:spcBef>
              <a:spcAft>
                <a:spcPts val="0"/>
              </a:spcAft>
              <a:buClr>
                <a:srgbClr val="7F7F7F"/>
              </a:buClr>
              <a:buSzPts val="2100"/>
              <a:buFont typeface="Noto Sans Symbols"/>
              <a:buChar char="🢒"/>
              <a:defRPr sz="2100" b="0" i="0" u="none" strike="noStrike" cap="none">
                <a:solidFill>
                  <a:schemeClr val="dk1"/>
                </a:solidFill>
                <a:latin typeface="Calibri"/>
                <a:ea typeface="Calibri"/>
                <a:cs typeface="Calibri"/>
                <a:sym typeface="Calibri"/>
              </a:defRPr>
            </a:lvl5pPr>
            <a:lvl6pPr marL="2743200" marR="0" lvl="5"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6pPr>
            <a:lvl7pPr marL="3200400" marR="0" lvl="6"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644" name="Google Shape;644;p60"/>
          <p:cNvSpPr txBox="1">
            <a:spLocks noGrp="1"/>
          </p:cNvSpPr>
          <p:nvPr>
            <p:ph type="sldNum" idx="12"/>
          </p:nvPr>
        </p:nvSpPr>
        <p:spPr>
          <a:xfrm>
            <a:off x="5839884" y="6360584"/>
            <a:ext cx="514349" cy="342900"/>
          </a:xfrm>
          <a:prstGeom prst="rect">
            <a:avLst/>
          </a:prstGeom>
          <a:noFill/>
          <a:ln>
            <a:noFill/>
          </a:ln>
        </p:spPr>
        <p:txBody>
          <a:bodyPr spcFirstLastPara="1" wrap="square" lIns="108825" tIns="54400" rIns="108825" bIns="54400" anchor="ctr" anchorCtr="0">
            <a:noAutofit/>
          </a:bodyPr>
          <a:lstStyle>
            <a:lvl1pPr marL="0" marR="0" lvl="0" indent="0" algn="ctr">
              <a:spcBef>
                <a:spcPts val="0"/>
              </a:spcBef>
              <a:spcAft>
                <a:spcPts val="0"/>
              </a:spcAft>
              <a:buNone/>
              <a:defRPr sz="1500">
                <a:solidFill>
                  <a:srgbClr val="C0C0C0"/>
                </a:solidFill>
                <a:latin typeface="Calibri"/>
                <a:ea typeface="Calibri"/>
                <a:cs typeface="Calibri"/>
                <a:sym typeface="Calibri"/>
              </a:defRPr>
            </a:lvl1pPr>
            <a:lvl2pPr marL="0" marR="0" lvl="1" indent="0" algn="ctr">
              <a:spcBef>
                <a:spcPts val="0"/>
              </a:spcBef>
              <a:spcAft>
                <a:spcPts val="0"/>
              </a:spcAft>
              <a:buNone/>
              <a:defRPr sz="1500">
                <a:solidFill>
                  <a:srgbClr val="C0C0C0"/>
                </a:solidFill>
                <a:latin typeface="Calibri"/>
                <a:ea typeface="Calibri"/>
                <a:cs typeface="Calibri"/>
                <a:sym typeface="Calibri"/>
              </a:defRPr>
            </a:lvl2pPr>
            <a:lvl3pPr marL="0" marR="0" lvl="2" indent="0" algn="ctr">
              <a:spcBef>
                <a:spcPts val="0"/>
              </a:spcBef>
              <a:spcAft>
                <a:spcPts val="0"/>
              </a:spcAft>
              <a:buNone/>
              <a:defRPr sz="1500">
                <a:solidFill>
                  <a:srgbClr val="C0C0C0"/>
                </a:solidFill>
                <a:latin typeface="Calibri"/>
                <a:ea typeface="Calibri"/>
                <a:cs typeface="Calibri"/>
                <a:sym typeface="Calibri"/>
              </a:defRPr>
            </a:lvl3pPr>
            <a:lvl4pPr marL="0" marR="0" lvl="3" indent="0" algn="ctr">
              <a:spcBef>
                <a:spcPts val="0"/>
              </a:spcBef>
              <a:spcAft>
                <a:spcPts val="0"/>
              </a:spcAft>
              <a:buNone/>
              <a:defRPr sz="1500">
                <a:solidFill>
                  <a:srgbClr val="C0C0C0"/>
                </a:solidFill>
                <a:latin typeface="Calibri"/>
                <a:ea typeface="Calibri"/>
                <a:cs typeface="Calibri"/>
                <a:sym typeface="Calibri"/>
              </a:defRPr>
            </a:lvl4pPr>
            <a:lvl5pPr marL="0" marR="0" lvl="4" indent="0" algn="ctr">
              <a:spcBef>
                <a:spcPts val="0"/>
              </a:spcBef>
              <a:spcAft>
                <a:spcPts val="0"/>
              </a:spcAft>
              <a:buNone/>
              <a:defRPr sz="1500">
                <a:solidFill>
                  <a:srgbClr val="C0C0C0"/>
                </a:solidFill>
                <a:latin typeface="Calibri"/>
                <a:ea typeface="Calibri"/>
                <a:cs typeface="Calibri"/>
                <a:sym typeface="Calibri"/>
              </a:defRPr>
            </a:lvl5pPr>
            <a:lvl6pPr marL="0" marR="0" lvl="5" indent="0" algn="ctr">
              <a:spcBef>
                <a:spcPts val="0"/>
              </a:spcBef>
              <a:spcAft>
                <a:spcPts val="0"/>
              </a:spcAft>
              <a:buNone/>
              <a:defRPr sz="1500">
                <a:solidFill>
                  <a:srgbClr val="C0C0C0"/>
                </a:solidFill>
                <a:latin typeface="Calibri"/>
                <a:ea typeface="Calibri"/>
                <a:cs typeface="Calibri"/>
                <a:sym typeface="Calibri"/>
              </a:defRPr>
            </a:lvl6pPr>
            <a:lvl7pPr marL="0" marR="0" lvl="6" indent="0" algn="ctr">
              <a:spcBef>
                <a:spcPts val="0"/>
              </a:spcBef>
              <a:spcAft>
                <a:spcPts val="0"/>
              </a:spcAft>
              <a:buNone/>
              <a:defRPr sz="1500">
                <a:solidFill>
                  <a:srgbClr val="C0C0C0"/>
                </a:solidFill>
                <a:latin typeface="Calibri"/>
                <a:ea typeface="Calibri"/>
                <a:cs typeface="Calibri"/>
                <a:sym typeface="Calibri"/>
              </a:defRPr>
            </a:lvl7pPr>
            <a:lvl8pPr marL="0" marR="0" lvl="7" indent="0" algn="ctr">
              <a:spcBef>
                <a:spcPts val="0"/>
              </a:spcBef>
              <a:spcAft>
                <a:spcPts val="0"/>
              </a:spcAft>
              <a:buNone/>
              <a:defRPr sz="1500">
                <a:solidFill>
                  <a:srgbClr val="C0C0C0"/>
                </a:solidFill>
                <a:latin typeface="Calibri"/>
                <a:ea typeface="Calibri"/>
                <a:cs typeface="Calibri"/>
                <a:sym typeface="Calibri"/>
              </a:defRPr>
            </a:lvl8pPr>
            <a:lvl9pPr marL="0" marR="0" lvl="8" indent="0" algn="ctr">
              <a:spcBef>
                <a:spcPts val="0"/>
              </a:spcBef>
              <a:spcAft>
                <a:spcPts val="0"/>
              </a:spcAft>
              <a:buNone/>
              <a:defRPr sz="1500">
                <a:solidFill>
                  <a:srgbClr val="C0C0C0"/>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Subhead, Right Column">
  <p:cSld name="Title, Subhead, Right Column">
    <p:spTree>
      <p:nvGrpSpPr>
        <p:cNvPr id="1" name="Shape 645"/>
        <p:cNvGrpSpPr/>
        <p:nvPr/>
      </p:nvGrpSpPr>
      <p:grpSpPr>
        <a:xfrm>
          <a:off x="0" y="0"/>
          <a:ext cx="0" cy="0"/>
          <a:chOff x="0" y="0"/>
          <a:chExt cx="0" cy="0"/>
        </a:xfrm>
      </p:grpSpPr>
      <p:sp>
        <p:nvSpPr>
          <p:cNvPr id="646" name="Google Shape;646;p61"/>
          <p:cNvSpPr txBox="1">
            <a:spLocks noGrp="1"/>
          </p:cNvSpPr>
          <p:nvPr>
            <p:ph type="title"/>
          </p:nvPr>
        </p:nvSpPr>
        <p:spPr>
          <a:xfrm>
            <a:off x="0" y="12700"/>
            <a:ext cx="12192000" cy="1143000"/>
          </a:xfrm>
          <a:prstGeom prst="rect">
            <a:avLst/>
          </a:prstGeom>
          <a:noFill/>
          <a:ln>
            <a:noFill/>
          </a:ln>
        </p:spPr>
        <p:txBody>
          <a:bodyPr spcFirstLastPara="1" wrap="square" lIns="108825" tIns="54400" rIns="108825" bIns="54400" anchor="ctr" anchorCtr="0">
            <a:noAutofit/>
          </a:bodyPr>
          <a:lstStyle>
            <a:lvl1pPr lvl="0" algn="ctr">
              <a:spcBef>
                <a:spcPts val="0"/>
              </a:spcBef>
              <a:spcAft>
                <a:spcPts val="0"/>
              </a:spcAft>
              <a:buSzPts val="1900"/>
              <a:buNone/>
              <a:defRPr/>
            </a:lvl1pPr>
            <a:lvl2pPr lvl="1" algn="ctr">
              <a:spcBef>
                <a:spcPts val="0"/>
              </a:spcBef>
              <a:spcAft>
                <a:spcPts val="0"/>
              </a:spcAft>
              <a:buSzPts val="1900"/>
              <a:buNone/>
              <a:defRPr/>
            </a:lvl2pPr>
            <a:lvl3pPr lvl="2" algn="ctr">
              <a:spcBef>
                <a:spcPts val="0"/>
              </a:spcBef>
              <a:spcAft>
                <a:spcPts val="0"/>
              </a:spcAft>
              <a:buSzPts val="1900"/>
              <a:buNone/>
              <a:defRPr/>
            </a:lvl3pPr>
            <a:lvl4pPr lvl="3" algn="ctr">
              <a:spcBef>
                <a:spcPts val="0"/>
              </a:spcBef>
              <a:spcAft>
                <a:spcPts val="0"/>
              </a:spcAft>
              <a:buSzPts val="1900"/>
              <a:buNone/>
              <a:defRPr/>
            </a:lvl4pPr>
            <a:lvl5pPr lvl="4" algn="ctr">
              <a:spcBef>
                <a:spcPts val="0"/>
              </a:spcBef>
              <a:spcAft>
                <a:spcPts val="0"/>
              </a:spcAft>
              <a:buSzPts val="1900"/>
              <a:buNone/>
              <a:defRPr/>
            </a:lvl5pPr>
            <a:lvl6pPr lvl="5" algn="ctr">
              <a:spcBef>
                <a:spcPts val="0"/>
              </a:spcBef>
              <a:spcAft>
                <a:spcPts val="0"/>
              </a:spcAft>
              <a:buSzPts val="1900"/>
              <a:buNone/>
              <a:defRPr/>
            </a:lvl6pPr>
            <a:lvl7pPr lvl="6" algn="ctr">
              <a:spcBef>
                <a:spcPts val="0"/>
              </a:spcBef>
              <a:spcAft>
                <a:spcPts val="0"/>
              </a:spcAft>
              <a:buSzPts val="1900"/>
              <a:buNone/>
              <a:defRPr/>
            </a:lvl7pPr>
            <a:lvl8pPr lvl="7" algn="ctr">
              <a:spcBef>
                <a:spcPts val="0"/>
              </a:spcBef>
              <a:spcAft>
                <a:spcPts val="0"/>
              </a:spcAft>
              <a:buSzPts val="1900"/>
              <a:buNone/>
              <a:defRPr/>
            </a:lvl8pPr>
            <a:lvl9pPr lvl="8" algn="ctr">
              <a:spcBef>
                <a:spcPts val="0"/>
              </a:spcBef>
              <a:spcAft>
                <a:spcPts val="0"/>
              </a:spcAft>
              <a:buSzPts val="1900"/>
              <a:buNone/>
              <a:defRPr/>
            </a:lvl9pPr>
          </a:lstStyle>
          <a:p>
            <a:endParaRPr/>
          </a:p>
        </p:txBody>
      </p:sp>
      <p:sp>
        <p:nvSpPr>
          <p:cNvPr id="647" name="Google Shape;647;p61"/>
          <p:cNvSpPr txBox="1">
            <a:spLocks noGrp="1"/>
          </p:cNvSpPr>
          <p:nvPr>
            <p:ph type="body" idx="1"/>
          </p:nvPr>
        </p:nvSpPr>
        <p:spPr>
          <a:xfrm>
            <a:off x="532952" y="1215629"/>
            <a:ext cx="10846370" cy="725523"/>
          </a:xfrm>
          <a:prstGeom prst="rect">
            <a:avLst/>
          </a:prstGeom>
          <a:noFill/>
          <a:ln>
            <a:noFill/>
          </a:ln>
        </p:spPr>
        <p:txBody>
          <a:bodyPr spcFirstLastPara="1" wrap="square" lIns="68575" tIns="34275" rIns="68575" bIns="34275" anchor="t" anchorCtr="0">
            <a:noAutofit/>
          </a:bodyPr>
          <a:lstStyle>
            <a:lvl1pPr marL="457200" marR="0" lvl="0" indent="-228600" algn="l" rtl="0">
              <a:spcBef>
                <a:spcPts val="900"/>
              </a:spcBef>
              <a:spcAft>
                <a:spcPts val="0"/>
              </a:spcAft>
              <a:buClr>
                <a:schemeClr val="dk1"/>
              </a:buClr>
              <a:buSzPts val="2600"/>
              <a:buFont typeface="Arial"/>
              <a:buNone/>
              <a:defRPr sz="3200" b="0" i="0" u="none" strike="noStrike" cap="none">
                <a:solidFill>
                  <a:schemeClr val="dk1"/>
                </a:solidFill>
                <a:latin typeface="Calibri"/>
                <a:ea typeface="Calibri"/>
                <a:cs typeface="Calibri"/>
                <a:sym typeface="Calibri"/>
              </a:defRPr>
            </a:lvl1pPr>
            <a:lvl2pPr marL="914400" marR="0" lvl="1" indent="-387350" algn="l" rtl="0">
              <a:spcBef>
                <a:spcPts val="0"/>
              </a:spcBef>
              <a:spcAft>
                <a:spcPts val="0"/>
              </a:spcAft>
              <a:buClr>
                <a:schemeClr val="dk1"/>
              </a:buClr>
              <a:buSzPts val="2500"/>
              <a:buFont typeface="Calibri"/>
              <a:buChar char="–"/>
              <a:defRPr sz="2500" b="0" i="0" u="none" strike="noStrike" cap="none">
                <a:solidFill>
                  <a:schemeClr val="dk1"/>
                </a:solidFill>
                <a:latin typeface="Calibri"/>
                <a:ea typeface="Calibri"/>
                <a:cs typeface="Calibri"/>
                <a:sym typeface="Calibri"/>
              </a:defRPr>
            </a:lvl2pPr>
            <a:lvl3pPr marL="1371600" marR="0" lvl="2" indent="-381000" algn="l" rtl="0">
              <a:spcBef>
                <a:spcPts val="0"/>
              </a:spcBef>
              <a:spcAft>
                <a:spcPts val="0"/>
              </a:spcAft>
              <a:buClr>
                <a:srgbClr val="7F7F7F"/>
              </a:buClr>
              <a:buSzPts val="2400"/>
              <a:buFont typeface="Noto Sans Symbols"/>
              <a:buChar char="🢒"/>
              <a:defRPr sz="2400" b="0" i="0" u="none" strike="noStrike" cap="none">
                <a:solidFill>
                  <a:schemeClr val="dk1"/>
                </a:solidFill>
                <a:latin typeface="Calibri"/>
                <a:ea typeface="Calibri"/>
                <a:cs typeface="Calibri"/>
                <a:sym typeface="Calibri"/>
              </a:defRPr>
            </a:lvl3pPr>
            <a:lvl4pPr marL="1828800" marR="0" lvl="3" indent="-361950" algn="l" rtl="0">
              <a:spcBef>
                <a:spcPts val="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4pPr>
            <a:lvl5pPr marL="2286000" marR="0" lvl="4" indent="-361950" algn="l" rtl="0">
              <a:spcBef>
                <a:spcPts val="0"/>
              </a:spcBef>
              <a:spcAft>
                <a:spcPts val="0"/>
              </a:spcAft>
              <a:buClr>
                <a:srgbClr val="7F7F7F"/>
              </a:buClr>
              <a:buSzPts val="2100"/>
              <a:buFont typeface="Noto Sans Symbols"/>
              <a:buChar char="🢒"/>
              <a:defRPr sz="2100" b="0" i="0" u="none" strike="noStrike" cap="none">
                <a:solidFill>
                  <a:schemeClr val="dk1"/>
                </a:solidFill>
                <a:latin typeface="Calibri"/>
                <a:ea typeface="Calibri"/>
                <a:cs typeface="Calibri"/>
                <a:sym typeface="Calibri"/>
              </a:defRPr>
            </a:lvl5pPr>
            <a:lvl6pPr marL="2743200" marR="0" lvl="5"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6pPr>
            <a:lvl7pPr marL="3200400" marR="0" lvl="6"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648" name="Google Shape;648;p61"/>
          <p:cNvSpPr txBox="1">
            <a:spLocks noGrp="1"/>
          </p:cNvSpPr>
          <p:nvPr>
            <p:ph type="body" idx="2"/>
          </p:nvPr>
        </p:nvSpPr>
        <p:spPr>
          <a:xfrm>
            <a:off x="6371609" y="1908509"/>
            <a:ext cx="5271142" cy="4222396"/>
          </a:xfrm>
          <a:prstGeom prst="rect">
            <a:avLst/>
          </a:prstGeom>
          <a:noFill/>
          <a:ln>
            <a:noFill/>
          </a:ln>
        </p:spPr>
        <p:txBody>
          <a:bodyPr spcFirstLastPara="1" wrap="square" lIns="68575" tIns="34275" rIns="68575" bIns="34275" anchor="t" anchorCtr="0">
            <a:noAutofit/>
          </a:bodyPr>
          <a:lstStyle>
            <a:lvl1pPr marL="457200" marR="0" lvl="0" indent="-368300" algn="l" rtl="0">
              <a:spcBef>
                <a:spcPts val="400"/>
              </a:spcBef>
              <a:spcAft>
                <a:spcPts val="0"/>
              </a:spcAft>
              <a:buClr>
                <a:schemeClr val="accent4"/>
              </a:buClr>
              <a:buSzPts val="2200"/>
              <a:buFont typeface="Merriweather Sans"/>
              <a:buChar char="•"/>
              <a:defRPr sz="2400" b="0" i="0" u="none" strike="noStrike" cap="none">
                <a:solidFill>
                  <a:schemeClr val="dk1"/>
                </a:solidFill>
                <a:latin typeface="Calibri"/>
                <a:ea typeface="Calibri"/>
                <a:cs typeface="Calibri"/>
                <a:sym typeface="Calibri"/>
              </a:defRPr>
            </a:lvl1pPr>
            <a:lvl2pPr marL="914400" marR="0" lvl="1" indent="-361950" algn="l" rtl="0">
              <a:spcBef>
                <a:spcPts val="0"/>
              </a:spcBef>
              <a:spcAft>
                <a:spcPts val="0"/>
              </a:spcAft>
              <a:buClr>
                <a:schemeClr val="dk1"/>
              </a:buClr>
              <a:buSzPts val="2100"/>
              <a:buFont typeface="Calibri"/>
              <a:buChar char="–"/>
              <a:defRPr sz="2100" b="0" i="0" u="none" strike="noStrike" cap="none">
                <a:solidFill>
                  <a:schemeClr val="dk1"/>
                </a:solidFill>
                <a:latin typeface="Calibri"/>
                <a:ea typeface="Calibri"/>
                <a:cs typeface="Calibri"/>
                <a:sym typeface="Calibri"/>
              </a:defRPr>
            </a:lvl2pPr>
            <a:lvl3pPr marL="1371600" marR="0" lvl="2" indent="-355600" algn="l" rtl="0">
              <a:spcBef>
                <a:spcPts val="0"/>
              </a:spcBef>
              <a:spcAft>
                <a:spcPts val="0"/>
              </a:spcAft>
              <a:buClr>
                <a:srgbClr val="7F7F7F"/>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61950" algn="l" rtl="0">
              <a:spcBef>
                <a:spcPts val="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4pPr>
            <a:lvl5pPr marL="2286000" marR="0" lvl="4" indent="-361950" algn="l" rtl="0">
              <a:spcBef>
                <a:spcPts val="0"/>
              </a:spcBef>
              <a:spcAft>
                <a:spcPts val="0"/>
              </a:spcAft>
              <a:buClr>
                <a:srgbClr val="7F7F7F"/>
              </a:buClr>
              <a:buSzPts val="2100"/>
              <a:buFont typeface="Noto Sans Symbols"/>
              <a:buChar char="🢒"/>
              <a:defRPr sz="2100" b="0" i="0" u="none" strike="noStrike" cap="none">
                <a:solidFill>
                  <a:schemeClr val="dk1"/>
                </a:solidFill>
                <a:latin typeface="Calibri"/>
                <a:ea typeface="Calibri"/>
                <a:cs typeface="Calibri"/>
                <a:sym typeface="Calibri"/>
              </a:defRPr>
            </a:lvl5pPr>
            <a:lvl6pPr marL="2743200" marR="0" lvl="5"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6pPr>
            <a:lvl7pPr marL="3200400" marR="0" lvl="6"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649" name="Google Shape;649;p61"/>
          <p:cNvSpPr txBox="1">
            <a:spLocks noGrp="1"/>
          </p:cNvSpPr>
          <p:nvPr>
            <p:ph type="sldNum" idx="12"/>
          </p:nvPr>
        </p:nvSpPr>
        <p:spPr>
          <a:xfrm>
            <a:off x="5839884" y="6360584"/>
            <a:ext cx="514349" cy="342900"/>
          </a:xfrm>
          <a:prstGeom prst="rect">
            <a:avLst/>
          </a:prstGeom>
          <a:noFill/>
          <a:ln>
            <a:noFill/>
          </a:ln>
        </p:spPr>
        <p:txBody>
          <a:bodyPr spcFirstLastPara="1" wrap="square" lIns="108825" tIns="54400" rIns="108825" bIns="54400" anchor="ctr" anchorCtr="0">
            <a:noAutofit/>
          </a:bodyPr>
          <a:lstStyle>
            <a:lvl1pPr marL="0" marR="0" lvl="0" indent="0" algn="ctr">
              <a:spcBef>
                <a:spcPts val="0"/>
              </a:spcBef>
              <a:spcAft>
                <a:spcPts val="0"/>
              </a:spcAft>
              <a:buNone/>
              <a:defRPr sz="1500">
                <a:solidFill>
                  <a:srgbClr val="C0C0C0"/>
                </a:solidFill>
                <a:latin typeface="Calibri"/>
                <a:ea typeface="Calibri"/>
                <a:cs typeface="Calibri"/>
                <a:sym typeface="Calibri"/>
              </a:defRPr>
            </a:lvl1pPr>
            <a:lvl2pPr marL="0" marR="0" lvl="1" indent="0" algn="ctr">
              <a:spcBef>
                <a:spcPts val="0"/>
              </a:spcBef>
              <a:spcAft>
                <a:spcPts val="0"/>
              </a:spcAft>
              <a:buNone/>
              <a:defRPr sz="1500">
                <a:solidFill>
                  <a:srgbClr val="C0C0C0"/>
                </a:solidFill>
                <a:latin typeface="Calibri"/>
                <a:ea typeface="Calibri"/>
                <a:cs typeface="Calibri"/>
                <a:sym typeface="Calibri"/>
              </a:defRPr>
            </a:lvl2pPr>
            <a:lvl3pPr marL="0" marR="0" lvl="2" indent="0" algn="ctr">
              <a:spcBef>
                <a:spcPts val="0"/>
              </a:spcBef>
              <a:spcAft>
                <a:spcPts val="0"/>
              </a:spcAft>
              <a:buNone/>
              <a:defRPr sz="1500">
                <a:solidFill>
                  <a:srgbClr val="C0C0C0"/>
                </a:solidFill>
                <a:latin typeface="Calibri"/>
                <a:ea typeface="Calibri"/>
                <a:cs typeface="Calibri"/>
                <a:sym typeface="Calibri"/>
              </a:defRPr>
            </a:lvl3pPr>
            <a:lvl4pPr marL="0" marR="0" lvl="3" indent="0" algn="ctr">
              <a:spcBef>
                <a:spcPts val="0"/>
              </a:spcBef>
              <a:spcAft>
                <a:spcPts val="0"/>
              </a:spcAft>
              <a:buNone/>
              <a:defRPr sz="1500">
                <a:solidFill>
                  <a:srgbClr val="C0C0C0"/>
                </a:solidFill>
                <a:latin typeface="Calibri"/>
                <a:ea typeface="Calibri"/>
                <a:cs typeface="Calibri"/>
                <a:sym typeface="Calibri"/>
              </a:defRPr>
            </a:lvl4pPr>
            <a:lvl5pPr marL="0" marR="0" lvl="4" indent="0" algn="ctr">
              <a:spcBef>
                <a:spcPts val="0"/>
              </a:spcBef>
              <a:spcAft>
                <a:spcPts val="0"/>
              </a:spcAft>
              <a:buNone/>
              <a:defRPr sz="1500">
                <a:solidFill>
                  <a:srgbClr val="C0C0C0"/>
                </a:solidFill>
                <a:latin typeface="Calibri"/>
                <a:ea typeface="Calibri"/>
                <a:cs typeface="Calibri"/>
                <a:sym typeface="Calibri"/>
              </a:defRPr>
            </a:lvl5pPr>
            <a:lvl6pPr marL="0" marR="0" lvl="5" indent="0" algn="ctr">
              <a:spcBef>
                <a:spcPts val="0"/>
              </a:spcBef>
              <a:spcAft>
                <a:spcPts val="0"/>
              </a:spcAft>
              <a:buNone/>
              <a:defRPr sz="1500">
                <a:solidFill>
                  <a:srgbClr val="C0C0C0"/>
                </a:solidFill>
                <a:latin typeface="Calibri"/>
                <a:ea typeface="Calibri"/>
                <a:cs typeface="Calibri"/>
                <a:sym typeface="Calibri"/>
              </a:defRPr>
            </a:lvl6pPr>
            <a:lvl7pPr marL="0" marR="0" lvl="6" indent="0" algn="ctr">
              <a:spcBef>
                <a:spcPts val="0"/>
              </a:spcBef>
              <a:spcAft>
                <a:spcPts val="0"/>
              </a:spcAft>
              <a:buNone/>
              <a:defRPr sz="1500">
                <a:solidFill>
                  <a:srgbClr val="C0C0C0"/>
                </a:solidFill>
                <a:latin typeface="Calibri"/>
                <a:ea typeface="Calibri"/>
                <a:cs typeface="Calibri"/>
                <a:sym typeface="Calibri"/>
              </a:defRPr>
            </a:lvl7pPr>
            <a:lvl8pPr marL="0" marR="0" lvl="7" indent="0" algn="ctr">
              <a:spcBef>
                <a:spcPts val="0"/>
              </a:spcBef>
              <a:spcAft>
                <a:spcPts val="0"/>
              </a:spcAft>
              <a:buNone/>
              <a:defRPr sz="1500">
                <a:solidFill>
                  <a:srgbClr val="C0C0C0"/>
                </a:solidFill>
                <a:latin typeface="Calibri"/>
                <a:ea typeface="Calibri"/>
                <a:cs typeface="Calibri"/>
                <a:sym typeface="Calibri"/>
              </a:defRPr>
            </a:lvl8pPr>
            <a:lvl9pPr marL="0" marR="0" lvl="8" indent="0" algn="ctr">
              <a:spcBef>
                <a:spcPts val="0"/>
              </a:spcBef>
              <a:spcAft>
                <a:spcPts val="0"/>
              </a:spcAft>
              <a:buNone/>
              <a:defRPr sz="1500">
                <a:solidFill>
                  <a:srgbClr val="C0C0C0"/>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Quote Box - Blue">
  <p:cSld name="Quote Box - Blue">
    <p:spTree>
      <p:nvGrpSpPr>
        <p:cNvPr id="1" name="Shape 650"/>
        <p:cNvGrpSpPr/>
        <p:nvPr/>
      </p:nvGrpSpPr>
      <p:grpSpPr>
        <a:xfrm>
          <a:off x="0" y="0"/>
          <a:ext cx="0" cy="0"/>
          <a:chOff x="0" y="0"/>
          <a:chExt cx="0" cy="0"/>
        </a:xfrm>
      </p:grpSpPr>
      <p:sp>
        <p:nvSpPr>
          <p:cNvPr id="651" name="Google Shape;651;p62"/>
          <p:cNvSpPr/>
          <p:nvPr/>
        </p:nvSpPr>
        <p:spPr>
          <a:xfrm>
            <a:off x="873947" y="1771649"/>
            <a:ext cx="10447904" cy="3514725"/>
          </a:xfrm>
          <a:prstGeom prst="roundRect">
            <a:avLst>
              <a:gd name="adj" fmla="val 9894"/>
            </a:avLst>
          </a:prstGeom>
          <a:gradFill>
            <a:gsLst>
              <a:gs pos="0">
                <a:schemeClr val="accent5"/>
              </a:gs>
              <a:gs pos="100000">
                <a:srgbClr val="002F43"/>
              </a:gs>
            </a:gsLst>
            <a:lin ang="54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700">
              <a:solidFill>
                <a:srgbClr val="FFFFFF"/>
              </a:solidFill>
              <a:latin typeface="Open Sans"/>
              <a:ea typeface="Open Sans"/>
              <a:cs typeface="Open Sans"/>
              <a:sym typeface="Open Sans"/>
            </a:endParaRPr>
          </a:p>
        </p:txBody>
      </p:sp>
      <p:sp>
        <p:nvSpPr>
          <p:cNvPr id="652" name="Google Shape;652;p62"/>
          <p:cNvSpPr/>
          <p:nvPr/>
        </p:nvSpPr>
        <p:spPr>
          <a:xfrm>
            <a:off x="873947" y="1771649"/>
            <a:ext cx="10447904" cy="3514725"/>
          </a:xfrm>
          <a:prstGeom prst="roundRect">
            <a:avLst>
              <a:gd name="adj" fmla="val 9894"/>
            </a:avLst>
          </a:prstGeom>
          <a:gradFill>
            <a:gsLst>
              <a:gs pos="0">
                <a:schemeClr val="accent5"/>
              </a:gs>
              <a:gs pos="100000">
                <a:srgbClr val="002F43"/>
              </a:gs>
            </a:gsLst>
            <a:lin ang="54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700">
              <a:solidFill>
                <a:srgbClr val="FFFFFF"/>
              </a:solidFill>
              <a:latin typeface="Open Sans"/>
              <a:ea typeface="Open Sans"/>
              <a:cs typeface="Open Sans"/>
              <a:sym typeface="Open Sans"/>
            </a:endParaRPr>
          </a:p>
        </p:txBody>
      </p:sp>
      <p:sp>
        <p:nvSpPr>
          <p:cNvPr id="653" name="Google Shape;653;p62"/>
          <p:cNvSpPr txBox="1">
            <a:spLocks noGrp="1"/>
          </p:cNvSpPr>
          <p:nvPr>
            <p:ph type="title"/>
          </p:nvPr>
        </p:nvSpPr>
        <p:spPr>
          <a:xfrm>
            <a:off x="0" y="12700"/>
            <a:ext cx="12192000" cy="1143000"/>
          </a:xfrm>
          <a:prstGeom prst="rect">
            <a:avLst/>
          </a:prstGeom>
          <a:noFill/>
          <a:ln>
            <a:noFill/>
          </a:ln>
        </p:spPr>
        <p:txBody>
          <a:bodyPr spcFirstLastPara="1" wrap="square" lIns="108825" tIns="54400" rIns="108825" bIns="54400" anchor="ctr" anchorCtr="0">
            <a:noAutofit/>
          </a:bodyPr>
          <a:lstStyle>
            <a:lvl1pPr lvl="0" algn="ctr">
              <a:spcBef>
                <a:spcPts val="0"/>
              </a:spcBef>
              <a:spcAft>
                <a:spcPts val="0"/>
              </a:spcAft>
              <a:buSzPts val="1900"/>
              <a:buNone/>
              <a:defRPr/>
            </a:lvl1pPr>
            <a:lvl2pPr lvl="1" algn="ctr">
              <a:spcBef>
                <a:spcPts val="0"/>
              </a:spcBef>
              <a:spcAft>
                <a:spcPts val="0"/>
              </a:spcAft>
              <a:buSzPts val="1900"/>
              <a:buNone/>
              <a:defRPr/>
            </a:lvl2pPr>
            <a:lvl3pPr lvl="2" algn="ctr">
              <a:spcBef>
                <a:spcPts val="0"/>
              </a:spcBef>
              <a:spcAft>
                <a:spcPts val="0"/>
              </a:spcAft>
              <a:buSzPts val="1900"/>
              <a:buNone/>
              <a:defRPr/>
            </a:lvl3pPr>
            <a:lvl4pPr lvl="3" algn="ctr">
              <a:spcBef>
                <a:spcPts val="0"/>
              </a:spcBef>
              <a:spcAft>
                <a:spcPts val="0"/>
              </a:spcAft>
              <a:buSzPts val="1900"/>
              <a:buNone/>
              <a:defRPr/>
            </a:lvl4pPr>
            <a:lvl5pPr lvl="4" algn="ctr">
              <a:spcBef>
                <a:spcPts val="0"/>
              </a:spcBef>
              <a:spcAft>
                <a:spcPts val="0"/>
              </a:spcAft>
              <a:buSzPts val="1900"/>
              <a:buNone/>
              <a:defRPr/>
            </a:lvl5pPr>
            <a:lvl6pPr lvl="5" algn="ctr">
              <a:spcBef>
                <a:spcPts val="0"/>
              </a:spcBef>
              <a:spcAft>
                <a:spcPts val="0"/>
              </a:spcAft>
              <a:buSzPts val="1900"/>
              <a:buNone/>
              <a:defRPr/>
            </a:lvl6pPr>
            <a:lvl7pPr lvl="6" algn="ctr">
              <a:spcBef>
                <a:spcPts val="0"/>
              </a:spcBef>
              <a:spcAft>
                <a:spcPts val="0"/>
              </a:spcAft>
              <a:buSzPts val="1900"/>
              <a:buNone/>
              <a:defRPr/>
            </a:lvl7pPr>
            <a:lvl8pPr lvl="7" algn="ctr">
              <a:spcBef>
                <a:spcPts val="0"/>
              </a:spcBef>
              <a:spcAft>
                <a:spcPts val="0"/>
              </a:spcAft>
              <a:buSzPts val="1900"/>
              <a:buNone/>
              <a:defRPr/>
            </a:lvl8pPr>
            <a:lvl9pPr lvl="8" algn="ctr">
              <a:spcBef>
                <a:spcPts val="0"/>
              </a:spcBef>
              <a:spcAft>
                <a:spcPts val="0"/>
              </a:spcAft>
              <a:buSzPts val="1900"/>
              <a:buNone/>
              <a:defRPr/>
            </a:lvl9pPr>
          </a:lstStyle>
          <a:p>
            <a:endParaRPr/>
          </a:p>
        </p:txBody>
      </p:sp>
      <p:sp>
        <p:nvSpPr>
          <p:cNvPr id="654" name="Google Shape;654;p62"/>
          <p:cNvSpPr txBox="1">
            <a:spLocks noGrp="1"/>
          </p:cNvSpPr>
          <p:nvPr>
            <p:ph type="body" idx="1"/>
          </p:nvPr>
        </p:nvSpPr>
        <p:spPr>
          <a:xfrm>
            <a:off x="861704" y="2349507"/>
            <a:ext cx="10467456" cy="2276928"/>
          </a:xfrm>
          <a:prstGeom prst="rect">
            <a:avLst/>
          </a:prstGeom>
          <a:noFill/>
          <a:ln>
            <a:noFill/>
          </a:ln>
        </p:spPr>
        <p:txBody>
          <a:bodyPr spcFirstLastPara="1" wrap="square" lIns="548525" tIns="34275" rIns="548525" bIns="34275" anchor="ctr" anchorCtr="0">
            <a:noAutofit/>
          </a:bodyPr>
          <a:lstStyle>
            <a:lvl1pPr marL="457200" marR="0" lvl="0" indent="-228600" algn="ctr" rtl="0">
              <a:spcBef>
                <a:spcPts val="900"/>
              </a:spcBef>
              <a:spcAft>
                <a:spcPts val="0"/>
              </a:spcAft>
              <a:buClr>
                <a:srgbClr val="FFFFFF"/>
              </a:buClr>
              <a:buSzPts val="3200"/>
              <a:buFont typeface="Arial"/>
              <a:buNone/>
              <a:defRPr sz="4000" b="0" i="0" u="none" strike="noStrike" cap="none">
                <a:solidFill>
                  <a:srgbClr val="FFFFFF"/>
                </a:solidFill>
                <a:latin typeface="Calibri"/>
                <a:ea typeface="Calibri"/>
                <a:cs typeface="Calibri"/>
                <a:sym typeface="Calibri"/>
              </a:defRPr>
            </a:lvl1pPr>
            <a:lvl2pPr marL="914400" marR="0" lvl="1" indent="-387350" algn="l" rtl="0">
              <a:spcBef>
                <a:spcPts val="0"/>
              </a:spcBef>
              <a:spcAft>
                <a:spcPts val="0"/>
              </a:spcAft>
              <a:buClr>
                <a:schemeClr val="dk1"/>
              </a:buClr>
              <a:buSzPts val="2500"/>
              <a:buFont typeface="Calibri"/>
              <a:buChar char="–"/>
              <a:defRPr sz="2500" b="0" i="0" u="none" strike="noStrike" cap="none">
                <a:solidFill>
                  <a:schemeClr val="dk1"/>
                </a:solidFill>
                <a:latin typeface="Calibri"/>
                <a:ea typeface="Calibri"/>
                <a:cs typeface="Calibri"/>
                <a:sym typeface="Calibri"/>
              </a:defRPr>
            </a:lvl2pPr>
            <a:lvl3pPr marL="1371600" marR="0" lvl="2" indent="-381000" algn="l" rtl="0">
              <a:spcBef>
                <a:spcPts val="0"/>
              </a:spcBef>
              <a:spcAft>
                <a:spcPts val="0"/>
              </a:spcAft>
              <a:buClr>
                <a:srgbClr val="7F7F7F"/>
              </a:buClr>
              <a:buSzPts val="2400"/>
              <a:buFont typeface="Noto Sans Symbols"/>
              <a:buChar char="🢒"/>
              <a:defRPr sz="2400" b="0" i="0" u="none" strike="noStrike" cap="none">
                <a:solidFill>
                  <a:schemeClr val="dk1"/>
                </a:solidFill>
                <a:latin typeface="Calibri"/>
                <a:ea typeface="Calibri"/>
                <a:cs typeface="Calibri"/>
                <a:sym typeface="Calibri"/>
              </a:defRPr>
            </a:lvl3pPr>
            <a:lvl4pPr marL="1828800" marR="0" lvl="3" indent="-361950" algn="l" rtl="0">
              <a:spcBef>
                <a:spcPts val="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4pPr>
            <a:lvl5pPr marL="2286000" marR="0" lvl="4" indent="-361950" algn="l" rtl="0">
              <a:spcBef>
                <a:spcPts val="0"/>
              </a:spcBef>
              <a:spcAft>
                <a:spcPts val="0"/>
              </a:spcAft>
              <a:buClr>
                <a:srgbClr val="7F7F7F"/>
              </a:buClr>
              <a:buSzPts val="2100"/>
              <a:buFont typeface="Noto Sans Symbols"/>
              <a:buChar char="🢒"/>
              <a:defRPr sz="2100" b="0" i="0" u="none" strike="noStrike" cap="none">
                <a:solidFill>
                  <a:schemeClr val="dk1"/>
                </a:solidFill>
                <a:latin typeface="Calibri"/>
                <a:ea typeface="Calibri"/>
                <a:cs typeface="Calibri"/>
                <a:sym typeface="Calibri"/>
              </a:defRPr>
            </a:lvl5pPr>
            <a:lvl6pPr marL="2743200" marR="0" lvl="5"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6pPr>
            <a:lvl7pPr marL="3200400" marR="0" lvl="6"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655" name="Google Shape;655;p62"/>
          <p:cNvSpPr txBox="1">
            <a:spLocks noGrp="1"/>
          </p:cNvSpPr>
          <p:nvPr>
            <p:ph type="sldNum" idx="12"/>
          </p:nvPr>
        </p:nvSpPr>
        <p:spPr>
          <a:xfrm>
            <a:off x="5839884" y="6360584"/>
            <a:ext cx="514349" cy="342900"/>
          </a:xfrm>
          <a:prstGeom prst="rect">
            <a:avLst/>
          </a:prstGeom>
          <a:noFill/>
          <a:ln>
            <a:noFill/>
          </a:ln>
        </p:spPr>
        <p:txBody>
          <a:bodyPr spcFirstLastPara="1" wrap="square" lIns="108825" tIns="54400" rIns="108825" bIns="54400" anchor="ctr" anchorCtr="0">
            <a:noAutofit/>
          </a:bodyPr>
          <a:lstStyle>
            <a:lvl1pPr marL="0" marR="0" lvl="0" indent="0" algn="ctr">
              <a:spcBef>
                <a:spcPts val="0"/>
              </a:spcBef>
              <a:spcAft>
                <a:spcPts val="0"/>
              </a:spcAft>
              <a:buNone/>
              <a:defRPr sz="1500">
                <a:solidFill>
                  <a:srgbClr val="C0C0C0"/>
                </a:solidFill>
                <a:latin typeface="Calibri"/>
                <a:ea typeface="Calibri"/>
                <a:cs typeface="Calibri"/>
                <a:sym typeface="Calibri"/>
              </a:defRPr>
            </a:lvl1pPr>
            <a:lvl2pPr marL="0" marR="0" lvl="1" indent="0" algn="ctr">
              <a:spcBef>
                <a:spcPts val="0"/>
              </a:spcBef>
              <a:spcAft>
                <a:spcPts val="0"/>
              </a:spcAft>
              <a:buNone/>
              <a:defRPr sz="1500">
                <a:solidFill>
                  <a:srgbClr val="C0C0C0"/>
                </a:solidFill>
                <a:latin typeface="Calibri"/>
                <a:ea typeface="Calibri"/>
                <a:cs typeface="Calibri"/>
                <a:sym typeface="Calibri"/>
              </a:defRPr>
            </a:lvl2pPr>
            <a:lvl3pPr marL="0" marR="0" lvl="2" indent="0" algn="ctr">
              <a:spcBef>
                <a:spcPts val="0"/>
              </a:spcBef>
              <a:spcAft>
                <a:spcPts val="0"/>
              </a:spcAft>
              <a:buNone/>
              <a:defRPr sz="1500">
                <a:solidFill>
                  <a:srgbClr val="C0C0C0"/>
                </a:solidFill>
                <a:latin typeface="Calibri"/>
                <a:ea typeface="Calibri"/>
                <a:cs typeface="Calibri"/>
                <a:sym typeface="Calibri"/>
              </a:defRPr>
            </a:lvl3pPr>
            <a:lvl4pPr marL="0" marR="0" lvl="3" indent="0" algn="ctr">
              <a:spcBef>
                <a:spcPts val="0"/>
              </a:spcBef>
              <a:spcAft>
                <a:spcPts val="0"/>
              </a:spcAft>
              <a:buNone/>
              <a:defRPr sz="1500">
                <a:solidFill>
                  <a:srgbClr val="C0C0C0"/>
                </a:solidFill>
                <a:latin typeface="Calibri"/>
                <a:ea typeface="Calibri"/>
                <a:cs typeface="Calibri"/>
                <a:sym typeface="Calibri"/>
              </a:defRPr>
            </a:lvl4pPr>
            <a:lvl5pPr marL="0" marR="0" lvl="4" indent="0" algn="ctr">
              <a:spcBef>
                <a:spcPts val="0"/>
              </a:spcBef>
              <a:spcAft>
                <a:spcPts val="0"/>
              </a:spcAft>
              <a:buNone/>
              <a:defRPr sz="1500">
                <a:solidFill>
                  <a:srgbClr val="C0C0C0"/>
                </a:solidFill>
                <a:latin typeface="Calibri"/>
                <a:ea typeface="Calibri"/>
                <a:cs typeface="Calibri"/>
                <a:sym typeface="Calibri"/>
              </a:defRPr>
            </a:lvl5pPr>
            <a:lvl6pPr marL="0" marR="0" lvl="5" indent="0" algn="ctr">
              <a:spcBef>
                <a:spcPts val="0"/>
              </a:spcBef>
              <a:spcAft>
                <a:spcPts val="0"/>
              </a:spcAft>
              <a:buNone/>
              <a:defRPr sz="1500">
                <a:solidFill>
                  <a:srgbClr val="C0C0C0"/>
                </a:solidFill>
                <a:latin typeface="Calibri"/>
                <a:ea typeface="Calibri"/>
                <a:cs typeface="Calibri"/>
                <a:sym typeface="Calibri"/>
              </a:defRPr>
            </a:lvl6pPr>
            <a:lvl7pPr marL="0" marR="0" lvl="6" indent="0" algn="ctr">
              <a:spcBef>
                <a:spcPts val="0"/>
              </a:spcBef>
              <a:spcAft>
                <a:spcPts val="0"/>
              </a:spcAft>
              <a:buNone/>
              <a:defRPr sz="1500">
                <a:solidFill>
                  <a:srgbClr val="C0C0C0"/>
                </a:solidFill>
                <a:latin typeface="Calibri"/>
                <a:ea typeface="Calibri"/>
                <a:cs typeface="Calibri"/>
                <a:sym typeface="Calibri"/>
              </a:defRPr>
            </a:lvl7pPr>
            <a:lvl8pPr marL="0" marR="0" lvl="7" indent="0" algn="ctr">
              <a:spcBef>
                <a:spcPts val="0"/>
              </a:spcBef>
              <a:spcAft>
                <a:spcPts val="0"/>
              </a:spcAft>
              <a:buNone/>
              <a:defRPr sz="1500">
                <a:solidFill>
                  <a:srgbClr val="C0C0C0"/>
                </a:solidFill>
                <a:latin typeface="Calibri"/>
                <a:ea typeface="Calibri"/>
                <a:cs typeface="Calibri"/>
                <a:sym typeface="Calibri"/>
              </a:defRPr>
            </a:lvl8pPr>
            <a:lvl9pPr marL="0" marR="0" lvl="8" indent="0" algn="ctr">
              <a:spcBef>
                <a:spcPts val="0"/>
              </a:spcBef>
              <a:spcAft>
                <a:spcPts val="0"/>
              </a:spcAft>
              <a:buNone/>
              <a:defRPr sz="1500">
                <a:solidFill>
                  <a:srgbClr val="C0C0C0"/>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656" name="Google Shape;656;p62"/>
          <p:cNvSpPr/>
          <p:nvPr/>
        </p:nvSpPr>
        <p:spPr>
          <a:xfrm>
            <a:off x="873947" y="1771649"/>
            <a:ext cx="10447904" cy="3514725"/>
          </a:xfrm>
          <a:prstGeom prst="roundRect">
            <a:avLst>
              <a:gd name="adj" fmla="val 9894"/>
            </a:avLst>
          </a:prstGeom>
          <a:gradFill>
            <a:gsLst>
              <a:gs pos="0">
                <a:schemeClr val="accent5"/>
              </a:gs>
              <a:gs pos="100000">
                <a:srgbClr val="002F43"/>
              </a:gs>
            </a:gsLst>
            <a:lin ang="54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700">
              <a:solidFill>
                <a:srgbClr val="FFFFFF"/>
              </a:solidFill>
              <a:latin typeface="Open Sans"/>
              <a:ea typeface="Open Sans"/>
              <a:cs typeface="Open Sans"/>
              <a:sym typeface="Open Sans"/>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Quote Box - Gray">
  <p:cSld name="Quote Box - Gray">
    <p:spTree>
      <p:nvGrpSpPr>
        <p:cNvPr id="1" name="Shape 657"/>
        <p:cNvGrpSpPr/>
        <p:nvPr/>
      </p:nvGrpSpPr>
      <p:grpSpPr>
        <a:xfrm>
          <a:off x="0" y="0"/>
          <a:ext cx="0" cy="0"/>
          <a:chOff x="0" y="0"/>
          <a:chExt cx="0" cy="0"/>
        </a:xfrm>
      </p:grpSpPr>
      <p:sp>
        <p:nvSpPr>
          <p:cNvPr id="658" name="Google Shape;658;p63"/>
          <p:cNvSpPr/>
          <p:nvPr/>
        </p:nvSpPr>
        <p:spPr>
          <a:xfrm>
            <a:off x="873947" y="1771649"/>
            <a:ext cx="10447904" cy="3514725"/>
          </a:xfrm>
          <a:prstGeom prst="roundRect">
            <a:avLst>
              <a:gd name="adj" fmla="val 9894"/>
            </a:avLst>
          </a:prstGeom>
          <a:gradFill>
            <a:gsLst>
              <a:gs pos="0">
                <a:srgbClr val="5F5F5F"/>
              </a:gs>
              <a:gs pos="100000">
                <a:srgbClr val="333333"/>
              </a:gs>
            </a:gsLst>
            <a:lin ang="54000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300">
              <a:solidFill>
                <a:srgbClr val="000000"/>
              </a:solidFill>
              <a:latin typeface="Calibri"/>
              <a:ea typeface="Calibri"/>
              <a:cs typeface="Calibri"/>
              <a:sym typeface="Calibri"/>
            </a:endParaRPr>
          </a:p>
        </p:txBody>
      </p:sp>
      <p:sp>
        <p:nvSpPr>
          <p:cNvPr id="659" name="Google Shape;659;p63"/>
          <p:cNvSpPr/>
          <p:nvPr/>
        </p:nvSpPr>
        <p:spPr>
          <a:xfrm>
            <a:off x="873947" y="1771649"/>
            <a:ext cx="10447904" cy="3514725"/>
          </a:xfrm>
          <a:prstGeom prst="roundRect">
            <a:avLst>
              <a:gd name="adj" fmla="val 9894"/>
            </a:avLst>
          </a:prstGeom>
          <a:gradFill>
            <a:gsLst>
              <a:gs pos="0">
                <a:srgbClr val="5F5F5F"/>
              </a:gs>
              <a:gs pos="100000">
                <a:srgbClr val="333333"/>
              </a:gs>
            </a:gsLst>
            <a:lin ang="54000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300">
              <a:solidFill>
                <a:srgbClr val="000000"/>
              </a:solidFill>
              <a:latin typeface="Calibri"/>
              <a:ea typeface="Calibri"/>
              <a:cs typeface="Calibri"/>
              <a:sym typeface="Calibri"/>
            </a:endParaRPr>
          </a:p>
        </p:txBody>
      </p:sp>
      <p:sp>
        <p:nvSpPr>
          <p:cNvPr id="660" name="Google Shape;660;p63"/>
          <p:cNvSpPr txBox="1">
            <a:spLocks noGrp="1"/>
          </p:cNvSpPr>
          <p:nvPr>
            <p:ph type="title"/>
          </p:nvPr>
        </p:nvSpPr>
        <p:spPr>
          <a:xfrm>
            <a:off x="0" y="12700"/>
            <a:ext cx="12192000" cy="1143000"/>
          </a:xfrm>
          <a:prstGeom prst="rect">
            <a:avLst/>
          </a:prstGeom>
          <a:noFill/>
          <a:ln>
            <a:noFill/>
          </a:ln>
        </p:spPr>
        <p:txBody>
          <a:bodyPr spcFirstLastPara="1" wrap="square" lIns="108825" tIns="54400" rIns="108825" bIns="54400" anchor="ctr" anchorCtr="0">
            <a:noAutofit/>
          </a:bodyPr>
          <a:lstStyle>
            <a:lvl1pPr lvl="0" algn="ctr">
              <a:spcBef>
                <a:spcPts val="0"/>
              </a:spcBef>
              <a:spcAft>
                <a:spcPts val="0"/>
              </a:spcAft>
              <a:buSzPts val="1900"/>
              <a:buNone/>
              <a:defRPr/>
            </a:lvl1pPr>
            <a:lvl2pPr lvl="1" algn="ctr">
              <a:spcBef>
                <a:spcPts val="0"/>
              </a:spcBef>
              <a:spcAft>
                <a:spcPts val="0"/>
              </a:spcAft>
              <a:buSzPts val="1900"/>
              <a:buNone/>
              <a:defRPr/>
            </a:lvl2pPr>
            <a:lvl3pPr lvl="2" algn="ctr">
              <a:spcBef>
                <a:spcPts val="0"/>
              </a:spcBef>
              <a:spcAft>
                <a:spcPts val="0"/>
              </a:spcAft>
              <a:buSzPts val="1900"/>
              <a:buNone/>
              <a:defRPr/>
            </a:lvl3pPr>
            <a:lvl4pPr lvl="3" algn="ctr">
              <a:spcBef>
                <a:spcPts val="0"/>
              </a:spcBef>
              <a:spcAft>
                <a:spcPts val="0"/>
              </a:spcAft>
              <a:buSzPts val="1900"/>
              <a:buNone/>
              <a:defRPr/>
            </a:lvl4pPr>
            <a:lvl5pPr lvl="4" algn="ctr">
              <a:spcBef>
                <a:spcPts val="0"/>
              </a:spcBef>
              <a:spcAft>
                <a:spcPts val="0"/>
              </a:spcAft>
              <a:buSzPts val="1900"/>
              <a:buNone/>
              <a:defRPr/>
            </a:lvl5pPr>
            <a:lvl6pPr lvl="5" algn="ctr">
              <a:spcBef>
                <a:spcPts val="0"/>
              </a:spcBef>
              <a:spcAft>
                <a:spcPts val="0"/>
              </a:spcAft>
              <a:buSzPts val="1900"/>
              <a:buNone/>
              <a:defRPr/>
            </a:lvl6pPr>
            <a:lvl7pPr lvl="6" algn="ctr">
              <a:spcBef>
                <a:spcPts val="0"/>
              </a:spcBef>
              <a:spcAft>
                <a:spcPts val="0"/>
              </a:spcAft>
              <a:buSzPts val="1900"/>
              <a:buNone/>
              <a:defRPr/>
            </a:lvl7pPr>
            <a:lvl8pPr lvl="7" algn="ctr">
              <a:spcBef>
                <a:spcPts val="0"/>
              </a:spcBef>
              <a:spcAft>
                <a:spcPts val="0"/>
              </a:spcAft>
              <a:buSzPts val="1900"/>
              <a:buNone/>
              <a:defRPr/>
            </a:lvl8pPr>
            <a:lvl9pPr lvl="8" algn="ctr">
              <a:spcBef>
                <a:spcPts val="0"/>
              </a:spcBef>
              <a:spcAft>
                <a:spcPts val="0"/>
              </a:spcAft>
              <a:buSzPts val="1900"/>
              <a:buNone/>
              <a:defRPr/>
            </a:lvl9pPr>
          </a:lstStyle>
          <a:p>
            <a:endParaRPr/>
          </a:p>
        </p:txBody>
      </p:sp>
      <p:sp>
        <p:nvSpPr>
          <p:cNvPr id="661" name="Google Shape;661;p63"/>
          <p:cNvSpPr txBox="1">
            <a:spLocks noGrp="1"/>
          </p:cNvSpPr>
          <p:nvPr>
            <p:ph type="body" idx="1"/>
          </p:nvPr>
        </p:nvSpPr>
        <p:spPr>
          <a:xfrm>
            <a:off x="861704" y="2349507"/>
            <a:ext cx="10467456" cy="2276928"/>
          </a:xfrm>
          <a:prstGeom prst="rect">
            <a:avLst/>
          </a:prstGeom>
          <a:noFill/>
          <a:ln>
            <a:noFill/>
          </a:ln>
        </p:spPr>
        <p:txBody>
          <a:bodyPr spcFirstLastPara="1" wrap="square" lIns="548525" tIns="34275" rIns="548525" bIns="34275" anchor="ctr" anchorCtr="0">
            <a:noAutofit/>
          </a:bodyPr>
          <a:lstStyle>
            <a:lvl1pPr marL="457200" marR="0" lvl="0" indent="-228600" algn="ctr" rtl="0">
              <a:spcBef>
                <a:spcPts val="900"/>
              </a:spcBef>
              <a:spcAft>
                <a:spcPts val="0"/>
              </a:spcAft>
              <a:buClr>
                <a:srgbClr val="FFFFFF"/>
              </a:buClr>
              <a:buSzPts val="3200"/>
              <a:buFont typeface="Arial"/>
              <a:buNone/>
              <a:defRPr sz="4000" b="0" i="0" u="none" strike="noStrike" cap="none">
                <a:solidFill>
                  <a:srgbClr val="FFFFFF"/>
                </a:solidFill>
                <a:latin typeface="Calibri"/>
                <a:ea typeface="Calibri"/>
                <a:cs typeface="Calibri"/>
                <a:sym typeface="Calibri"/>
              </a:defRPr>
            </a:lvl1pPr>
            <a:lvl2pPr marL="914400" marR="0" lvl="1" indent="-387350" algn="l" rtl="0">
              <a:spcBef>
                <a:spcPts val="0"/>
              </a:spcBef>
              <a:spcAft>
                <a:spcPts val="0"/>
              </a:spcAft>
              <a:buClr>
                <a:schemeClr val="dk1"/>
              </a:buClr>
              <a:buSzPts val="2500"/>
              <a:buFont typeface="Calibri"/>
              <a:buChar char="–"/>
              <a:defRPr sz="2500" b="0" i="0" u="none" strike="noStrike" cap="none">
                <a:solidFill>
                  <a:schemeClr val="dk1"/>
                </a:solidFill>
                <a:latin typeface="Calibri"/>
                <a:ea typeface="Calibri"/>
                <a:cs typeface="Calibri"/>
                <a:sym typeface="Calibri"/>
              </a:defRPr>
            </a:lvl2pPr>
            <a:lvl3pPr marL="1371600" marR="0" lvl="2" indent="-381000" algn="l" rtl="0">
              <a:spcBef>
                <a:spcPts val="0"/>
              </a:spcBef>
              <a:spcAft>
                <a:spcPts val="0"/>
              </a:spcAft>
              <a:buClr>
                <a:srgbClr val="7F7F7F"/>
              </a:buClr>
              <a:buSzPts val="2400"/>
              <a:buFont typeface="Noto Sans Symbols"/>
              <a:buChar char="🢒"/>
              <a:defRPr sz="2400" b="0" i="0" u="none" strike="noStrike" cap="none">
                <a:solidFill>
                  <a:schemeClr val="dk1"/>
                </a:solidFill>
                <a:latin typeface="Calibri"/>
                <a:ea typeface="Calibri"/>
                <a:cs typeface="Calibri"/>
                <a:sym typeface="Calibri"/>
              </a:defRPr>
            </a:lvl3pPr>
            <a:lvl4pPr marL="1828800" marR="0" lvl="3" indent="-361950" algn="l" rtl="0">
              <a:spcBef>
                <a:spcPts val="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4pPr>
            <a:lvl5pPr marL="2286000" marR="0" lvl="4" indent="-361950" algn="l" rtl="0">
              <a:spcBef>
                <a:spcPts val="0"/>
              </a:spcBef>
              <a:spcAft>
                <a:spcPts val="0"/>
              </a:spcAft>
              <a:buClr>
                <a:srgbClr val="7F7F7F"/>
              </a:buClr>
              <a:buSzPts val="2100"/>
              <a:buFont typeface="Noto Sans Symbols"/>
              <a:buChar char="🢒"/>
              <a:defRPr sz="2100" b="0" i="0" u="none" strike="noStrike" cap="none">
                <a:solidFill>
                  <a:schemeClr val="dk1"/>
                </a:solidFill>
                <a:latin typeface="Calibri"/>
                <a:ea typeface="Calibri"/>
                <a:cs typeface="Calibri"/>
                <a:sym typeface="Calibri"/>
              </a:defRPr>
            </a:lvl5pPr>
            <a:lvl6pPr marL="2743200" marR="0" lvl="5"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6pPr>
            <a:lvl7pPr marL="3200400" marR="0" lvl="6"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662" name="Google Shape;662;p63"/>
          <p:cNvSpPr txBox="1">
            <a:spLocks noGrp="1"/>
          </p:cNvSpPr>
          <p:nvPr>
            <p:ph type="sldNum" idx="12"/>
          </p:nvPr>
        </p:nvSpPr>
        <p:spPr>
          <a:xfrm>
            <a:off x="5839884" y="6360584"/>
            <a:ext cx="514349" cy="342900"/>
          </a:xfrm>
          <a:prstGeom prst="rect">
            <a:avLst/>
          </a:prstGeom>
          <a:noFill/>
          <a:ln>
            <a:noFill/>
          </a:ln>
        </p:spPr>
        <p:txBody>
          <a:bodyPr spcFirstLastPara="1" wrap="square" lIns="108825" tIns="54400" rIns="108825" bIns="54400" anchor="ctr" anchorCtr="0">
            <a:noAutofit/>
          </a:bodyPr>
          <a:lstStyle>
            <a:lvl1pPr marL="0" marR="0" lvl="0" indent="0" algn="ctr">
              <a:spcBef>
                <a:spcPts val="0"/>
              </a:spcBef>
              <a:spcAft>
                <a:spcPts val="0"/>
              </a:spcAft>
              <a:buNone/>
              <a:defRPr sz="1500">
                <a:solidFill>
                  <a:srgbClr val="C0C0C0"/>
                </a:solidFill>
                <a:latin typeface="Calibri"/>
                <a:ea typeface="Calibri"/>
                <a:cs typeface="Calibri"/>
                <a:sym typeface="Calibri"/>
              </a:defRPr>
            </a:lvl1pPr>
            <a:lvl2pPr marL="0" marR="0" lvl="1" indent="0" algn="ctr">
              <a:spcBef>
                <a:spcPts val="0"/>
              </a:spcBef>
              <a:spcAft>
                <a:spcPts val="0"/>
              </a:spcAft>
              <a:buNone/>
              <a:defRPr sz="1500">
                <a:solidFill>
                  <a:srgbClr val="C0C0C0"/>
                </a:solidFill>
                <a:latin typeface="Calibri"/>
                <a:ea typeface="Calibri"/>
                <a:cs typeface="Calibri"/>
                <a:sym typeface="Calibri"/>
              </a:defRPr>
            </a:lvl2pPr>
            <a:lvl3pPr marL="0" marR="0" lvl="2" indent="0" algn="ctr">
              <a:spcBef>
                <a:spcPts val="0"/>
              </a:spcBef>
              <a:spcAft>
                <a:spcPts val="0"/>
              </a:spcAft>
              <a:buNone/>
              <a:defRPr sz="1500">
                <a:solidFill>
                  <a:srgbClr val="C0C0C0"/>
                </a:solidFill>
                <a:latin typeface="Calibri"/>
                <a:ea typeface="Calibri"/>
                <a:cs typeface="Calibri"/>
                <a:sym typeface="Calibri"/>
              </a:defRPr>
            </a:lvl3pPr>
            <a:lvl4pPr marL="0" marR="0" lvl="3" indent="0" algn="ctr">
              <a:spcBef>
                <a:spcPts val="0"/>
              </a:spcBef>
              <a:spcAft>
                <a:spcPts val="0"/>
              </a:spcAft>
              <a:buNone/>
              <a:defRPr sz="1500">
                <a:solidFill>
                  <a:srgbClr val="C0C0C0"/>
                </a:solidFill>
                <a:latin typeface="Calibri"/>
                <a:ea typeface="Calibri"/>
                <a:cs typeface="Calibri"/>
                <a:sym typeface="Calibri"/>
              </a:defRPr>
            </a:lvl4pPr>
            <a:lvl5pPr marL="0" marR="0" lvl="4" indent="0" algn="ctr">
              <a:spcBef>
                <a:spcPts val="0"/>
              </a:spcBef>
              <a:spcAft>
                <a:spcPts val="0"/>
              </a:spcAft>
              <a:buNone/>
              <a:defRPr sz="1500">
                <a:solidFill>
                  <a:srgbClr val="C0C0C0"/>
                </a:solidFill>
                <a:latin typeface="Calibri"/>
                <a:ea typeface="Calibri"/>
                <a:cs typeface="Calibri"/>
                <a:sym typeface="Calibri"/>
              </a:defRPr>
            </a:lvl5pPr>
            <a:lvl6pPr marL="0" marR="0" lvl="5" indent="0" algn="ctr">
              <a:spcBef>
                <a:spcPts val="0"/>
              </a:spcBef>
              <a:spcAft>
                <a:spcPts val="0"/>
              </a:spcAft>
              <a:buNone/>
              <a:defRPr sz="1500">
                <a:solidFill>
                  <a:srgbClr val="C0C0C0"/>
                </a:solidFill>
                <a:latin typeface="Calibri"/>
                <a:ea typeface="Calibri"/>
                <a:cs typeface="Calibri"/>
                <a:sym typeface="Calibri"/>
              </a:defRPr>
            </a:lvl6pPr>
            <a:lvl7pPr marL="0" marR="0" lvl="6" indent="0" algn="ctr">
              <a:spcBef>
                <a:spcPts val="0"/>
              </a:spcBef>
              <a:spcAft>
                <a:spcPts val="0"/>
              </a:spcAft>
              <a:buNone/>
              <a:defRPr sz="1500">
                <a:solidFill>
                  <a:srgbClr val="C0C0C0"/>
                </a:solidFill>
                <a:latin typeface="Calibri"/>
                <a:ea typeface="Calibri"/>
                <a:cs typeface="Calibri"/>
                <a:sym typeface="Calibri"/>
              </a:defRPr>
            </a:lvl7pPr>
            <a:lvl8pPr marL="0" marR="0" lvl="7" indent="0" algn="ctr">
              <a:spcBef>
                <a:spcPts val="0"/>
              </a:spcBef>
              <a:spcAft>
                <a:spcPts val="0"/>
              </a:spcAft>
              <a:buNone/>
              <a:defRPr sz="1500">
                <a:solidFill>
                  <a:srgbClr val="C0C0C0"/>
                </a:solidFill>
                <a:latin typeface="Calibri"/>
                <a:ea typeface="Calibri"/>
                <a:cs typeface="Calibri"/>
                <a:sym typeface="Calibri"/>
              </a:defRPr>
            </a:lvl8pPr>
            <a:lvl9pPr marL="0" marR="0" lvl="8" indent="0" algn="ctr">
              <a:spcBef>
                <a:spcPts val="0"/>
              </a:spcBef>
              <a:spcAft>
                <a:spcPts val="0"/>
              </a:spcAft>
              <a:buNone/>
              <a:defRPr sz="1500">
                <a:solidFill>
                  <a:srgbClr val="C0C0C0"/>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663" name="Google Shape;663;p63"/>
          <p:cNvSpPr/>
          <p:nvPr/>
        </p:nvSpPr>
        <p:spPr>
          <a:xfrm>
            <a:off x="873947" y="1771649"/>
            <a:ext cx="10447904" cy="3514725"/>
          </a:xfrm>
          <a:prstGeom prst="roundRect">
            <a:avLst>
              <a:gd name="adj" fmla="val 9894"/>
            </a:avLst>
          </a:prstGeom>
          <a:gradFill>
            <a:gsLst>
              <a:gs pos="0">
                <a:srgbClr val="5F5F5F"/>
              </a:gs>
              <a:gs pos="100000">
                <a:srgbClr val="333333"/>
              </a:gs>
            </a:gsLst>
            <a:lin ang="54000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300">
              <a:solidFill>
                <a:srgbClr val="000000"/>
              </a:solidFill>
              <a:latin typeface="Calibri"/>
              <a:ea typeface="Calibri"/>
              <a:cs typeface="Calibri"/>
              <a:sym typeface="Calibri"/>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64"/>
        <p:cNvGrpSpPr/>
        <p:nvPr/>
      </p:nvGrpSpPr>
      <p:grpSpPr>
        <a:xfrm>
          <a:off x="0" y="0"/>
          <a:ext cx="0" cy="0"/>
          <a:chOff x="0" y="0"/>
          <a:chExt cx="0" cy="0"/>
        </a:xfrm>
      </p:grpSpPr>
      <p:sp>
        <p:nvSpPr>
          <p:cNvPr id="665" name="Google Shape;665;p64"/>
          <p:cNvSpPr/>
          <p:nvPr/>
        </p:nvSpPr>
        <p:spPr>
          <a:xfrm>
            <a:off x="0" y="0"/>
            <a:ext cx="12192000" cy="6858000"/>
          </a:xfrm>
          <a:prstGeom prst="rect">
            <a:avLst/>
          </a:prstGeom>
          <a:solidFill>
            <a:srgbClr val="FFFFFF"/>
          </a:solidFill>
          <a:ln w="12700" cap="flat" cmpd="sng">
            <a:solidFill>
              <a:srgbClr val="7F7F7F"/>
            </a:solidFill>
            <a:prstDash val="solid"/>
            <a:round/>
            <a:headEnd type="none" w="sm" len="sm"/>
            <a:tailEnd type="none" w="sm" len="sm"/>
          </a:ln>
        </p:spPr>
        <p:txBody>
          <a:bodyPr spcFirstLastPara="1" wrap="square" lIns="121900" tIns="60925" rIns="121900" bIns="60925" anchor="ctr" anchorCtr="0">
            <a:noAutofit/>
          </a:bodyPr>
          <a:lstStyle/>
          <a:p>
            <a:pPr marL="0" marR="0" lvl="0" indent="0" algn="ctr" rtl="0">
              <a:spcBef>
                <a:spcPts val="0"/>
              </a:spcBef>
              <a:spcAft>
                <a:spcPts val="0"/>
              </a:spcAft>
              <a:buNone/>
            </a:pPr>
            <a:endParaRPr sz="2100">
              <a:solidFill>
                <a:schemeClr val="dk1"/>
              </a:solidFill>
              <a:latin typeface="Calibri"/>
              <a:ea typeface="Calibri"/>
              <a:cs typeface="Calibri"/>
              <a:sym typeface="Calibri"/>
            </a:endParaRPr>
          </a:p>
        </p:txBody>
      </p:sp>
      <p:pic>
        <p:nvPicPr>
          <p:cNvPr id="666" name="Google Shape;666;p64"/>
          <p:cNvPicPr preferRelativeResize="0"/>
          <p:nvPr/>
        </p:nvPicPr>
        <p:blipFill rotWithShape="1">
          <a:blip r:embed="rId2">
            <a:alphaModFix/>
          </a:blip>
          <a:srcRect/>
          <a:stretch/>
        </p:blipFill>
        <p:spPr>
          <a:xfrm>
            <a:off x="9977414" y="6375400"/>
            <a:ext cx="1856049" cy="380795"/>
          </a:xfrm>
          <a:prstGeom prst="rect">
            <a:avLst/>
          </a:prstGeom>
          <a:noFill/>
          <a:ln>
            <a:noFill/>
          </a:ln>
        </p:spPr>
      </p:pic>
    </p:spTree>
  </p:cSld>
  <p:clrMapOvr>
    <a:masterClrMapping/>
  </p:clrMapOvr>
  <p:transition spd="med">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Gray_v">
  <p:cSld name="Gray_v">
    <p:spTree>
      <p:nvGrpSpPr>
        <p:cNvPr id="1" name="Shape 586"/>
        <p:cNvGrpSpPr/>
        <p:nvPr/>
      </p:nvGrpSpPr>
      <p:grpSpPr>
        <a:xfrm>
          <a:off x="0" y="0"/>
          <a:ext cx="0" cy="0"/>
          <a:chOff x="0" y="0"/>
          <a:chExt cx="0" cy="0"/>
        </a:xfrm>
      </p:grpSpPr>
      <p:pic>
        <p:nvPicPr>
          <p:cNvPr id="587" name="Google Shape;587;p51" descr="C:\Users\Hiram\Desktop\169bg.png"/>
          <p:cNvPicPr preferRelativeResize="0"/>
          <p:nvPr/>
        </p:nvPicPr>
        <p:blipFill rotWithShape="1">
          <a:blip r:embed="rId2">
            <a:alphaModFix/>
          </a:blip>
          <a:srcRect/>
          <a:stretch/>
        </p:blipFill>
        <p:spPr>
          <a:xfrm>
            <a:off x="-1" y="-76200"/>
            <a:ext cx="12192000" cy="6934200"/>
          </a:xfrm>
          <a:prstGeom prst="rect">
            <a:avLst/>
          </a:prstGeom>
          <a:noFill/>
          <a:ln>
            <a:noFill/>
          </a:ln>
        </p:spPr>
      </p:pic>
      <p:sp>
        <p:nvSpPr>
          <p:cNvPr id="588" name="Google Shape;588;p51"/>
          <p:cNvSpPr txBox="1">
            <a:spLocks noGrp="1"/>
          </p:cNvSpPr>
          <p:nvPr>
            <p:ph type="dt" idx="10"/>
          </p:nvPr>
        </p:nvSpPr>
        <p:spPr>
          <a:xfrm>
            <a:off x="609601" y="6356380"/>
            <a:ext cx="2844800" cy="365127"/>
          </a:xfrm>
          <a:prstGeom prst="rect">
            <a:avLst/>
          </a:prstGeom>
          <a:noFill/>
          <a:ln>
            <a:noFill/>
          </a:ln>
        </p:spPr>
        <p:txBody>
          <a:bodyPr spcFirstLastPara="1" wrap="square" lIns="91375" tIns="45700" rIns="91375" bIns="45700" anchor="t" anchorCtr="0">
            <a:noAutofit/>
          </a:bodyPr>
          <a:lstStyle>
            <a:lvl1pPr marR="0" lvl="0" algn="l" rtl="0">
              <a:spcBef>
                <a:spcPts val="0"/>
              </a:spcBef>
              <a:spcAft>
                <a:spcPts val="0"/>
              </a:spcAft>
              <a:buSzPts val="1900"/>
              <a:buNone/>
              <a:defRPr sz="2100">
                <a:solidFill>
                  <a:schemeClr val="dk1"/>
                </a:solidFill>
                <a:latin typeface="Calibri"/>
                <a:ea typeface="Calibri"/>
                <a:cs typeface="Calibri"/>
                <a:sym typeface="Calibri"/>
              </a:defRPr>
            </a:lvl1pPr>
            <a:lvl2pPr marR="0" lvl="1" algn="l" rtl="0">
              <a:spcBef>
                <a:spcPts val="0"/>
              </a:spcBef>
              <a:spcAft>
                <a:spcPts val="0"/>
              </a:spcAft>
              <a:buSzPts val="1900"/>
              <a:buNone/>
              <a:defRPr sz="21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900"/>
              <a:buNone/>
              <a:defRPr sz="21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900"/>
              <a:buNone/>
              <a:defRPr sz="21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900"/>
              <a:buNone/>
              <a:defRPr sz="21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900"/>
              <a:buNone/>
              <a:defRPr sz="21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900"/>
              <a:buNone/>
              <a:defRPr sz="21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900"/>
              <a:buNone/>
              <a:defRPr sz="21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900"/>
              <a:buNone/>
              <a:defRPr sz="2100" b="0" i="0" u="none" strike="noStrike" cap="none">
                <a:solidFill>
                  <a:schemeClr val="dk1"/>
                </a:solidFill>
                <a:latin typeface="Calibri"/>
                <a:ea typeface="Calibri"/>
                <a:cs typeface="Calibri"/>
                <a:sym typeface="Calibri"/>
              </a:defRPr>
            </a:lvl9pPr>
          </a:lstStyle>
          <a:p>
            <a:endParaRPr/>
          </a:p>
        </p:txBody>
      </p:sp>
      <p:sp>
        <p:nvSpPr>
          <p:cNvPr id="589" name="Google Shape;589;p51"/>
          <p:cNvSpPr txBox="1">
            <a:spLocks noGrp="1"/>
          </p:cNvSpPr>
          <p:nvPr>
            <p:ph type="ftr" idx="11"/>
          </p:nvPr>
        </p:nvSpPr>
        <p:spPr>
          <a:xfrm>
            <a:off x="4165601" y="6356380"/>
            <a:ext cx="3860800" cy="365127"/>
          </a:xfrm>
          <a:prstGeom prst="rect">
            <a:avLst/>
          </a:prstGeom>
          <a:noFill/>
          <a:ln>
            <a:noFill/>
          </a:ln>
        </p:spPr>
        <p:txBody>
          <a:bodyPr spcFirstLastPara="1" wrap="square" lIns="91375" tIns="45700" rIns="91375" bIns="45700" anchor="t" anchorCtr="0">
            <a:noAutofit/>
          </a:bodyPr>
          <a:lstStyle>
            <a:lvl1pPr marR="0" lvl="0" algn="l" rtl="0">
              <a:spcBef>
                <a:spcPts val="0"/>
              </a:spcBef>
              <a:spcAft>
                <a:spcPts val="0"/>
              </a:spcAft>
              <a:buSzPts val="1900"/>
              <a:buNone/>
              <a:defRPr sz="2100">
                <a:solidFill>
                  <a:schemeClr val="dk1"/>
                </a:solidFill>
                <a:latin typeface="Calibri"/>
                <a:ea typeface="Calibri"/>
                <a:cs typeface="Calibri"/>
                <a:sym typeface="Calibri"/>
              </a:defRPr>
            </a:lvl1pPr>
            <a:lvl2pPr marR="0" lvl="1" algn="l" rtl="0">
              <a:spcBef>
                <a:spcPts val="0"/>
              </a:spcBef>
              <a:spcAft>
                <a:spcPts val="0"/>
              </a:spcAft>
              <a:buSzPts val="1900"/>
              <a:buNone/>
              <a:defRPr sz="21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900"/>
              <a:buNone/>
              <a:defRPr sz="21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900"/>
              <a:buNone/>
              <a:defRPr sz="21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900"/>
              <a:buNone/>
              <a:defRPr sz="21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900"/>
              <a:buNone/>
              <a:defRPr sz="21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900"/>
              <a:buNone/>
              <a:defRPr sz="21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900"/>
              <a:buNone/>
              <a:defRPr sz="21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900"/>
              <a:buNone/>
              <a:defRPr sz="2100" b="0" i="0" u="none" strike="noStrike" cap="none">
                <a:solidFill>
                  <a:schemeClr val="dk1"/>
                </a:solidFill>
                <a:latin typeface="Calibri"/>
                <a:ea typeface="Calibri"/>
                <a:cs typeface="Calibri"/>
                <a:sym typeface="Calibri"/>
              </a:defRPr>
            </a:lvl9pPr>
          </a:lstStyle>
          <a:p>
            <a:endParaRPr/>
          </a:p>
        </p:txBody>
      </p:sp>
      <p:sp>
        <p:nvSpPr>
          <p:cNvPr id="590" name="Google Shape;590;p51"/>
          <p:cNvSpPr txBox="1">
            <a:spLocks noGrp="1"/>
          </p:cNvSpPr>
          <p:nvPr>
            <p:ph type="sldNum" idx="12"/>
          </p:nvPr>
        </p:nvSpPr>
        <p:spPr>
          <a:xfrm>
            <a:off x="8737602" y="6356380"/>
            <a:ext cx="2844800" cy="365127"/>
          </a:xfrm>
          <a:prstGeom prst="rect">
            <a:avLst/>
          </a:prstGeom>
          <a:noFill/>
          <a:ln>
            <a:noFill/>
          </a:ln>
        </p:spPr>
        <p:txBody>
          <a:bodyPr spcFirstLastPara="1" wrap="square" lIns="91375" tIns="45700" rIns="91375" bIns="45700" anchor="ctr" anchorCtr="0">
            <a:noAutofit/>
          </a:bodyPr>
          <a:lstStyle>
            <a:lvl1pPr marL="0" lvl="0" indent="0" algn="ctr">
              <a:spcBef>
                <a:spcPts val="0"/>
              </a:spcBef>
              <a:spcAft>
                <a:spcPts val="0"/>
              </a:spcAft>
              <a:buNone/>
              <a:defRPr sz="2100">
                <a:solidFill>
                  <a:srgbClr val="000000"/>
                </a:solidFill>
                <a:latin typeface="Calibri"/>
                <a:ea typeface="Calibri"/>
                <a:cs typeface="Calibri"/>
                <a:sym typeface="Calibri"/>
              </a:defRPr>
            </a:lvl1pPr>
            <a:lvl2pPr marL="0" lvl="1" indent="0" algn="ctr">
              <a:spcBef>
                <a:spcPts val="0"/>
              </a:spcBef>
              <a:spcAft>
                <a:spcPts val="0"/>
              </a:spcAft>
              <a:buNone/>
              <a:defRPr sz="2100">
                <a:solidFill>
                  <a:srgbClr val="000000"/>
                </a:solidFill>
                <a:latin typeface="Calibri"/>
                <a:ea typeface="Calibri"/>
                <a:cs typeface="Calibri"/>
                <a:sym typeface="Calibri"/>
              </a:defRPr>
            </a:lvl2pPr>
            <a:lvl3pPr marL="0" lvl="2" indent="0" algn="ctr">
              <a:spcBef>
                <a:spcPts val="0"/>
              </a:spcBef>
              <a:spcAft>
                <a:spcPts val="0"/>
              </a:spcAft>
              <a:buNone/>
              <a:defRPr sz="2100">
                <a:solidFill>
                  <a:srgbClr val="000000"/>
                </a:solidFill>
                <a:latin typeface="Calibri"/>
                <a:ea typeface="Calibri"/>
                <a:cs typeface="Calibri"/>
                <a:sym typeface="Calibri"/>
              </a:defRPr>
            </a:lvl3pPr>
            <a:lvl4pPr marL="0" lvl="3" indent="0" algn="ctr">
              <a:spcBef>
                <a:spcPts val="0"/>
              </a:spcBef>
              <a:spcAft>
                <a:spcPts val="0"/>
              </a:spcAft>
              <a:buNone/>
              <a:defRPr sz="2100">
                <a:solidFill>
                  <a:srgbClr val="000000"/>
                </a:solidFill>
                <a:latin typeface="Calibri"/>
                <a:ea typeface="Calibri"/>
                <a:cs typeface="Calibri"/>
                <a:sym typeface="Calibri"/>
              </a:defRPr>
            </a:lvl4pPr>
            <a:lvl5pPr marL="0" lvl="4" indent="0" algn="ctr">
              <a:spcBef>
                <a:spcPts val="0"/>
              </a:spcBef>
              <a:spcAft>
                <a:spcPts val="0"/>
              </a:spcAft>
              <a:buNone/>
              <a:defRPr sz="2100">
                <a:solidFill>
                  <a:srgbClr val="000000"/>
                </a:solidFill>
                <a:latin typeface="Calibri"/>
                <a:ea typeface="Calibri"/>
                <a:cs typeface="Calibri"/>
                <a:sym typeface="Calibri"/>
              </a:defRPr>
            </a:lvl5pPr>
            <a:lvl6pPr marL="0" lvl="5" indent="0" algn="ctr">
              <a:spcBef>
                <a:spcPts val="0"/>
              </a:spcBef>
              <a:spcAft>
                <a:spcPts val="0"/>
              </a:spcAft>
              <a:buNone/>
              <a:defRPr sz="2100">
                <a:solidFill>
                  <a:srgbClr val="000000"/>
                </a:solidFill>
                <a:latin typeface="Calibri"/>
                <a:ea typeface="Calibri"/>
                <a:cs typeface="Calibri"/>
                <a:sym typeface="Calibri"/>
              </a:defRPr>
            </a:lvl6pPr>
            <a:lvl7pPr marL="0" lvl="6" indent="0" algn="ctr">
              <a:spcBef>
                <a:spcPts val="0"/>
              </a:spcBef>
              <a:spcAft>
                <a:spcPts val="0"/>
              </a:spcAft>
              <a:buNone/>
              <a:defRPr sz="2100">
                <a:solidFill>
                  <a:srgbClr val="000000"/>
                </a:solidFill>
                <a:latin typeface="Calibri"/>
                <a:ea typeface="Calibri"/>
                <a:cs typeface="Calibri"/>
                <a:sym typeface="Calibri"/>
              </a:defRPr>
            </a:lvl7pPr>
            <a:lvl8pPr marL="0" lvl="7" indent="0" algn="ctr">
              <a:spcBef>
                <a:spcPts val="0"/>
              </a:spcBef>
              <a:spcAft>
                <a:spcPts val="0"/>
              </a:spcAft>
              <a:buNone/>
              <a:defRPr sz="2100">
                <a:solidFill>
                  <a:srgbClr val="000000"/>
                </a:solidFill>
                <a:latin typeface="Calibri"/>
                <a:ea typeface="Calibri"/>
                <a:cs typeface="Calibri"/>
                <a:sym typeface="Calibri"/>
              </a:defRPr>
            </a:lvl8pPr>
            <a:lvl9pPr marL="0" lvl="8" indent="0" algn="ctr">
              <a:spcBef>
                <a:spcPts val="0"/>
              </a:spcBef>
              <a:spcAft>
                <a:spcPts val="0"/>
              </a:spcAft>
              <a:buNone/>
              <a:defRPr sz="2100">
                <a:solidFill>
                  <a:srgbClr val="000000"/>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4175983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594"/>
        <p:cNvGrpSpPr/>
        <p:nvPr/>
      </p:nvGrpSpPr>
      <p:grpSpPr>
        <a:xfrm>
          <a:off x="0" y="0"/>
          <a:ext cx="0" cy="0"/>
          <a:chOff x="0" y="0"/>
          <a:chExt cx="0" cy="0"/>
        </a:xfrm>
      </p:grpSpPr>
      <p:sp>
        <p:nvSpPr>
          <p:cNvPr id="595" name="Google Shape;595;p53"/>
          <p:cNvSpPr txBox="1">
            <a:spLocks noGrp="1"/>
          </p:cNvSpPr>
          <p:nvPr>
            <p:ph type="title"/>
          </p:nvPr>
        </p:nvSpPr>
        <p:spPr>
          <a:xfrm>
            <a:off x="0" y="12700"/>
            <a:ext cx="12192000" cy="1143000"/>
          </a:xfrm>
          <a:prstGeom prst="rect">
            <a:avLst/>
          </a:prstGeom>
          <a:noFill/>
          <a:ln>
            <a:noFill/>
          </a:ln>
        </p:spPr>
        <p:txBody>
          <a:bodyPr spcFirstLastPara="1" wrap="square" lIns="108825" tIns="54400" rIns="108825" bIns="54400" anchor="ctr" anchorCtr="0">
            <a:noAutofit/>
          </a:bodyPr>
          <a:lstStyle>
            <a:lvl1pPr lvl="0" algn="ctr">
              <a:spcBef>
                <a:spcPts val="0"/>
              </a:spcBef>
              <a:spcAft>
                <a:spcPts val="0"/>
              </a:spcAft>
              <a:buSzPts val="1900"/>
              <a:buNone/>
              <a:defRPr/>
            </a:lvl1pPr>
            <a:lvl2pPr lvl="1" algn="ctr">
              <a:spcBef>
                <a:spcPts val="0"/>
              </a:spcBef>
              <a:spcAft>
                <a:spcPts val="0"/>
              </a:spcAft>
              <a:buSzPts val="1900"/>
              <a:buNone/>
              <a:defRPr/>
            </a:lvl2pPr>
            <a:lvl3pPr lvl="2" algn="ctr">
              <a:spcBef>
                <a:spcPts val="0"/>
              </a:spcBef>
              <a:spcAft>
                <a:spcPts val="0"/>
              </a:spcAft>
              <a:buSzPts val="1900"/>
              <a:buNone/>
              <a:defRPr/>
            </a:lvl3pPr>
            <a:lvl4pPr lvl="3" algn="ctr">
              <a:spcBef>
                <a:spcPts val="0"/>
              </a:spcBef>
              <a:spcAft>
                <a:spcPts val="0"/>
              </a:spcAft>
              <a:buSzPts val="1900"/>
              <a:buNone/>
              <a:defRPr/>
            </a:lvl4pPr>
            <a:lvl5pPr lvl="4" algn="ctr">
              <a:spcBef>
                <a:spcPts val="0"/>
              </a:spcBef>
              <a:spcAft>
                <a:spcPts val="0"/>
              </a:spcAft>
              <a:buSzPts val="1900"/>
              <a:buNone/>
              <a:defRPr/>
            </a:lvl5pPr>
            <a:lvl6pPr lvl="5" algn="ctr">
              <a:spcBef>
                <a:spcPts val="0"/>
              </a:spcBef>
              <a:spcAft>
                <a:spcPts val="0"/>
              </a:spcAft>
              <a:buSzPts val="1900"/>
              <a:buNone/>
              <a:defRPr/>
            </a:lvl6pPr>
            <a:lvl7pPr lvl="6" algn="ctr">
              <a:spcBef>
                <a:spcPts val="0"/>
              </a:spcBef>
              <a:spcAft>
                <a:spcPts val="0"/>
              </a:spcAft>
              <a:buSzPts val="1900"/>
              <a:buNone/>
              <a:defRPr/>
            </a:lvl7pPr>
            <a:lvl8pPr lvl="7" algn="ctr">
              <a:spcBef>
                <a:spcPts val="0"/>
              </a:spcBef>
              <a:spcAft>
                <a:spcPts val="0"/>
              </a:spcAft>
              <a:buSzPts val="1900"/>
              <a:buNone/>
              <a:defRPr/>
            </a:lvl8pPr>
            <a:lvl9pPr lvl="8" algn="ctr">
              <a:spcBef>
                <a:spcPts val="0"/>
              </a:spcBef>
              <a:spcAft>
                <a:spcPts val="0"/>
              </a:spcAft>
              <a:buSzPts val="1900"/>
              <a:buNone/>
              <a:defRPr/>
            </a:lvl9pPr>
          </a:lstStyle>
          <a:p>
            <a:endParaRPr/>
          </a:p>
        </p:txBody>
      </p:sp>
      <p:sp>
        <p:nvSpPr>
          <p:cNvPr id="596" name="Google Shape;596;p53"/>
          <p:cNvSpPr txBox="1">
            <a:spLocks noGrp="1"/>
          </p:cNvSpPr>
          <p:nvPr>
            <p:ph type="body" idx="1"/>
          </p:nvPr>
        </p:nvSpPr>
        <p:spPr>
          <a:xfrm>
            <a:off x="385113" y="1306929"/>
            <a:ext cx="11407959" cy="4742905"/>
          </a:xfrm>
          <a:prstGeom prst="rect">
            <a:avLst/>
          </a:prstGeom>
          <a:noFill/>
          <a:ln>
            <a:noFill/>
          </a:ln>
        </p:spPr>
        <p:txBody>
          <a:bodyPr spcFirstLastPara="1" wrap="square" lIns="68575" tIns="34275" rIns="68575" bIns="34275" anchor="t" anchorCtr="0">
            <a:noAutofit/>
          </a:bodyPr>
          <a:lstStyle>
            <a:lvl1pPr marL="457200" marR="0" lvl="0" indent="-374650" algn="l" rtl="0">
              <a:lnSpc>
                <a:spcPct val="100000"/>
              </a:lnSpc>
              <a:spcBef>
                <a:spcPts val="900"/>
              </a:spcBef>
              <a:spcAft>
                <a:spcPts val="0"/>
              </a:spcAft>
              <a:buClr>
                <a:schemeClr val="dk1"/>
              </a:buClr>
              <a:buSzPts val="2300"/>
              <a:buFont typeface="Arial"/>
              <a:buChar char="•"/>
              <a:defRPr sz="2900" b="0" i="0" u="none" strike="noStrike" cap="none">
                <a:solidFill>
                  <a:schemeClr val="dk1"/>
                </a:solidFill>
                <a:latin typeface="Calibri"/>
                <a:ea typeface="Calibri"/>
                <a:cs typeface="Calibri"/>
                <a:sym typeface="Calibri"/>
              </a:defRPr>
            </a:lvl1pPr>
            <a:lvl2pPr marL="914400" marR="0" lvl="1" indent="-387350" algn="l" rtl="0">
              <a:lnSpc>
                <a:spcPct val="100000"/>
              </a:lnSpc>
              <a:spcBef>
                <a:spcPts val="0"/>
              </a:spcBef>
              <a:spcAft>
                <a:spcPts val="0"/>
              </a:spcAft>
              <a:buClr>
                <a:schemeClr val="dk1"/>
              </a:buClr>
              <a:buSzPts val="2500"/>
              <a:buFont typeface="Calibri"/>
              <a:buChar char="–"/>
              <a:defRPr sz="25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0"/>
              </a:spcBef>
              <a:spcAft>
                <a:spcPts val="0"/>
              </a:spcAft>
              <a:buClr>
                <a:srgbClr val="7F7F7F"/>
              </a:buClr>
              <a:buSzPts val="2400"/>
              <a:buFont typeface="Noto Sans Symbols"/>
              <a:buChar char="🢒"/>
              <a:defRPr sz="2400" b="0" i="0" u="none" strike="noStrike" cap="none">
                <a:solidFill>
                  <a:schemeClr val="dk1"/>
                </a:solidFill>
                <a:latin typeface="Calibri"/>
                <a:ea typeface="Calibri"/>
                <a:cs typeface="Calibri"/>
                <a:sym typeface="Calibri"/>
              </a:defRPr>
            </a:lvl3pPr>
            <a:lvl4pPr marL="1828800" marR="0" lvl="3" indent="-361950" algn="l" rtl="0">
              <a:lnSpc>
                <a:spcPct val="100000"/>
              </a:lnSpc>
              <a:spcBef>
                <a:spcPts val="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4pPr>
            <a:lvl5pPr marL="2286000" marR="0" lvl="4" indent="-361950" algn="l" rtl="0">
              <a:spcBef>
                <a:spcPts val="0"/>
              </a:spcBef>
              <a:spcAft>
                <a:spcPts val="0"/>
              </a:spcAft>
              <a:buClr>
                <a:srgbClr val="7F7F7F"/>
              </a:buClr>
              <a:buSzPts val="2100"/>
              <a:buFont typeface="Noto Sans Symbols"/>
              <a:buChar char="🢒"/>
              <a:defRPr sz="2100" b="0" i="0" u="none" strike="noStrike" cap="none">
                <a:solidFill>
                  <a:schemeClr val="dk1"/>
                </a:solidFill>
                <a:latin typeface="Calibri"/>
                <a:ea typeface="Calibri"/>
                <a:cs typeface="Calibri"/>
                <a:sym typeface="Calibri"/>
              </a:defRPr>
            </a:lvl5pPr>
            <a:lvl6pPr marL="2743200" marR="0" lvl="5"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6pPr>
            <a:lvl7pPr marL="3200400" marR="0" lvl="6"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597" name="Google Shape;597;p53"/>
          <p:cNvSpPr txBox="1">
            <a:spLocks noGrp="1"/>
          </p:cNvSpPr>
          <p:nvPr>
            <p:ph type="sldNum" idx="12"/>
          </p:nvPr>
        </p:nvSpPr>
        <p:spPr>
          <a:xfrm>
            <a:off x="5839884" y="6360584"/>
            <a:ext cx="514349" cy="342900"/>
          </a:xfrm>
          <a:prstGeom prst="rect">
            <a:avLst/>
          </a:prstGeom>
          <a:noFill/>
          <a:ln>
            <a:noFill/>
          </a:ln>
        </p:spPr>
        <p:txBody>
          <a:bodyPr spcFirstLastPara="1" wrap="square" lIns="108825" tIns="54400" rIns="108825" bIns="54400" anchor="ctr" anchorCtr="0">
            <a:noAutofit/>
          </a:bodyPr>
          <a:lstStyle>
            <a:lvl1pPr marL="0" marR="0" lvl="0" indent="0" algn="ctr">
              <a:spcBef>
                <a:spcPts val="0"/>
              </a:spcBef>
              <a:spcAft>
                <a:spcPts val="0"/>
              </a:spcAft>
              <a:buNone/>
              <a:defRPr sz="1500">
                <a:solidFill>
                  <a:srgbClr val="C0C0C0"/>
                </a:solidFill>
                <a:latin typeface="Calibri"/>
                <a:ea typeface="Calibri"/>
                <a:cs typeface="Calibri"/>
                <a:sym typeface="Calibri"/>
              </a:defRPr>
            </a:lvl1pPr>
            <a:lvl2pPr marL="0" marR="0" lvl="1" indent="0" algn="ctr">
              <a:spcBef>
                <a:spcPts val="0"/>
              </a:spcBef>
              <a:spcAft>
                <a:spcPts val="0"/>
              </a:spcAft>
              <a:buNone/>
              <a:defRPr sz="1500">
                <a:solidFill>
                  <a:srgbClr val="C0C0C0"/>
                </a:solidFill>
                <a:latin typeface="Calibri"/>
                <a:ea typeface="Calibri"/>
                <a:cs typeface="Calibri"/>
                <a:sym typeface="Calibri"/>
              </a:defRPr>
            </a:lvl2pPr>
            <a:lvl3pPr marL="0" marR="0" lvl="2" indent="0" algn="ctr">
              <a:spcBef>
                <a:spcPts val="0"/>
              </a:spcBef>
              <a:spcAft>
                <a:spcPts val="0"/>
              </a:spcAft>
              <a:buNone/>
              <a:defRPr sz="1500">
                <a:solidFill>
                  <a:srgbClr val="C0C0C0"/>
                </a:solidFill>
                <a:latin typeface="Calibri"/>
                <a:ea typeface="Calibri"/>
                <a:cs typeface="Calibri"/>
                <a:sym typeface="Calibri"/>
              </a:defRPr>
            </a:lvl3pPr>
            <a:lvl4pPr marL="0" marR="0" lvl="3" indent="0" algn="ctr">
              <a:spcBef>
                <a:spcPts val="0"/>
              </a:spcBef>
              <a:spcAft>
                <a:spcPts val="0"/>
              </a:spcAft>
              <a:buNone/>
              <a:defRPr sz="1500">
                <a:solidFill>
                  <a:srgbClr val="C0C0C0"/>
                </a:solidFill>
                <a:latin typeface="Calibri"/>
                <a:ea typeface="Calibri"/>
                <a:cs typeface="Calibri"/>
                <a:sym typeface="Calibri"/>
              </a:defRPr>
            </a:lvl4pPr>
            <a:lvl5pPr marL="0" marR="0" lvl="4" indent="0" algn="ctr">
              <a:spcBef>
                <a:spcPts val="0"/>
              </a:spcBef>
              <a:spcAft>
                <a:spcPts val="0"/>
              </a:spcAft>
              <a:buNone/>
              <a:defRPr sz="1500">
                <a:solidFill>
                  <a:srgbClr val="C0C0C0"/>
                </a:solidFill>
                <a:latin typeface="Calibri"/>
                <a:ea typeface="Calibri"/>
                <a:cs typeface="Calibri"/>
                <a:sym typeface="Calibri"/>
              </a:defRPr>
            </a:lvl5pPr>
            <a:lvl6pPr marL="0" marR="0" lvl="5" indent="0" algn="ctr">
              <a:spcBef>
                <a:spcPts val="0"/>
              </a:spcBef>
              <a:spcAft>
                <a:spcPts val="0"/>
              </a:spcAft>
              <a:buNone/>
              <a:defRPr sz="1500">
                <a:solidFill>
                  <a:srgbClr val="C0C0C0"/>
                </a:solidFill>
                <a:latin typeface="Calibri"/>
                <a:ea typeface="Calibri"/>
                <a:cs typeface="Calibri"/>
                <a:sym typeface="Calibri"/>
              </a:defRPr>
            </a:lvl6pPr>
            <a:lvl7pPr marL="0" marR="0" lvl="6" indent="0" algn="ctr">
              <a:spcBef>
                <a:spcPts val="0"/>
              </a:spcBef>
              <a:spcAft>
                <a:spcPts val="0"/>
              </a:spcAft>
              <a:buNone/>
              <a:defRPr sz="1500">
                <a:solidFill>
                  <a:srgbClr val="C0C0C0"/>
                </a:solidFill>
                <a:latin typeface="Calibri"/>
                <a:ea typeface="Calibri"/>
                <a:cs typeface="Calibri"/>
                <a:sym typeface="Calibri"/>
              </a:defRPr>
            </a:lvl7pPr>
            <a:lvl8pPr marL="0" marR="0" lvl="7" indent="0" algn="ctr">
              <a:spcBef>
                <a:spcPts val="0"/>
              </a:spcBef>
              <a:spcAft>
                <a:spcPts val="0"/>
              </a:spcAft>
              <a:buNone/>
              <a:defRPr sz="1500">
                <a:solidFill>
                  <a:srgbClr val="C0C0C0"/>
                </a:solidFill>
                <a:latin typeface="Calibri"/>
                <a:ea typeface="Calibri"/>
                <a:cs typeface="Calibri"/>
                <a:sym typeface="Calibri"/>
              </a:defRPr>
            </a:lvl8pPr>
            <a:lvl9pPr marL="0" marR="0" lvl="8" indent="0" algn="ctr">
              <a:spcBef>
                <a:spcPts val="0"/>
              </a:spcBef>
              <a:spcAft>
                <a:spcPts val="0"/>
              </a:spcAft>
              <a:buNone/>
              <a:defRPr sz="1500">
                <a:solidFill>
                  <a:srgbClr val="C0C0C0"/>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4939367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673"/>
        <p:cNvGrpSpPr/>
        <p:nvPr/>
      </p:nvGrpSpPr>
      <p:grpSpPr>
        <a:xfrm>
          <a:off x="0" y="0"/>
          <a:ext cx="0" cy="0"/>
          <a:chOff x="0" y="0"/>
          <a:chExt cx="0" cy="0"/>
        </a:xfrm>
      </p:grpSpPr>
      <p:sp>
        <p:nvSpPr>
          <p:cNvPr id="674" name="Google Shape;674;p66"/>
          <p:cNvSpPr txBox="1">
            <a:spLocks noGrp="1"/>
          </p:cNvSpPr>
          <p:nvPr>
            <p:ph type="title"/>
          </p:nvPr>
        </p:nvSpPr>
        <p:spPr>
          <a:xfrm>
            <a:off x="685800" y="521208"/>
            <a:ext cx="10817352" cy="1033272"/>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chemeClr val="dk1"/>
              </a:buClr>
              <a:buSzPts val="24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a:endParaRPr/>
          </a:p>
        </p:txBody>
      </p:sp>
      <p:sp>
        <p:nvSpPr>
          <p:cNvPr id="675" name="Google Shape;675;p66"/>
          <p:cNvSpPr txBox="1">
            <a:spLocks noGrp="1"/>
          </p:cNvSpPr>
          <p:nvPr>
            <p:ph type="body" idx="1"/>
          </p:nvPr>
        </p:nvSpPr>
        <p:spPr>
          <a:xfrm>
            <a:off x="685800" y="1592812"/>
            <a:ext cx="10820400" cy="280975"/>
          </a:xfrm>
          <a:prstGeom prst="rect">
            <a:avLst/>
          </a:prstGeom>
          <a:noFill/>
          <a:ln>
            <a:noFill/>
          </a:ln>
        </p:spPr>
        <p:txBody>
          <a:bodyPr spcFirstLastPara="1" wrap="square" lIns="0" tIns="0" rIns="0" bIns="0" anchor="t" anchorCtr="0">
            <a:noAutofit/>
          </a:bodyPr>
          <a:lstStyle>
            <a:lvl1pPr marL="457200" lvl="0" indent="-228600" algn="l">
              <a:lnSpc>
                <a:spcPct val="83000"/>
              </a:lnSpc>
              <a:spcBef>
                <a:spcPts val="0"/>
              </a:spcBef>
              <a:spcAft>
                <a:spcPts val="0"/>
              </a:spcAft>
              <a:buClr>
                <a:schemeClr val="accent1"/>
              </a:buClr>
              <a:buSzPts val="2200"/>
              <a:buNone/>
              <a:defRPr sz="2200" b="0">
                <a:solidFill>
                  <a:schemeClr val="accent1"/>
                </a:solidFill>
              </a:defRPr>
            </a:lvl1pPr>
            <a:lvl2pPr marL="914400" lvl="1" indent="-228600" algn="l">
              <a:lnSpc>
                <a:spcPct val="90000"/>
              </a:lnSpc>
              <a:spcBef>
                <a:spcPts val="400"/>
              </a:spcBef>
              <a:spcAft>
                <a:spcPts val="0"/>
              </a:spcAft>
              <a:buSzPts val="2000"/>
              <a:buNone/>
              <a:defRPr sz="2000" b="1"/>
            </a:lvl2pPr>
            <a:lvl3pPr marL="1371600" lvl="2" indent="-228600" algn="l">
              <a:lnSpc>
                <a:spcPct val="85000"/>
              </a:lnSpc>
              <a:spcBef>
                <a:spcPts val="400"/>
              </a:spcBef>
              <a:spcAft>
                <a:spcPts val="0"/>
              </a:spcAft>
              <a:buClr>
                <a:schemeClr val="dk1"/>
              </a:buClr>
              <a:buSzPts val="1800"/>
              <a:buNone/>
              <a:defRPr sz="1800" b="1"/>
            </a:lvl3pPr>
            <a:lvl4pPr marL="1828800" lvl="3" indent="-228600" algn="l">
              <a:lnSpc>
                <a:spcPct val="90000"/>
              </a:lnSpc>
              <a:spcBef>
                <a:spcPts val="1200"/>
              </a:spcBef>
              <a:spcAft>
                <a:spcPts val="0"/>
              </a:spcAft>
              <a:buClr>
                <a:schemeClr val="dk1"/>
              </a:buClr>
              <a:buSzPts val="1600"/>
              <a:buNone/>
              <a:defRPr sz="1600" b="1"/>
            </a:lvl4pPr>
            <a:lvl5pPr marL="2286000" lvl="4" indent="-228600" algn="l">
              <a:lnSpc>
                <a:spcPct val="90000"/>
              </a:lnSpc>
              <a:spcBef>
                <a:spcPts val="0"/>
              </a:spcBef>
              <a:spcAft>
                <a:spcPts val="0"/>
              </a:spcAft>
              <a:buClr>
                <a:schemeClr val="accent1"/>
              </a:buClr>
              <a:buSzPts val="1600"/>
              <a:buNone/>
              <a:defRPr sz="1600" b="1"/>
            </a:lvl5pPr>
            <a:lvl6pPr marL="2743200" lvl="5" indent="-228600" algn="l">
              <a:lnSpc>
                <a:spcPct val="120000"/>
              </a:lnSpc>
              <a:spcBef>
                <a:spcPts val="800"/>
              </a:spcBef>
              <a:spcAft>
                <a:spcPts val="0"/>
              </a:spcAft>
              <a:buClr>
                <a:schemeClr val="dk1"/>
              </a:buClr>
              <a:buSzPts val="1600"/>
              <a:buNone/>
              <a:defRPr sz="1600" b="1"/>
            </a:lvl6pPr>
            <a:lvl7pPr marL="3200400" lvl="6" indent="-228600" algn="l">
              <a:lnSpc>
                <a:spcPct val="85000"/>
              </a:lnSpc>
              <a:spcBef>
                <a:spcPts val="600"/>
              </a:spcBef>
              <a:spcAft>
                <a:spcPts val="0"/>
              </a:spcAft>
              <a:buSzPts val="1600"/>
              <a:buNone/>
              <a:defRPr sz="1600" b="1"/>
            </a:lvl7pPr>
            <a:lvl8pPr marL="3657600" lvl="7" indent="-228600" algn="l">
              <a:lnSpc>
                <a:spcPct val="100000"/>
              </a:lnSpc>
              <a:spcBef>
                <a:spcPts val="1200"/>
              </a:spcBef>
              <a:spcAft>
                <a:spcPts val="0"/>
              </a:spcAft>
              <a:buClr>
                <a:schemeClr val="dk1"/>
              </a:buClr>
              <a:buSzPts val="1600"/>
              <a:buNone/>
              <a:defRPr sz="1600" b="1"/>
            </a:lvl8pPr>
            <a:lvl9pPr marL="4114800" lvl="8" indent="-228600" algn="l">
              <a:lnSpc>
                <a:spcPct val="85000"/>
              </a:lnSpc>
              <a:spcBef>
                <a:spcPts val="600"/>
              </a:spcBef>
              <a:spcAft>
                <a:spcPts val="1200"/>
              </a:spcAft>
              <a:buClr>
                <a:schemeClr val="dk1"/>
              </a:buClr>
              <a:buSzPts val="1600"/>
              <a:buNone/>
              <a:defRPr sz="1600" b="1"/>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matchingName="macOS Desktop Only">
  <p:cSld name="macOS Desktop Only">
    <p:bg>
      <p:bgPr>
        <a:solidFill>
          <a:schemeClr val="lt1"/>
        </a:solidFill>
        <a:effectLst/>
      </p:bgPr>
    </p:bg>
    <p:spTree>
      <p:nvGrpSpPr>
        <p:cNvPr id="1" name="Shape 676"/>
        <p:cNvGrpSpPr/>
        <p:nvPr/>
      </p:nvGrpSpPr>
      <p:grpSpPr>
        <a:xfrm>
          <a:off x="0" y="0"/>
          <a:ext cx="0" cy="0"/>
          <a:chOff x="0" y="0"/>
          <a:chExt cx="0" cy="0"/>
        </a:xfrm>
      </p:grpSpPr>
      <p:pic>
        <p:nvPicPr>
          <p:cNvPr id="677" name="Google Shape;677;p67"/>
          <p:cNvPicPr preferRelativeResize="0"/>
          <p:nvPr/>
        </p:nvPicPr>
        <p:blipFill rotWithShape="1">
          <a:blip r:embed="rId2">
            <a:alphaModFix/>
          </a:blip>
          <a:srcRect/>
          <a:stretch/>
        </p:blipFill>
        <p:spPr>
          <a:xfrm>
            <a:off x="0" y="2362708"/>
            <a:ext cx="12191998" cy="4495293"/>
          </a:xfrm>
          <a:custGeom>
            <a:avLst/>
            <a:gdLst/>
            <a:ahLst/>
            <a:cxnLst/>
            <a:rect l="l" t="t" r="r" b="b"/>
            <a:pathLst>
              <a:path w="12191998" h="4495293" extrusionOk="0">
                <a:moveTo>
                  <a:pt x="12191998" y="0"/>
                </a:moveTo>
                <a:lnTo>
                  <a:pt x="12191998" y="858101"/>
                </a:lnTo>
                <a:lnTo>
                  <a:pt x="12191998" y="2227773"/>
                </a:lnTo>
                <a:lnTo>
                  <a:pt x="12191998" y="4495293"/>
                </a:lnTo>
                <a:lnTo>
                  <a:pt x="0" y="4495293"/>
                </a:lnTo>
                <a:lnTo>
                  <a:pt x="0" y="793901"/>
                </a:lnTo>
                <a:close/>
              </a:path>
            </a:pathLst>
          </a:custGeom>
          <a:noFill/>
          <a:ln>
            <a:noFill/>
          </a:ln>
        </p:spPr>
      </p:pic>
      <p:sp>
        <p:nvSpPr>
          <p:cNvPr id="678" name="Google Shape;678;p67"/>
          <p:cNvSpPr/>
          <p:nvPr/>
        </p:nvSpPr>
        <p:spPr>
          <a:xfrm rot="-5400000" flipH="1">
            <a:off x="9519876" y="2257009"/>
            <a:ext cx="2277983" cy="2580965"/>
          </a:xfrm>
          <a:custGeom>
            <a:avLst/>
            <a:gdLst/>
            <a:ahLst/>
            <a:cxnLst/>
            <a:rect l="l" t="t" r="r" b="b"/>
            <a:pathLst>
              <a:path w="2277983" h="2580965" extrusionOk="0">
                <a:moveTo>
                  <a:pt x="0" y="2120371"/>
                </a:moveTo>
                <a:lnTo>
                  <a:pt x="86004" y="2213873"/>
                </a:lnTo>
                <a:cubicBezTo>
                  <a:pt x="318614" y="2441001"/>
                  <a:pt x="636711" y="2580965"/>
                  <a:pt x="987501" y="2580965"/>
                </a:cubicBezTo>
                <a:cubicBezTo>
                  <a:pt x="1700214" y="2580965"/>
                  <a:pt x="2277983" y="2003196"/>
                  <a:pt x="2277983" y="1290483"/>
                </a:cubicBezTo>
                <a:cubicBezTo>
                  <a:pt x="2277983" y="577769"/>
                  <a:pt x="1700214" y="0"/>
                  <a:pt x="987501" y="0"/>
                </a:cubicBezTo>
                <a:cubicBezTo>
                  <a:pt x="675688" y="0"/>
                  <a:pt x="389705" y="110589"/>
                  <a:pt x="166634" y="294684"/>
                </a:cubicBezTo>
                <a:lnTo>
                  <a:pt x="115879" y="340813"/>
                </a:lnTo>
                <a:lnTo>
                  <a:pt x="0" y="2120371"/>
                </a:lnTo>
                <a:close/>
              </a:path>
            </a:pathLst>
          </a:custGeom>
          <a:gradFill>
            <a:gsLst>
              <a:gs pos="0">
                <a:srgbClr val="F67E32"/>
              </a:gs>
              <a:gs pos="1000">
                <a:srgbClr val="F67E32"/>
              </a:gs>
              <a:gs pos="100000">
                <a:srgbClr val="EC008C"/>
              </a:gs>
            </a:gsLst>
            <a:lin ang="6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600"/>
              <a:buFont typeface="Calibri"/>
              <a:buNone/>
            </a:pPr>
            <a:endParaRPr sz="1600" b="0" i="0" u="none" strike="noStrike" cap="none">
              <a:solidFill>
                <a:srgbClr val="FFFFFF"/>
              </a:solidFill>
              <a:latin typeface="Arial"/>
              <a:ea typeface="Arial"/>
              <a:cs typeface="Arial"/>
              <a:sym typeface="Arial"/>
            </a:endParaRPr>
          </a:p>
        </p:txBody>
      </p:sp>
      <p:pic>
        <p:nvPicPr>
          <p:cNvPr id="679" name="Google Shape;679;p67"/>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9768418" y="6398745"/>
            <a:ext cx="1737783" cy="232711"/>
          </a:xfrm>
          <a:prstGeom prst="rect">
            <a:avLst/>
          </a:prstGeom>
          <a:noFill/>
          <a:ln>
            <a:noFill/>
          </a:ln>
        </p:spPr>
      </p:pic>
      <p:sp>
        <p:nvSpPr>
          <p:cNvPr id="680" name="Google Shape;680;p67"/>
          <p:cNvSpPr/>
          <p:nvPr/>
        </p:nvSpPr>
        <p:spPr>
          <a:xfrm rot="-5400000" flipH="1">
            <a:off x="1539108" y="1621179"/>
            <a:ext cx="4112575" cy="6361068"/>
          </a:xfrm>
          <a:custGeom>
            <a:avLst/>
            <a:gdLst/>
            <a:ahLst/>
            <a:cxnLst/>
            <a:rect l="l" t="t" r="r" b="b"/>
            <a:pathLst>
              <a:path w="4112575" h="6361068" extrusionOk="0">
                <a:moveTo>
                  <a:pt x="0" y="5899702"/>
                </a:moveTo>
                <a:lnTo>
                  <a:pt x="127558" y="5977195"/>
                </a:lnTo>
                <a:cubicBezTo>
                  <a:pt x="578218" y="6222009"/>
                  <a:pt x="1094664" y="6361068"/>
                  <a:pt x="1643589" y="6361068"/>
                </a:cubicBezTo>
                <a:cubicBezTo>
                  <a:pt x="2631653" y="6361068"/>
                  <a:pt x="3514486" y="5910514"/>
                  <a:pt x="4097843" y="5203649"/>
                </a:cubicBezTo>
                <a:lnTo>
                  <a:pt x="4112575" y="5183948"/>
                </a:lnTo>
                <a:lnTo>
                  <a:pt x="4112574" y="1177120"/>
                </a:lnTo>
                <a:lnTo>
                  <a:pt x="4097842" y="1157419"/>
                </a:lnTo>
                <a:cubicBezTo>
                  <a:pt x="3514485" y="450554"/>
                  <a:pt x="2631652" y="0"/>
                  <a:pt x="1643588" y="0"/>
                </a:cubicBezTo>
                <a:cubicBezTo>
                  <a:pt x="1204448" y="0"/>
                  <a:pt x="786094" y="88998"/>
                  <a:pt x="405580" y="249943"/>
                </a:cubicBezTo>
                <a:lnTo>
                  <a:pt x="366672" y="268686"/>
                </a:lnTo>
                <a:lnTo>
                  <a:pt x="0" y="5899702"/>
                </a:lnTo>
                <a:close/>
              </a:path>
            </a:pathLst>
          </a:custGeom>
          <a:gradFill>
            <a:gsLst>
              <a:gs pos="0">
                <a:srgbClr val="F99D1C">
                  <a:alpha val="82745"/>
                </a:srgbClr>
              </a:gs>
              <a:gs pos="30000">
                <a:srgbClr val="F99D1C">
                  <a:alpha val="42745"/>
                </a:srgbClr>
              </a:gs>
              <a:gs pos="100000">
                <a:srgbClr val="EC008C">
                  <a:alpha val="10980"/>
                </a:srgbClr>
              </a:gs>
            </a:gsLst>
            <a:lin ang="2700000"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Calibri"/>
              <a:buNone/>
            </a:pPr>
            <a:endParaRPr sz="800" b="0" i="0" u="none" strike="noStrike" cap="none">
              <a:solidFill>
                <a:srgbClr val="000000"/>
              </a:solidFill>
              <a:latin typeface="Arial"/>
              <a:ea typeface="Arial"/>
              <a:cs typeface="Arial"/>
              <a:sym typeface="Arial"/>
            </a:endParaRPr>
          </a:p>
        </p:txBody>
      </p:sp>
      <p:grpSp>
        <p:nvGrpSpPr>
          <p:cNvPr id="681" name="Google Shape;681;p67"/>
          <p:cNvGrpSpPr/>
          <p:nvPr/>
        </p:nvGrpSpPr>
        <p:grpSpPr>
          <a:xfrm>
            <a:off x="872699" y="6560004"/>
            <a:ext cx="1460636" cy="312557"/>
            <a:chOff x="7938716" y="6332538"/>
            <a:chExt cx="2523626" cy="540023"/>
          </a:xfrm>
        </p:grpSpPr>
        <p:cxnSp>
          <p:nvCxnSpPr>
            <p:cNvPr id="682" name="Google Shape;682;p67"/>
            <p:cNvCxnSpPr/>
            <p:nvPr/>
          </p:nvCxnSpPr>
          <p:spPr>
            <a:xfrm flipH="1">
              <a:off x="7938716" y="6332538"/>
              <a:ext cx="540023" cy="540023"/>
            </a:xfrm>
            <a:prstGeom prst="straightConnector1">
              <a:avLst/>
            </a:prstGeom>
            <a:noFill/>
            <a:ln w="12700" cap="rnd" cmpd="sng">
              <a:solidFill>
                <a:srgbClr val="FFFFFF"/>
              </a:solidFill>
              <a:prstDash val="solid"/>
              <a:round/>
              <a:headEnd type="none" w="sm" len="sm"/>
              <a:tailEnd type="none" w="sm" len="sm"/>
            </a:ln>
          </p:spPr>
        </p:cxnSp>
        <p:cxnSp>
          <p:nvCxnSpPr>
            <p:cNvPr id="683" name="Google Shape;683;p67"/>
            <p:cNvCxnSpPr/>
            <p:nvPr/>
          </p:nvCxnSpPr>
          <p:spPr>
            <a:xfrm flipH="1">
              <a:off x="8269317" y="6332538"/>
              <a:ext cx="540023" cy="540023"/>
            </a:xfrm>
            <a:prstGeom prst="straightConnector1">
              <a:avLst/>
            </a:prstGeom>
            <a:noFill/>
            <a:ln w="12700" cap="rnd" cmpd="sng">
              <a:solidFill>
                <a:srgbClr val="FFFFFF"/>
              </a:solidFill>
              <a:prstDash val="solid"/>
              <a:round/>
              <a:headEnd type="none" w="sm" len="sm"/>
              <a:tailEnd type="none" w="sm" len="sm"/>
            </a:ln>
          </p:spPr>
        </p:cxnSp>
        <p:cxnSp>
          <p:nvCxnSpPr>
            <p:cNvPr id="684" name="Google Shape;684;p67"/>
            <p:cNvCxnSpPr/>
            <p:nvPr/>
          </p:nvCxnSpPr>
          <p:spPr>
            <a:xfrm flipH="1">
              <a:off x="8599918" y="6332538"/>
              <a:ext cx="540023" cy="540023"/>
            </a:xfrm>
            <a:prstGeom prst="straightConnector1">
              <a:avLst/>
            </a:prstGeom>
            <a:noFill/>
            <a:ln w="12700" cap="rnd" cmpd="sng">
              <a:solidFill>
                <a:srgbClr val="FFFFFF"/>
              </a:solidFill>
              <a:prstDash val="solid"/>
              <a:round/>
              <a:headEnd type="none" w="sm" len="sm"/>
              <a:tailEnd type="none" w="sm" len="sm"/>
            </a:ln>
          </p:spPr>
        </p:cxnSp>
        <p:cxnSp>
          <p:nvCxnSpPr>
            <p:cNvPr id="685" name="Google Shape;685;p67"/>
            <p:cNvCxnSpPr/>
            <p:nvPr/>
          </p:nvCxnSpPr>
          <p:spPr>
            <a:xfrm flipH="1">
              <a:off x="8930519" y="6332538"/>
              <a:ext cx="540023" cy="540023"/>
            </a:xfrm>
            <a:prstGeom prst="straightConnector1">
              <a:avLst/>
            </a:prstGeom>
            <a:noFill/>
            <a:ln w="12700" cap="rnd" cmpd="sng">
              <a:solidFill>
                <a:srgbClr val="FFFFFF"/>
              </a:solidFill>
              <a:prstDash val="solid"/>
              <a:round/>
              <a:headEnd type="none" w="sm" len="sm"/>
              <a:tailEnd type="none" w="sm" len="sm"/>
            </a:ln>
          </p:spPr>
        </p:cxnSp>
        <p:cxnSp>
          <p:nvCxnSpPr>
            <p:cNvPr id="686" name="Google Shape;686;p67"/>
            <p:cNvCxnSpPr/>
            <p:nvPr/>
          </p:nvCxnSpPr>
          <p:spPr>
            <a:xfrm flipH="1">
              <a:off x="9261120" y="6332538"/>
              <a:ext cx="540023" cy="540023"/>
            </a:xfrm>
            <a:prstGeom prst="straightConnector1">
              <a:avLst/>
            </a:prstGeom>
            <a:noFill/>
            <a:ln w="12700" cap="rnd" cmpd="sng">
              <a:solidFill>
                <a:srgbClr val="FFFFFF"/>
              </a:solidFill>
              <a:prstDash val="solid"/>
              <a:round/>
              <a:headEnd type="none" w="sm" len="sm"/>
              <a:tailEnd type="none" w="sm" len="sm"/>
            </a:ln>
          </p:spPr>
        </p:cxnSp>
        <p:cxnSp>
          <p:nvCxnSpPr>
            <p:cNvPr id="687" name="Google Shape;687;p67"/>
            <p:cNvCxnSpPr/>
            <p:nvPr/>
          </p:nvCxnSpPr>
          <p:spPr>
            <a:xfrm flipH="1">
              <a:off x="9591721" y="6332538"/>
              <a:ext cx="540023" cy="540023"/>
            </a:xfrm>
            <a:prstGeom prst="straightConnector1">
              <a:avLst/>
            </a:prstGeom>
            <a:noFill/>
            <a:ln w="12700" cap="rnd" cmpd="sng">
              <a:solidFill>
                <a:srgbClr val="FFFFFF"/>
              </a:solidFill>
              <a:prstDash val="solid"/>
              <a:round/>
              <a:headEnd type="none" w="sm" len="sm"/>
              <a:tailEnd type="none" w="sm" len="sm"/>
            </a:ln>
          </p:spPr>
        </p:cxnSp>
        <p:cxnSp>
          <p:nvCxnSpPr>
            <p:cNvPr id="688" name="Google Shape;688;p67"/>
            <p:cNvCxnSpPr/>
            <p:nvPr/>
          </p:nvCxnSpPr>
          <p:spPr>
            <a:xfrm flipH="1">
              <a:off x="9922319" y="6332538"/>
              <a:ext cx="540023" cy="540023"/>
            </a:xfrm>
            <a:prstGeom prst="straightConnector1">
              <a:avLst/>
            </a:prstGeom>
            <a:noFill/>
            <a:ln w="12700" cap="rnd" cmpd="sng">
              <a:solidFill>
                <a:srgbClr val="FFFFFF"/>
              </a:solidFill>
              <a:prstDash val="solid"/>
              <a:round/>
              <a:headEnd type="none" w="sm" len="sm"/>
              <a:tailEnd type="none" w="sm" len="sm"/>
            </a:ln>
          </p:spPr>
        </p:cxnSp>
      </p:grpSp>
      <p:grpSp>
        <p:nvGrpSpPr>
          <p:cNvPr id="689" name="Google Shape;689;p67"/>
          <p:cNvGrpSpPr/>
          <p:nvPr/>
        </p:nvGrpSpPr>
        <p:grpSpPr>
          <a:xfrm>
            <a:off x="1682751" y="774237"/>
            <a:ext cx="8826500" cy="6083762"/>
            <a:chOff x="1682750" y="774237"/>
            <a:chExt cx="8826500" cy="6083763"/>
          </a:xfrm>
        </p:grpSpPr>
        <p:sp>
          <p:nvSpPr>
            <p:cNvPr id="690" name="Google Shape;690;p67"/>
            <p:cNvSpPr/>
            <p:nvPr/>
          </p:nvSpPr>
          <p:spPr>
            <a:xfrm>
              <a:off x="1875272" y="1041400"/>
              <a:ext cx="8441456" cy="4831080"/>
            </a:xfrm>
            <a:prstGeom prst="rect">
              <a:avLst/>
            </a:prstGeom>
            <a:solidFill>
              <a:schemeClr val="lt2"/>
            </a:solidFill>
            <a:ln>
              <a:noFill/>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600">
                <a:solidFill>
                  <a:schemeClr val="lt1"/>
                </a:solidFill>
                <a:latin typeface="Arial"/>
                <a:ea typeface="Arial"/>
                <a:cs typeface="Arial"/>
                <a:sym typeface="Arial"/>
              </a:endParaRPr>
            </a:p>
          </p:txBody>
        </p:sp>
        <p:pic>
          <p:nvPicPr>
            <p:cNvPr id="691" name="Google Shape;691;p67"/>
            <p:cNvPicPr preferRelativeResize="0"/>
            <p:nvPr/>
          </p:nvPicPr>
          <p:blipFill rotWithShape="1">
            <a:blip r:embed="rId4">
              <a:alphaModFix/>
            </a:blip>
            <a:srcRect/>
            <a:stretch/>
          </p:blipFill>
          <p:spPr>
            <a:xfrm>
              <a:off x="1682750" y="774237"/>
              <a:ext cx="8826500" cy="6083763"/>
            </a:xfrm>
            <a:prstGeom prst="rect">
              <a:avLst/>
            </a:prstGeom>
            <a:noFill/>
            <a:ln>
              <a:noFill/>
            </a:ln>
          </p:spPr>
        </p:pic>
      </p:grpSp>
      <p:sp>
        <p:nvSpPr>
          <p:cNvPr id="692" name="Google Shape;692;p67"/>
          <p:cNvSpPr>
            <a:spLocks noGrp="1"/>
          </p:cNvSpPr>
          <p:nvPr>
            <p:ph type="pic" idx="2"/>
          </p:nvPr>
        </p:nvSpPr>
        <p:spPr>
          <a:xfrm>
            <a:off x="2038351" y="1132417"/>
            <a:ext cx="8125883" cy="4586288"/>
          </a:xfrm>
          <a:prstGeom prst="roundRect">
            <a:avLst>
              <a:gd name="adj" fmla="val 0"/>
            </a:avLst>
          </a:prstGeom>
          <a:solidFill>
            <a:schemeClr val="lt2"/>
          </a:solidFill>
          <a:ln>
            <a:noFill/>
          </a:ln>
        </p:spPr>
        <p:txBody>
          <a:bodyPr spcFirstLastPara="1" wrap="square" lIns="0" tIns="0" rIns="0" bIns="0" anchor="t" anchorCtr="0">
            <a:noAutofit/>
          </a:bodyPr>
          <a:lstStyle>
            <a:lvl1pPr marR="0" lvl="0" algn="l" rtl="0">
              <a:lnSpc>
                <a:spcPct val="95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1pPr>
            <a:lvl2pPr marR="0" lvl="1" algn="l" rtl="0">
              <a:lnSpc>
                <a:spcPct val="90000"/>
              </a:lnSpc>
              <a:spcBef>
                <a:spcPts val="40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2pPr>
            <a:lvl3pPr marR="0" lvl="2" algn="l" rtl="0">
              <a:lnSpc>
                <a:spcPct val="85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12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Clr>
                <a:schemeClr val="accent1"/>
              </a:buClr>
              <a:buSzPts val="1400"/>
              <a:buFont typeface="Arial"/>
              <a:buChar char="​"/>
              <a:defRPr sz="1400" b="0" i="0" u="none" strike="noStrike" cap="none">
                <a:solidFill>
                  <a:schemeClr val="accent1"/>
                </a:solidFill>
                <a:latin typeface="Arial"/>
                <a:ea typeface="Arial"/>
                <a:cs typeface="Arial"/>
                <a:sym typeface="Arial"/>
              </a:defRPr>
            </a:lvl5pPr>
            <a:lvl6pPr marR="0" lvl="5" algn="l" rtl="0">
              <a:lnSpc>
                <a:spcPct val="12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85000"/>
              </a:lnSpc>
              <a:spcBef>
                <a:spcPts val="600"/>
              </a:spcBef>
              <a:spcAft>
                <a:spcPts val="0"/>
              </a:spcAft>
              <a:buClr>
                <a:schemeClr val="accent4"/>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100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8pPr>
            <a:lvl9pPr marR="0" lvl="8" algn="l" rtl="0">
              <a:lnSpc>
                <a:spcPct val="85000"/>
              </a:lnSpc>
              <a:spcBef>
                <a:spcPts val="600"/>
              </a:spcBef>
              <a:spcAft>
                <a:spcPts val="1200"/>
              </a:spcAft>
              <a:buClr>
                <a:schemeClr val="dk1"/>
              </a:buClr>
              <a:buSzPts val="1400"/>
              <a:buFont typeface="Arial"/>
              <a:buChar char="​"/>
              <a:defRPr sz="1400" b="1" i="0" u="none" strike="noStrike" cap="none">
                <a:solidFill>
                  <a:schemeClr val="dk1"/>
                </a:solidFill>
                <a:latin typeface="Arial"/>
                <a:ea typeface="Arial"/>
                <a:cs typeface="Arial"/>
                <a:sym typeface="Arial"/>
              </a:defRPr>
            </a:lvl9pPr>
          </a:lstStyle>
          <a:p>
            <a:endParaRPr/>
          </a:p>
        </p:txBody>
      </p:sp>
      <p:sp>
        <p:nvSpPr>
          <p:cNvPr id="693" name="Google Shape;693;p67"/>
          <p:cNvSpPr/>
          <p:nvPr/>
        </p:nvSpPr>
        <p:spPr>
          <a:xfrm>
            <a:off x="10848521" y="75561"/>
            <a:ext cx="1338508" cy="181868"/>
          </a:xfrm>
          <a:prstGeom prst="rect">
            <a:avLst/>
          </a:prstGeom>
          <a:noFill/>
          <a:ln>
            <a:noFill/>
          </a:ln>
        </p:spPr>
        <p:txBody>
          <a:bodyPr spcFirstLastPara="1" wrap="square" lIns="121900" tIns="60925" rIns="121900" bIns="60925" anchor="t" anchorCtr="0">
            <a:noAutofit/>
          </a:bodyPr>
          <a:lstStyle/>
          <a:p>
            <a:pPr marL="0" marR="0" lvl="0" indent="0" algn="r" rtl="0">
              <a:spcBef>
                <a:spcPts val="0"/>
              </a:spcBef>
              <a:spcAft>
                <a:spcPts val="0"/>
              </a:spcAft>
              <a:buNone/>
            </a:pPr>
            <a:r>
              <a:rPr lang="en-US" sz="700" b="0" i="0">
                <a:solidFill>
                  <a:schemeClr val="dk2"/>
                </a:solidFill>
                <a:latin typeface="Arial"/>
                <a:ea typeface="Arial"/>
                <a:cs typeface="Arial"/>
                <a:sym typeface="Arial"/>
              </a:rPr>
              <a:t>© 2019 SPLUNK INC.</a:t>
            </a:r>
            <a:endParaRPr sz="700">
              <a:solidFill>
                <a:schemeClr val="dk2"/>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94"/>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matchingName="Title Slide">
  <p:cSld name="Title Slide">
    <p:bg>
      <p:bgPr>
        <a:blipFill>
          <a:blip r:embed="rId2">
            <a:alphaModFix/>
          </a:blip>
          <a:stretch>
            <a:fillRect/>
          </a:stretch>
        </a:blipFill>
        <a:effectLst/>
      </p:bgPr>
    </p:bg>
    <p:spTree>
      <p:nvGrpSpPr>
        <p:cNvPr id="1" name="Shape 695"/>
        <p:cNvGrpSpPr/>
        <p:nvPr/>
      </p:nvGrpSpPr>
      <p:grpSpPr>
        <a:xfrm>
          <a:off x="0" y="0"/>
          <a:ext cx="0" cy="0"/>
          <a:chOff x="0" y="0"/>
          <a:chExt cx="0" cy="0"/>
        </a:xfrm>
      </p:grpSpPr>
      <p:pic>
        <p:nvPicPr>
          <p:cNvPr id="696" name="Google Shape;696;p69"/>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492005" y="5740400"/>
            <a:ext cx="4014195" cy="537553"/>
          </a:xfrm>
          <a:prstGeom prst="rect">
            <a:avLst/>
          </a:prstGeom>
          <a:noFill/>
          <a:ln>
            <a:noFill/>
          </a:ln>
        </p:spPr>
      </p:pic>
      <p:sp>
        <p:nvSpPr>
          <p:cNvPr id="697" name="Google Shape;697;p69"/>
          <p:cNvSpPr/>
          <p:nvPr/>
        </p:nvSpPr>
        <p:spPr>
          <a:xfrm flipH="1">
            <a:off x="0" y="1767039"/>
            <a:ext cx="2871883" cy="3205064"/>
          </a:xfrm>
          <a:custGeom>
            <a:avLst/>
            <a:gdLst/>
            <a:ahLst/>
            <a:cxnLst/>
            <a:rect l="l" t="t" r="r" b="b"/>
            <a:pathLst>
              <a:path w="3140961" h="3505361" extrusionOk="0">
                <a:moveTo>
                  <a:pt x="945132" y="0"/>
                </a:moveTo>
                <a:lnTo>
                  <a:pt x="0" y="2074031"/>
                </a:lnTo>
                <a:lnTo>
                  <a:pt x="3140961" y="3505361"/>
                </a:lnTo>
                <a:lnTo>
                  <a:pt x="3140961" y="1000636"/>
                </a:lnTo>
                <a:lnTo>
                  <a:pt x="945132" y="0"/>
                </a:lnTo>
                <a:close/>
              </a:path>
            </a:pathLst>
          </a:custGeom>
          <a:gradFill>
            <a:gsLst>
              <a:gs pos="0">
                <a:srgbClr val="F99D1C">
                  <a:alpha val="21960"/>
                </a:srgbClr>
              </a:gs>
              <a:gs pos="9000">
                <a:srgbClr val="F99D1C">
                  <a:alpha val="21960"/>
                </a:srgbClr>
              </a:gs>
              <a:gs pos="100000">
                <a:srgbClr val="C83C10">
                  <a:alpha val="40000"/>
                </a:srgbClr>
              </a:gs>
            </a:gsLst>
            <a:lin ang="3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FFFFFF"/>
              </a:solidFill>
              <a:latin typeface="Arial"/>
              <a:ea typeface="Arial"/>
              <a:cs typeface="Arial"/>
              <a:sym typeface="Arial"/>
            </a:endParaRPr>
          </a:p>
        </p:txBody>
      </p:sp>
      <p:sp>
        <p:nvSpPr>
          <p:cNvPr id="698" name="Google Shape;698;p69"/>
          <p:cNvSpPr/>
          <p:nvPr/>
        </p:nvSpPr>
        <p:spPr>
          <a:xfrm flipH="1">
            <a:off x="0" y="2540311"/>
            <a:ext cx="4252739" cy="3460861"/>
          </a:xfrm>
          <a:custGeom>
            <a:avLst/>
            <a:gdLst/>
            <a:ahLst/>
            <a:cxnLst/>
            <a:rect l="l" t="t" r="r" b="b"/>
            <a:pathLst>
              <a:path w="5592859" h="4551445" extrusionOk="0">
                <a:moveTo>
                  <a:pt x="912668" y="0"/>
                </a:moveTo>
                <a:lnTo>
                  <a:pt x="0" y="2002790"/>
                </a:lnTo>
                <a:lnTo>
                  <a:pt x="5592859" y="4551445"/>
                </a:lnTo>
                <a:lnTo>
                  <a:pt x="5592859" y="2132755"/>
                </a:lnTo>
                <a:lnTo>
                  <a:pt x="912668" y="0"/>
                </a:lnTo>
                <a:close/>
              </a:path>
            </a:pathLst>
          </a:custGeom>
          <a:gradFill>
            <a:gsLst>
              <a:gs pos="0">
                <a:srgbClr val="F99D1C">
                  <a:alpha val="11764"/>
                </a:srgbClr>
              </a:gs>
              <a:gs pos="9000">
                <a:srgbClr val="F99D1C">
                  <a:alpha val="11764"/>
                </a:srgbClr>
              </a:gs>
              <a:gs pos="100000">
                <a:srgbClr val="ED3469">
                  <a:alpha val="68627"/>
                </a:srgbClr>
              </a:gs>
            </a:gsLst>
            <a:lin ang="2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FFFFFF"/>
              </a:solidFill>
              <a:latin typeface="Arial"/>
              <a:ea typeface="Arial"/>
              <a:cs typeface="Arial"/>
              <a:sym typeface="Arial"/>
            </a:endParaRPr>
          </a:p>
        </p:txBody>
      </p:sp>
      <p:sp>
        <p:nvSpPr>
          <p:cNvPr id="699" name="Google Shape;699;p69"/>
          <p:cNvSpPr/>
          <p:nvPr/>
        </p:nvSpPr>
        <p:spPr>
          <a:xfrm rot="10800000" flipH="1">
            <a:off x="0" y="5186367"/>
            <a:ext cx="3669255" cy="1671633"/>
          </a:xfrm>
          <a:custGeom>
            <a:avLst/>
            <a:gdLst/>
            <a:ahLst/>
            <a:cxnLst/>
            <a:rect l="l" t="t" r="r" b="b"/>
            <a:pathLst>
              <a:path w="4518118" h="2058357" extrusionOk="0">
                <a:moveTo>
                  <a:pt x="3580128" y="2058357"/>
                </a:moveTo>
                <a:lnTo>
                  <a:pt x="4518118" y="0"/>
                </a:lnTo>
                <a:lnTo>
                  <a:pt x="0" y="0"/>
                </a:lnTo>
                <a:lnTo>
                  <a:pt x="0" y="426899"/>
                </a:lnTo>
                <a:lnTo>
                  <a:pt x="3580128" y="2058357"/>
                </a:lnTo>
                <a:close/>
              </a:path>
            </a:pathLst>
          </a:custGeom>
          <a:gradFill>
            <a:gsLst>
              <a:gs pos="0">
                <a:srgbClr val="F99D1C">
                  <a:alpha val="20000"/>
                </a:srgbClr>
              </a:gs>
              <a:gs pos="9000">
                <a:srgbClr val="F99D1C">
                  <a:alpha val="20000"/>
                </a:srgbClr>
              </a:gs>
              <a:gs pos="100000">
                <a:srgbClr val="ED3469">
                  <a:alpha val="68627"/>
                </a:srgbClr>
              </a:gs>
            </a:gsLst>
            <a:lin ang="13800001"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FFFFFF"/>
              </a:solidFill>
              <a:latin typeface="Arial"/>
              <a:ea typeface="Arial"/>
              <a:cs typeface="Arial"/>
              <a:sym typeface="Arial"/>
            </a:endParaRPr>
          </a:p>
        </p:txBody>
      </p:sp>
      <p:sp>
        <p:nvSpPr>
          <p:cNvPr id="700" name="Google Shape;700;p69"/>
          <p:cNvSpPr/>
          <p:nvPr/>
        </p:nvSpPr>
        <p:spPr>
          <a:xfrm rot="10800000" flipH="1">
            <a:off x="1" y="3893868"/>
            <a:ext cx="3016539" cy="2964133"/>
          </a:xfrm>
          <a:custGeom>
            <a:avLst/>
            <a:gdLst/>
            <a:ahLst/>
            <a:cxnLst/>
            <a:rect l="l" t="t" r="r" b="b"/>
            <a:pathLst>
              <a:path w="3102861" h="3048955" extrusionOk="0">
                <a:moveTo>
                  <a:pt x="2157730" y="3048955"/>
                </a:moveTo>
                <a:lnTo>
                  <a:pt x="3102861" y="974924"/>
                </a:lnTo>
                <a:lnTo>
                  <a:pt x="963454" y="0"/>
                </a:lnTo>
                <a:lnTo>
                  <a:pt x="0" y="0"/>
                </a:lnTo>
                <a:lnTo>
                  <a:pt x="0" y="2065681"/>
                </a:lnTo>
                <a:lnTo>
                  <a:pt x="2157730" y="3048955"/>
                </a:lnTo>
                <a:close/>
              </a:path>
            </a:pathLst>
          </a:custGeom>
          <a:gradFill>
            <a:gsLst>
              <a:gs pos="0">
                <a:srgbClr val="F99D1C">
                  <a:alpha val="38823"/>
                </a:srgbClr>
              </a:gs>
              <a:gs pos="36000">
                <a:srgbClr val="F99D1C">
                  <a:alpha val="38823"/>
                </a:srgbClr>
              </a:gs>
              <a:gs pos="100000">
                <a:srgbClr val="F67F32">
                  <a:alpha val="40000"/>
                </a:srgbClr>
              </a:gs>
            </a:gsLst>
            <a:lin ang="9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FFFFFF"/>
              </a:solidFill>
              <a:latin typeface="Arial"/>
              <a:ea typeface="Arial"/>
              <a:cs typeface="Arial"/>
              <a:sym typeface="Arial"/>
            </a:endParaRPr>
          </a:p>
        </p:txBody>
      </p:sp>
      <p:cxnSp>
        <p:nvCxnSpPr>
          <p:cNvPr id="701" name="Google Shape;701;p69"/>
          <p:cNvCxnSpPr/>
          <p:nvPr/>
        </p:nvCxnSpPr>
        <p:spPr>
          <a:xfrm flipH="1">
            <a:off x="913369" y="6158172"/>
            <a:ext cx="1563443" cy="701945"/>
          </a:xfrm>
          <a:prstGeom prst="straightConnector1">
            <a:avLst/>
          </a:prstGeom>
          <a:noFill/>
          <a:ln w="12700" cap="rnd" cmpd="sng">
            <a:solidFill>
              <a:srgbClr val="FFFFFF"/>
            </a:solidFill>
            <a:prstDash val="solid"/>
            <a:round/>
            <a:headEnd type="none" w="sm" len="sm"/>
            <a:tailEnd type="none" w="sm" len="sm"/>
          </a:ln>
        </p:spPr>
      </p:cxnSp>
      <p:sp>
        <p:nvSpPr>
          <p:cNvPr id="702" name="Google Shape;702;p69"/>
          <p:cNvSpPr txBox="1">
            <a:spLocks noGrp="1"/>
          </p:cNvSpPr>
          <p:nvPr>
            <p:ph type="ctrTitle"/>
          </p:nvPr>
        </p:nvSpPr>
        <p:spPr>
          <a:xfrm>
            <a:off x="3562349" y="739901"/>
            <a:ext cx="7943851" cy="2215991"/>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chemeClr val="lt1"/>
              </a:buClr>
              <a:buSzPts val="6000"/>
              <a:buFont typeface="Arial"/>
              <a:buNone/>
              <a:defRPr sz="6000">
                <a:solidFill>
                  <a:schemeClr val="lt1"/>
                </a:solidFill>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a:endParaRPr/>
          </a:p>
        </p:txBody>
      </p:sp>
      <p:sp>
        <p:nvSpPr>
          <p:cNvPr id="703" name="Google Shape;703;p69"/>
          <p:cNvSpPr txBox="1">
            <a:spLocks noGrp="1"/>
          </p:cNvSpPr>
          <p:nvPr>
            <p:ph type="subTitle" idx="1"/>
          </p:nvPr>
        </p:nvSpPr>
        <p:spPr>
          <a:xfrm>
            <a:off x="3562349" y="3047965"/>
            <a:ext cx="7943851" cy="350865"/>
          </a:xfrm>
          <a:prstGeom prst="rect">
            <a:avLst/>
          </a:prstGeom>
          <a:noFill/>
          <a:ln>
            <a:noFill/>
          </a:ln>
        </p:spPr>
        <p:txBody>
          <a:bodyPr spcFirstLastPara="1" wrap="square" lIns="0" tIns="0" rIns="0" bIns="0" anchor="t" anchorCtr="0">
            <a:noAutofit/>
          </a:bodyPr>
          <a:lstStyle>
            <a:lvl1pPr lvl="0" algn="l">
              <a:lnSpc>
                <a:spcPct val="95000"/>
              </a:lnSpc>
              <a:spcBef>
                <a:spcPts val="1200"/>
              </a:spcBef>
              <a:spcAft>
                <a:spcPts val="0"/>
              </a:spcAft>
              <a:buClr>
                <a:schemeClr val="lt1"/>
              </a:buClr>
              <a:buSzPts val="2400"/>
              <a:buNone/>
              <a:defRPr sz="2400">
                <a:solidFill>
                  <a:schemeClr val="lt1"/>
                </a:solidFill>
              </a:defRPr>
            </a:lvl1pPr>
            <a:lvl2pPr lvl="1" algn="ctr">
              <a:lnSpc>
                <a:spcPct val="90000"/>
              </a:lnSpc>
              <a:spcBef>
                <a:spcPts val="400"/>
              </a:spcBef>
              <a:spcAft>
                <a:spcPts val="0"/>
              </a:spcAft>
              <a:buSzPts val="2000"/>
              <a:buNone/>
              <a:defRPr sz="2000"/>
            </a:lvl2pPr>
            <a:lvl3pPr lvl="2" algn="ctr">
              <a:lnSpc>
                <a:spcPct val="85000"/>
              </a:lnSpc>
              <a:spcBef>
                <a:spcPts val="400"/>
              </a:spcBef>
              <a:spcAft>
                <a:spcPts val="0"/>
              </a:spcAft>
              <a:buClr>
                <a:schemeClr val="dk1"/>
              </a:buClr>
              <a:buSzPts val="1800"/>
              <a:buNone/>
              <a:defRPr sz="1800"/>
            </a:lvl3pPr>
            <a:lvl4pPr lvl="3" algn="ctr">
              <a:lnSpc>
                <a:spcPct val="90000"/>
              </a:lnSpc>
              <a:spcBef>
                <a:spcPts val="1200"/>
              </a:spcBef>
              <a:spcAft>
                <a:spcPts val="0"/>
              </a:spcAft>
              <a:buClr>
                <a:schemeClr val="dk1"/>
              </a:buClr>
              <a:buSzPts val="1600"/>
              <a:buNone/>
              <a:defRPr sz="1600"/>
            </a:lvl4pPr>
            <a:lvl5pPr lvl="4" algn="ctr">
              <a:lnSpc>
                <a:spcPct val="90000"/>
              </a:lnSpc>
              <a:spcBef>
                <a:spcPts val="0"/>
              </a:spcBef>
              <a:spcAft>
                <a:spcPts val="0"/>
              </a:spcAft>
              <a:buClr>
                <a:schemeClr val="accent1"/>
              </a:buClr>
              <a:buSzPts val="1600"/>
              <a:buNone/>
              <a:defRPr sz="1600"/>
            </a:lvl5pPr>
            <a:lvl6pPr lvl="5" algn="ctr">
              <a:lnSpc>
                <a:spcPct val="120000"/>
              </a:lnSpc>
              <a:spcBef>
                <a:spcPts val="800"/>
              </a:spcBef>
              <a:spcAft>
                <a:spcPts val="0"/>
              </a:spcAft>
              <a:buClr>
                <a:schemeClr val="dk1"/>
              </a:buClr>
              <a:buSzPts val="1600"/>
              <a:buNone/>
              <a:defRPr sz="1600"/>
            </a:lvl6pPr>
            <a:lvl7pPr lvl="6" algn="ctr">
              <a:lnSpc>
                <a:spcPct val="85000"/>
              </a:lnSpc>
              <a:spcBef>
                <a:spcPts val="600"/>
              </a:spcBef>
              <a:spcAft>
                <a:spcPts val="0"/>
              </a:spcAft>
              <a:buSzPts val="1600"/>
              <a:buNone/>
              <a:defRPr sz="1600"/>
            </a:lvl7pPr>
            <a:lvl8pPr lvl="7" algn="ctr">
              <a:lnSpc>
                <a:spcPct val="100000"/>
              </a:lnSpc>
              <a:spcBef>
                <a:spcPts val="1200"/>
              </a:spcBef>
              <a:spcAft>
                <a:spcPts val="0"/>
              </a:spcAft>
              <a:buClr>
                <a:schemeClr val="dk1"/>
              </a:buClr>
              <a:buSzPts val="1600"/>
              <a:buNone/>
              <a:defRPr sz="1600"/>
            </a:lvl8pPr>
            <a:lvl9pPr lvl="8" algn="ctr">
              <a:lnSpc>
                <a:spcPct val="85000"/>
              </a:lnSpc>
              <a:spcBef>
                <a:spcPts val="600"/>
              </a:spcBef>
              <a:spcAft>
                <a:spcPts val="1200"/>
              </a:spcAft>
              <a:buClr>
                <a:schemeClr val="dk1"/>
              </a:buClr>
              <a:buSzPts val="1600"/>
              <a:buNone/>
              <a:defRPr sz="1600"/>
            </a:lvl9pPr>
          </a:lstStyle>
          <a:p>
            <a:endParaRPr/>
          </a:p>
        </p:txBody>
      </p:sp>
      <p:sp>
        <p:nvSpPr>
          <p:cNvPr id="704" name="Google Shape;704;p69"/>
          <p:cNvSpPr txBox="1">
            <a:spLocks noGrp="1"/>
          </p:cNvSpPr>
          <p:nvPr>
            <p:ph type="body" idx="2"/>
          </p:nvPr>
        </p:nvSpPr>
        <p:spPr>
          <a:xfrm>
            <a:off x="3562349" y="4364221"/>
            <a:ext cx="7943851" cy="280975"/>
          </a:xfrm>
          <a:prstGeom prst="rect">
            <a:avLst/>
          </a:prstGeom>
          <a:noFill/>
          <a:ln>
            <a:noFill/>
          </a:ln>
        </p:spPr>
        <p:txBody>
          <a:bodyPr spcFirstLastPara="1" wrap="square" lIns="0" tIns="0" rIns="0" bIns="0" anchor="b" anchorCtr="0">
            <a:noAutofit/>
          </a:bodyPr>
          <a:lstStyle>
            <a:lvl1pPr marL="457200" lvl="0" indent="-228600" algn="l">
              <a:lnSpc>
                <a:spcPct val="83000"/>
              </a:lnSpc>
              <a:spcBef>
                <a:spcPts val="0"/>
              </a:spcBef>
              <a:spcAft>
                <a:spcPts val="0"/>
              </a:spcAft>
              <a:buClr>
                <a:schemeClr val="lt1"/>
              </a:buClr>
              <a:buSzPts val="2200"/>
              <a:buNone/>
              <a:defRPr sz="2200" b="1">
                <a:solidFill>
                  <a:schemeClr val="lt1"/>
                </a:solidFill>
                <a:latin typeface="Arial"/>
                <a:ea typeface="Arial"/>
                <a:cs typeface="Arial"/>
                <a:sym typeface="Arial"/>
              </a:defRPr>
            </a:lvl1pPr>
            <a:lvl2pPr marL="914400" lvl="1" indent="-228600" algn="l">
              <a:lnSpc>
                <a:spcPct val="90000"/>
              </a:lnSpc>
              <a:spcBef>
                <a:spcPts val="400"/>
              </a:spcBef>
              <a:spcAft>
                <a:spcPts val="0"/>
              </a:spcAft>
              <a:buSzPts val="2000"/>
              <a:buNone/>
              <a:defRPr sz="2000" b="1"/>
            </a:lvl2pPr>
            <a:lvl3pPr marL="1371600" lvl="2" indent="-228600" algn="l">
              <a:lnSpc>
                <a:spcPct val="85000"/>
              </a:lnSpc>
              <a:spcBef>
                <a:spcPts val="400"/>
              </a:spcBef>
              <a:spcAft>
                <a:spcPts val="0"/>
              </a:spcAft>
              <a:buClr>
                <a:schemeClr val="dk1"/>
              </a:buClr>
              <a:buSzPts val="1800"/>
              <a:buNone/>
              <a:defRPr sz="1800" b="1"/>
            </a:lvl3pPr>
            <a:lvl4pPr marL="1828800" lvl="3" indent="-228600" algn="l">
              <a:lnSpc>
                <a:spcPct val="90000"/>
              </a:lnSpc>
              <a:spcBef>
                <a:spcPts val="1200"/>
              </a:spcBef>
              <a:spcAft>
                <a:spcPts val="0"/>
              </a:spcAft>
              <a:buClr>
                <a:schemeClr val="dk1"/>
              </a:buClr>
              <a:buSzPts val="1600"/>
              <a:buNone/>
              <a:defRPr sz="1600" b="1"/>
            </a:lvl4pPr>
            <a:lvl5pPr marL="2286000" lvl="4" indent="-228600" algn="l">
              <a:lnSpc>
                <a:spcPct val="90000"/>
              </a:lnSpc>
              <a:spcBef>
                <a:spcPts val="0"/>
              </a:spcBef>
              <a:spcAft>
                <a:spcPts val="0"/>
              </a:spcAft>
              <a:buClr>
                <a:schemeClr val="accent1"/>
              </a:buClr>
              <a:buSzPts val="1600"/>
              <a:buNone/>
              <a:defRPr sz="1600" b="1"/>
            </a:lvl5pPr>
            <a:lvl6pPr marL="2743200" lvl="5" indent="-228600" algn="l">
              <a:lnSpc>
                <a:spcPct val="120000"/>
              </a:lnSpc>
              <a:spcBef>
                <a:spcPts val="800"/>
              </a:spcBef>
              <a:spcAft>
                <a:spcPts val="0"/>
              </a:spcAft>
              <a:buClr>
                <a:schemeClr val="dk1"/>
              </a:buClr>
              <a:buSzPts val="1600"/>
              <a:buNone/>
              <a:defRPr sz="1600" b="1"/>
            </a:lvl6pPr>
            <a:lvl7pPr marL="3200400" lvl="6" indent="-228600" algn="l">
              <a:lnSpc>
                <a:spcPct val="85000"/>
              </a:lnSpc>
              <a:spcBef>
                <a:spcPts val="600"/>
              </a:spcBef>
              <a:spcAft>
                <a:spcPts val="0"/>
              </a:spcAft>
              <a:buSzPts val="1600"/>
              <a:buNone/>
              <a:defRPr sz="1600" b="1"/>
            </a:lvl7pPr>
            <a:lvl8pPr marL="3657600" lvl="7" indent="-228600" algn="l">
              <a:lnSpc>
                <a:spcPct val="100000"/>
              </a:lnSpc>
              <a:spcBef>
                <a:spcPts val="1200"/>
              </a:spcBef>
              <a:spcAft>
                <a:spcPts val="0"/>
              </a:spcAft>
              <a:buClr>
                <a:schemeClr val="dk1"/>
              </a:buClr>
              <a:buSzPts val="1600"/>
              <a:buNone/>
              <a:defRPr sz="1600" b="1"/>
            </a:lvl8pPr>
            <a:lvl9pPr marL="4114800" lvl="8" indent="-228600" algn="l">
              <a:lnSpc>
                <a:spcPct val="85000"/>
              </a:lnSpc>
              <a:spcBef>
                <a:spcPts val="600"/>
              </a:spcBef>
              <a:spcAft>
                <a:spcPts val="1200"/>
              </a:spcAft>
              <a:buClr>
                <a:schemeClr val="dk1"/>
              </a:buClr>
              <a:buSzPts val="1600"/>
              <a:buNone/>
              <a:defRPr sz="1600" b="1"/>
            </a:lvl9pPr>
          </a:lstStyle>
          <a:p>
            <a:endParaRPr/>
          </a:p>
        </p:txBody>
      </p:sp>
      <p:sp>
        <p:nvSpPr>
          <p:cNvPr id="705" name="Google Shape;705;p69"/>
          <p:cNvSpPr txBox="1">
            <a:spLocks noGrp="1"/>
          </p:cNvSpPr>
          <p:nvPr>
            <p:ph type="body" idx="3"/>
          </p:nvPr>
        </p:nvSpPr>
        <p:spPr>
          <a:xfrm>
            <a:off x="3562349" y="4750541"/>
            <a:ext cx="7943851" cy="229935"/>
          </a:xfrm>
          <a:prstGeom prst="rect">
            <a:avLst/>
          </a:prstGeom>
          <a:noFill/>
          <a:ln>
            <a:noFill/>
          </a:ln>
        </p:spPr>
        <p:txBody>
          <a:bodyPr spcFirstLastPara="1" wrap="square" lIns="0" tIns="0" rIns="0" bIns="0" anchor="t" anchorCtr="0">
            <a:noAutofit/>
          </a:bodyPr>
          <a:lstStyle>
            <a:lvl1pPr marL="457200" lvl="0" indent="-228600" algn="l">
              <a:lnSpc>
                <a:spcPct val="83000"/>
              </a:lnSpc>
              <a:spcBef>
                <a:spcPts val="0"/>
              </a:spcBef>
              <a:spcAft>
                <a:spcPts val="0"/>
              </a:spcAft>
              <a:buClr>
                <a:schemeClr val="lt1"/>
              </a:buClr>
              <a:buSzPts val="1800"/>
              <a:buNone/>
              <a:defRPr sz="1800" b="0">
                <a:solidFill>
                  <a:schemeClr val="lt1"/>
                </a:solidFill>
                <a:latin typeface="Arial"/>
                <a:ea typeface="Arial"/>
                <a:cs typeface="Arial"/>
                <a:sym typeface="Arial"/>
              </a:defRPr>
            </a:lvl1pPr>
            <a:lvl2pPr marL="914400" lvl="1" indent="-228600" algn="l">
              <a:lnSpc>
                <a:spcPct val="90000"/>
              </a:lnSpc>
              <a:spcBef>
                <a:spcPts val="400"/>
              </a:spcBef>
              <a:spcAft>
                <a:spcPts val="0"/>
              </a:spcAft>
              <a:buSzPts val="2000"/>
              <a:buNone/>
              <a:defRPr sz="2000" b="1"/>
            </a:lvl2pPr>
            <a:lvl3pPr marL="1371600" lvl="2" indent="-228600" algn="l">
              <a:lnSpc>
                <a:spcPct val="85000"/>
              </a:lnSpc>
              <a:spcBef>
                <a:spcPts val="400"/>
              </a:spcBef>
              <a:spcAft>
                <a:spcPts val="0"/>
              </a:spcAft>
              <a:buClr>
                <a:schemeClr val="dk1"/>
              </a:buClr>
              <a:buSzPts val="1800"/>
              <a:buNone/>
              <a:defRPr sz="1800" b="1"/>
            </a:lvl3pPr>
            <a:lvl4pPr marL="1828800" lvl="3" indent="-228600" algn="l">
              <a:lnSpc>
                <a:spcPct val="90000"/>
              </a:lnSpc>
              <a:spcBef>
                <a:spcPts val="1200"/>
              </a:spcBef>
              <a:spcAft>
                <a:spcPts val="0"/>
              </a:spcAft>
              <a:buClr>
                <a:schemeClr val="dk1"/>
              </a:buClr>
              <a:buSzPts val="1600"/>
              <a:buNone/>
              <a:defRPr sz="1600" b="1"/>
            </a:lvl4pPr>
            <a:lvl5pPr marL="2286000" lvl="4" indent="-228600" algn="l">
              <a:lnSpc>
                <a:spcPct val="90000"/>
              </a:lnSpc>
              <a:spcBef>
                <a:spcPts val="0"/>
              </a:spcBef>
              <a:spcAft>
                <a:spcPts val="0"/>
              </a:spcAft>
              <a:buClr>
                <a:schemeClr val="accent1"/>
              </a:buClr>
              <a:buSzPts val="1600"/>
              <a:buNone/>
              <a:defRPr sz="1600" b="1"/>
            </a:lvl5pPr>
            <a:lvl6pPr marL="2743200" lvl="5" indent="-228600" algn="l">
              <a:lnSpc>
                <a:spcPct val="120000"/>
              </a:lnSpc>
              <a:spcBef>
                <a:spcPts val="800"/>
              </a:spcBef>
              <a:spcAft>
                <a:spcPts val="0"/>
              </a:spcAft>
              <a:buClr>
                <a:schemeClr val="dk1"/>
              </a:buClr>
              <a:buSzPts val="1600"/>
              <a:buNone/>
              <a:defRPr sz="1600" b="1"/>
            </a:lvl6pPr>
            <a:lvl7pPr marL="3200400" lvl="6" indent="-228600" algn="l">
              <a:lnSpc>
                <a:spcPct val="85000"/>
              </a:lnSpc>
              <a:spcBef>
                <a:spcPts val="600"/>
              </a:spcBef>
              <a:spcAft>
                <a:spcPts val="0"/>
              </a:spcAft>
              <a:buSzPts val="1600"/>
              <a:buNone/>
              <a:defRPr sz="1600" b="1"/>
            </a:lvl7pPr>
            <a:lvl8pPr marL="3657600" lvl="7" indent="-228600" algn="l">
              <a:lnSpc>
                <a:spcPct val="100000"/>
              </a:lnSpc>
              <a:spcBef>
                <a:spcPts val="1200"/>
              </a:spcBef>
              <a:spcAft>
                <a:spcPts val="0"/>
              </a:spcAft>
              <a:buClr>
                <a:schemeClr val="dk1"/>
              </a:buClr>
              <a:buSzPts val="1600"/>
              <a:buNone/>
              <a:defRPr sz="1600" b="1"/>
            </a:lvl8pPr>
            <a:lvl9pPr marL="4114800" lvl="8" indent="-228600" algn="l">
              <a:lnSpc>
                <a:spcPct val="85000"/>
              </a:lnSpc>
              <a:spcBef>
                <a:spcPts val="600"/>
              </a:spcBef>
              <a:spcAft>
                <a:spcPts val="1200"/>
              </a:spcAft>
              <a:buClr>
                <a:schemeClr val="dk1"/>
              </a:buClr>
              <a:buSzPts val="1600"/>
              <a:buNone/>
              <a:defRPr sz="1600" b="1"/>
            </a:lvl9pPr>
          </a:lstStyle>
          <a:p>
            <a:endParaRPr/>
          </a:p>
        </p:txBody>
      </p:sp>
      <p:sp>
        <p:nvSpPr>
          <p:cNvPr id="706" name="Google Shape;706;p69"/>
          <p:cNvSpPr/>
          <p:nvPr/>
        </p:nvSpPr>
        <p:spPr>
          <a:xfrm>
            <a:off x="2060112" y="3916091"/>
            <a:ext cx="161760" cy="161760"/>
          </a:xfrm>
          <a:prstGeom prst="ellipse">
            <a:avLst/>
          </a:prstGeom>
          <a:noFill/>
          <a:ln w="12700" cap="rnd" cmpd="sng">
            <a:solidFill>
              <a:srgbClr val="FFFFFF"/>
            </a:solidFill>
            <a:prstDash val="solid"/>
            <a:round/>
            <a:headEnd type="none" w="sm" len="sm"/>
            <a:tailEnd type="none" w="sm" len="sm"/>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Calibri"/>
              <a:buNone/>
            </a:pPr>
            <a:endParaRPr sz="800" b="0" i="0" u="sng" strike="noStrike" cap="none">
              <a:solidFill>
                <a:schemeClr val="hlink"/>
              </a:solidFill>
              <a:latin typeface="Arial"/>
              <a:ea typeface="Arial"/>
              <a:cs typeface="Arial"/>
              <a:sym typeface="Arial"/>
              <a:hlinkClick r:id="rId4"/>
            </a:endParaRPr>
          </a:p>
        </p:txBody>
      </p:sp>
      <p:sp>
        <p:nvSpPr>
          <p:cNvPr id="707" name="Google Shape;707;p69"/>
          <p:cNvSpPr/>
          <p:nvPr/>
        </p:nvSpPr>
        <p:spPr>
          <a:xfrm>
            <a:off x="10836947" y="87136"/>
            <a:ext cx="1338508" cy="181868"/>
          </a:xfrm>
          <a:prstGeom prst="rect">
            <a:avLst/>
          </a:prstGeom>
          <a:noFill/>
          <a:ln>
            <a:noFill/>
          </a:ln>
        </p:spPr>
        <p:txBody>
          <a:bodyPr spcFirstLastPara="1" wrap="square" lIns="121900" tIns="60925" rIns="121900" bIns="60925" anchor="t" anchorCtr="0">
            <a:noAutofit/>
          </a:bodyPr>
          <a:lstStyle/>
          <a:p>
            <a:pPr marL="0" marR="0" lvl="0" indent="0" algn="r" rtl="0">
              <a:spcBef>
                <a:spcPts val="0"/>
              </a:spcBef>
              <a:spcAft>
                <a:spcPts val="0"/>
              </a:spcAft>
              <a:buNone/>
            </a:pPr>
            <a:r>
              <a:rPr lang="en-US" sz="700" b="0" i="0">
                <a:solidFill>
                  <a:schemeClr val="lt1"/>
                </a:solidFill>
                <a:latin typeface="Arial"/>
                <a:ea typeface="Arial"/>
                <a:cs typeface="Arial"/>
                <a:sym typeface="Arial"/>
              </a:rPr>
              <a:t>© 2019 SPLUNK INC.</a:t>
            </a:r>
            <a:endParaRPr sz="700">
              <a:solidFill>
                <a:schemeClr val="lt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itle and Content">
  <p:cSld name="Title and Content">
    <p:bg>
      <p:bgPr>
        <a:solidFill>
          <a:schemeClr val="lt1"/>
        </a:solidFill>
        <a:effectLst/>
      </p:bgPr>
    </p:bg>
    <p:spTree>
      <p:nvGrpSpPr>
        <p:cNvPr id="1" name="Shape 708"/>
        <p:cNvGrpSpPr/>
        <p:nvPr/>
      </p:nvGrpSpPr>
      <p:grpSpPr>
        <a:xfrm>
          <a:off x="0" y="0"/>
          <a:ext cx="0" cy="0"/>
          <a:chOff x="0" y="0"/>
          <a:chExt cx="0" cy="0"/>
        </a:xfrm>
      </p:grpSpPr>
      <p:sp>
        <p:nvSpPr>
          <p:cNvPr id="709" name="Google Shape;709;p70"/>
          <p:cNvSpPr txBox="1">
            <a:spLocks noGrp="1"/>
          </p:cNvSpPr>
          <p:nvPr>
            <p:ph type="title"/>
          </p:nvPr>
        </p:nvSpPr>
        <p:spPr>
          <a:xfrm>
            <a:off x="685800" y="521208"/>
            <a:ext cx="10817352" cy="1033272"/>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chemeClr val="dk1"/>
              </a:buClr>
              <a:buSzPts val="24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a:endParaRPr/>
          </a:p>
        </p:txBody>
      </p:sp>
      <p:sp>
        <p:nvSpPr>
          <p:cNvPr id="710" name="Google Shape;710;p70"/>
          <p:cNvSpPr txBox="1">
            <a:spLocks noGrp="1"/>
          </p:cNvSpPr>
          <p:nvPr>
            <p:ph type="body" idx="1"/>
          </p:nvPr>
        </p:nvSpPr>
        <p:spPr>
          <a:xfrm>
            <a:off x="685800" y="2368296"/>
            <a:ext cx="10817352" cy="3803904"/>
          </a:xfrm>
          <a:prstGeom prst="rect">
            <a:avLst/>
          </a:prstGeom>
          <a:noFill/>
          <a:ln>
            <a:noFill/>
          </a:ln>
        </p:spPr>
        <p:txBody>
          <a:bodyPr spcFirstLastPara="1" wrap="square" lIns="0" tIns="0" rIns="0" bIns="0" anchor="t" anchorCtr="0">
            <a:noAutofit/>
          </a:bodyPr>
          <a:lstStyle>
            <a:lvl1pPr marL="457200" lvl="0" indent="-368300" algn="l">
              <a:lnSpc>
                <a:spcPct val="95000"/>
              </a:lnSpc>
              <a:spcBef>
                <a:spcPts val="2000"/>
              </a:spcBef>
              <a:spcAft>
                <a:spcPts val="0"/>
              </a:spcAft>
              <a:buClr>
                <a:schemeClr val="dk1"/>
              </a:buClr>
              <a:buSzPts val="2200"/>
              <a:buChar char="​"/>
              <a:defRPr>
                <a:latin typeface="Arial"/>
                <a:ea typeface="Arial"/>
                <a:cs typeface="Arial"/>
                <a:sym typeface="Arial"/>
              </a:defRPr>
            </a:lvl1pPr>
            <a:lvl2pPr marL="914400" lvl="1" indent="-342900" algn="l">
              <a:lnSpc>
                <a:spcPct val="90000"/>
              </a:lnSpc>
              <a:spcBef>
                <a:spcPts val="400"/>
              </a:spcBef>
              <a:spcAft>
                <a:spcPts val="0"/>
              </a:spcAft>
              <a:buSzPts val="1800"/>
              <a:buChar char="•"/>
              <a:defRPr>
                <a:latin typeface="Arial"/>
                <a:ea typeface="Arial"/>
                <a:cs typeface="Arial"/>
                <a:sym typeface="Arial"/>
              </a:defRPr>
            </a:lvl2pPr>
            <a:lvl3pPr marL="1371600" lvl="2" indent="-317500" algn="l">
              <a:lnSpc>
                <a:spcPct val="85000"/>
              </a:lnSpc>
              <a:spcBef>
                <a:spcPts val="400"/>
              </a:spcBef>
              <a:spcAft>
                <a:spcPts val="0"/>
              </a:spcAft>
              <a:buClr>
                <a:schemeClr val="dk1"/>
              </a:buClr>
              <a:buSzPts val="1400"/>
              <a:buChar char="–"/>
              <a:defRPr>
                <a:latin typeface="Arial"/>
                <a:ea typeface="Arial"/>
                <a:cs typeface="Arial"/>
                <a:sym typeface="Arial"/>
              </a:defRPr>
            </a:lvl3pPr>
            <a:lvl4pPr marL="1828800" lvl="3" indent="-355600" algn="l">
              <a:lnSpc>
                <a:spcPct val="90000"/>
              </a:lnSpc>
              <a:spcBef>
                <a:spcPts val="1200"/>
              </a:spcBef>
              <a:spcAft>
                <a:spcPts val="0"/>
              </a:spcAft>
              <a:buClr>
                <a:schemeClr val="dk1"/>
              </a:buClr>
              <a:buSzPts val="2000"/>
              <a:buChar char="​"/>
              <a:defRPr>
                <a:latin typeface="Arial"/>
                <a:ea typeface="Arial"/>
                <a:cs typeface="Arial"/>
                <a:sym typeface="Arial"/>
              </a:defRPr>
            </a:lvl4pPr>
            <a:lvl5pPr marL="2286000" lvl="4" indent="-317500" algn="l">
              <a:lnSpc>
                <a:spcPct val="90000"/>
              </a:lnSpc>
              <a:spcBef>
                <a:spcPts val="0"/>
              </a:spcBef>
              <a:spcAft>
                <a:spcPts val="0"/>
              </a:spcAft>
              <a:buClr>
                <a:schemeClr val="accent1"/>
              </a:buClr>
              <a:buSzPts val="1400"/>
              <a:buChar char="​"/>
              <a:defRPr>
                <a:latin typeface="Arial"/>
                <a:ea typeface="Arial"/>
                <a:cs typeface="Arial"/>
                <a:sym typeface="Arial"/>
              </a:defRPr>
            </a:lvl5pPr>
            <a:lvl6pPr marL="2743200" lvl="5" indent="-381000" algn="l">
              <a:lnSpc>
                <a:spcPct val="120000"/>
              </a:lnSpc>
              <a:spcBef>
                <a:spcPts val="800"/>
              </a:spcBef>
              <a:spcAft>
                <a:spcPts val="0"/>
              </a:spcAft>
              <a:buClr>
                <a:schemeClr val="dk1"/>
              </a:buClr>
              <a:buSzPts val="2400"/>
              <a:buChar char="​"/>
              <a:defRPr/>
            </a:lvl6pPr>
            <a:lvl7pPr marL="3200400" lvl="6" indent="-381000" algn="l">
              <a:lnSpc>
                <a:spcPct val="85000"/>
              </a:lnSpc>
              <a:spcBef>
                <a:spcPts val="600"/>
              </a:spcBef>
              <a:spcAft>
                <a:spcPts val="0"/>
              </a:spcAft>
              <a:buSzPts val="2400"/>
              <a:buChar char="•"/>
              <a:defRPr/>
            </a:lvl7pPr>
            <a:lvl8pPr marL="3657600" lvl="7" indent="-381000" algn="l">
              <a:lnSpc>
                <a:spcPct val="100000"/>
              </a:lnSpc>
              <a:spcBef>
                <a:spcPts val="1200"/>
              </a:spcBef>
              <a:spcAft>
                <a:spcPts val="0"/>
              </a:spcAft>
              <a:buClr>
                <a:schemeClr val="dk1"/>
              </a:buClr>
              <a:buSzPts val="2400"/>
              <a:buChar char="“"/>
              <a:defRPr/>
            </a:lvl8pPr>
            <a:lvl9pPr marL="4114800" lvl="8" indent="-381000" algn="l">
              <a:lnSpc>
                <a:spcPct val="85000"/>
              </a:lnSpc>
              <a:spcBef>
                <a:spcPts val="600"/>
              </a:spcBef>
              <a:spcAft>
                <a:spcPts val="1200"/>
              </a:spcAft>
              <a:buClr>
                <a:schemeClr val="dk1"/>
              </a:buClr>
              <a:buSzPts val="2400"/>
              <a:buChar char="​"/>
              <a:defRPr/>
            </a:lvl9pPr>
          </a:lstStyle>
          <a:p>
            <a:endParaRPr/>
          </a:p>
        </p:txBody>
      </p:sp>
      <p:sp>
        <p:nvSpPr>
          <p:cNvPr id="711" name="Google Shape;711;p70"/>
          <p:cNvSpPr txBox="1">
            <a:spLocks noGrp="1"/>
          </p:cNvSpPr>
          <p:nvPr>
            <p:ph type="body" idx="2"/>
          </p:nvPr>
        </p:nvSpPr>
        <p:spPr>
          <a:xfrm>
            <a:off x="685800" y="1592812"/>
            <a:ext cx="10820400" cy="280975"/>
          </a:xfrm>
          <a:prstGeom prst="rect">
            <a:avLst/>
          </a:prstGeom>
          <a:noFill/>
          <a:ln>
            <a:noFill/>
          </a:ln>
        </p:spPr>
        <p:txBody>
          <a:bodyPr spcFirstLastPara="1" wrap="square" lIns="0" tIns="0" rIns="0" bIns="0" anchor="t" anchorCtr="0">
            <a:noAutofit/>
          </a:bodyPr>
          <a:lstStyle>
            <a:lvl1pPr marL="457200" lvl="0" indent="-228600" algn="l">
              <a:lnSpc>
                <a:spcPct val="83000"/>
              </a:lnSpc>
              <a:spcBef>
                <a:spcPts val="0"/>
              </a:spcBef>
              <a:spcAft>
                <a:spcPts val="0"/>
              </a:spcAft>
              <a:buClr>
                <a:schemeClr val="accent1"/>
              </a:buClr>
              <a:buSzPts val="2200"/>
              <a:buNone/>
              <a:defRPr sz="2200" b="0">
                <a:solidFill>
                  <a:schemeClr val="accent1"/>
                </a:solidFill>
                <a:latin typeface="Arial"/>
                <a:ea typeface="Arial"/>
                <a:cs typeface="Arial"/>
                <a:sym typeface="Arial"/>
              </a:defRPr>
            </a:lvl1pPr>
            <a:lvl2pPr marL="914400" lvl="1" indent="-228600" algn="l">
              <a:lnSpc>
                <a:spcPct val="90000"/>
              </a:lnSpc>
              <a:spcBef>
                <a:spcPts val="400"/>
              </a:spcBef>
              <a:spcAft>
                <a:spcPts val="0"/>
              </a:spcAft>
              <a:buSzPts val="2000"/>
              <a:buNone/>
              <a:defRPr sz="2000" b="1"/>
            </a:lvl2pPr>
            <a:lvl3pPr marL="1371600" lvl="2" indent="-228600" algn="l">
              <a:lnSpc>
                <a:spcPct val="85000"/>
              </a:lnSpc>
              <a:spcBef>
                <a:spcPts val="400"/>
              </a:spcBef>
              <a:spcAft>
                <a:spcPts val="0"/>
              </a:spcAft>
              <a:buClr>
                <a:schemeClr val="dk1"/>
              </a:buClr>
              <a:buSzPts val="1800"/>
              <a:buNone/>
              <a:defRPr sz="1800" b="1"/>
            </a:lvl3pPr>
            <a:lvl4pPr marL="1828800" lvl="3" indent="-228600" algn="l">
              <a:lnSpc>
                <a:spcPct val="90000"/>
              </a:lnSpc>
              <a:spcBef>
                <a:spcPts val="1200"/>
              </a:spcBef>
              <a:spcAft>
                <a:spcPts val="0"/>
              </a:spcAft>
              <a:buClr>
                <a:schemeClr val="dk1"/>
              </a:buClr>
              <a:buSzPts val="1600"/>
              <a:buNone/>
              <a:defRPr sz="1600" b="1"/>
            </a:lvl4pPr>
            <a:lvl5pPr marL="2286000" lvl="4" indent="-228600" algn="l">
              <a:lnSpc>
                <a:spcPct val="90000"/>
              </a:lnSpc>
              <a:spcBef>
                <a:spcPts val="0"/>
              </a:spcBef>
              <a:spcAft>
                <a:spcPts val="0"/>
              </a:spcAft>
              <a:buClr>
                <a:schemeClr val="accent1"/>
              </a:buClr>
              <a:buSzPts val="1600"/>
              <a:buNone/>
              <a:defRPr sz="1600" b="1"/>
            </a:lvl5pPr>
            <a:lvl6pPr marL="2743200" lvl="5" indent="-228600" algn="l">
              <a:lnSpc>
                <a:spcPct val="120000"/>
              </a:lnSpc>
              <a:spcBef>
                <a:spcPts val="800"/>
              </a:spcBef>
              <a:spcAft>
                <a:spcPts val="0"/>
              </a:spcAft>
              <a:buClr>
                <a:schemeClr val="dk1"/>
              </a:buClr>
              <a:buSzPts val="1600"/>
              <a:buNone/>
              <a:defRPr sz="1600" b="1"/>
            </a:lvl6pPr>
            <a:lvl7pPr marL="3200400" lvl="6" indent="-228600" algn="l">
              <a:lnSpc>
                <a:spcPct val="85000"/>
              </a:lnSpc>
              <a:spcBef>
                <a:spcPts val="600"/>
              </a:spcBef>
              <a:spcAft>
                <a:spcPts val="0"/>
              </a:spcAft>
              <a:buSzPts val="1600"/>
              <a:buNone/>
              <a:defRPr sz="1600" b="1"/>
            </a:lvl7pPr>
            <a:lvl8pPr marL="3657600" lvl="7" indent="-228600" algn="l">
              <a:lnSpc>
                <a:spcPct val="100000"/>
              </a:lnSpc>
              <a:spcBef>
                <a:spcPts val="1200"/>
              </a:spcBef>
              <a:spcAft>
                <a:spcPts val="0"/>
              </a:spcAft>
              <a:buClr>
                <a:schemeClr val="dk1"/>
              </a:buClr>
              <a:buSzPts val="1600"/>
              <a:buNone/>
              <a:defRPr sz="1600" b="1"/>
            </a:lvl8pPr>
            <a:lvl9pPr marL="4114800" lvl="8" indent="-228600" algn="l">
              <a:lnSpc>
                <a:spcPct val="85000"/>
              </a:lnSpc>
              <a:spcBef>
                <a:spcPts val="600"/>
              </a:spcBef>
              <a:spcAft>
                <a:spcPts val="1200"/>
              </a:spcAft>
              <a:buClr>
                <a:schemeClr val="dk1"/>
              </a:buClr>
              <a:buSzPts val="1600"/>
              <a:buNone/>
              <a:defRPr sz="1600" b="1"/>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712"/>
        <p:cNvGrpSpPr/>
        <p:nvPr/>
      </p:nvGrpSpPr>
      <p:grpSpPr>
        <a:xfrm>
          <a:off x="0" y="0"/>
          <a:ext cx="0" cy="0"/>
          <a:chOff x="0" y="0"/>
          <a:chExt cx="0" cy="0"/>
        </a:xfrm>
      </p:grpSpPr>
      <p:sp>
        <p:nvSpPr>
          <p:cNvPr id="713" name="Google Shape;713;p71"/>
          <p:cNvSpPr txBox="1">
            <a:spLocks noGrp="1"/>
          </p:cNvSpPr>
          <p:nvPr>
            <p:ph type="title"/>
          </p:nvPr>
        </p:nvSpPr>
        <p:spPr>
          <a:xfrm>
            <a:off x="685800" y="521208"/>
            <a:ext cx="10817352" cy="1033272"/>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chemeClr val="dk1"/>
              </a:buClr>
              <a:buSzPts val="24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a:endParaRPr/>
          </a:p>
        </p:txBody>
      </p:sp>
      <p:sp>
        <p:nvSpPr>
          <p:cNvPr id="714" name="Google Shape;714;p71"/>
          <p:cNvSpPr txBox="1">
            <a:spLocks noGrp="1"/>
          </p:cNvSpPr>
          <p:nvPr>
            <p:ph type="body" idx="1"/>
          </p:nvPr>
        </p:nvSpPr>
        <p:spPr>
          <a:xfrm>
            <a:off x="685800" y="2368296"/>
            <a:ext cx="5060951" cy="3803904"/>
          </a:xfrm>
          <a:prstGeom prst="rect">
            <a:avLst/>
          </a:prstGeom>
          <a:noFill/>
          <a:ln>
            <a:noFill/>
          </a:ln>
        </p:spPr>
        <p:txBody>
          <a:bodyPr spcFirstLastPara="1" wrap="square" lIns="0" tIns="0" rIns="0" bIns="0" anchor="t" anchorCtr="0">
            <a:noAutofit/>
          </a:bodyPr>
          <a:lstStyle>
            <a:lvl1pPr marL="457200" lvl="0" indent="-368300" algn="l">
              <a:lnSpc>
                <a:spcPct val="95000"/>
              </a:lnSpc>
              <a:spcBef>
                <a:spcPts val="2000"/>
              </a:spcBef>
              <a:spcAft>
                <a:spcPts val="0"/>
              </a:spcAft>
              <a:buClr>
                <a:schemeClr val="dk1"/>
              </a:buClr>
              <a:buSzPts val="2200"/>
              <a:buChar char="​"/>
              <a:defRPr>
                <a:latin typeface="Arial"/>
                <a:ea typeface="Arial"/>
                <a:cs typeface="Arial"/>
                <a:sym typeface="Arial"/>
              </a:defRPr>
            </a:lvl1pPr>
            <a:lvl2pPr marL="914400" lvl="1" indent="-342900" algn="l">
              <a:lnSpc>
                <a:spcPct val="90000"/>
              </a:lnSpc>
              <a:spcBef>
                <a:spcPts val="400"/>
              </a:spcBef>
              <a:spcAft>
                <a:spcPts val="0"/>
              </a:spcAft>
              <a:buSzPts val="1800"/>
              <a:buChar char="•"/>
              <a:defRPr>
                <a:latin typeface="Arial"/>
                <a:ea typeface="Arial"/>
                <a:cs typeface="Arial"/>
                <a:sym typeface="Arial"/>
              </a:defRPr>
            </a:lvl2pPr>
            <a:lvl3pPr marL="1371600" lvl="2" indent="-317500" algn="l">
              <a:lnSpc>
                <a:spcPct val="85000"/>
              </a:lnSpc>
              <a:spcBef>
                <a:spcPts val="400"/>
              </a:spcBef>
              <a:spcAft>
                <a:spcPts val="0"/>
              </a:spcAft>
              <a:buClr>
                <a:schemeClr val="dk1"/>
              </a:buClr>
              <a:buSzPts val="1400"/>
              <a:buChar char="–"/>
              <a:defRPr>
                <a:latin typeface="Arial"/>
                <a:ea typeface="Arial"/>
                <a:cs typeface="Arial"/>
                <a:sym typeface="Arial"/>
              </a:defRPr>
            </a:lvl3pPr>
            <a:lvl4pPr marL="1828800" lvl="3" indent="-355600" algn="l">
              <a:lnSpc>
                <a:spcPct val="90000"/>
              </a:lnSpc>
              <a:spcBef>
                <a:spcPts val="1200"/>
              </a:spcBef>
              <a:spcAft>
                <a:spcPts val="0"/>
              </a:spcAft>
              <a:buClr>
                <a:schemeClr val="dk1"/>
              </a:buClr>
              <a:buSzPts val="2000"/>
              <a:buChar char="​"/>
              <a:defRPr>
                <a:latin typeface="Arial"/>
                <a:ea typeface="Arial"/>
                <a:cs typeface="Arial"/>
                <a:sym typeface="Arial"/>
              </a:defRPr>
            </a:lvl4pPr>
            <a:lvl5pPr marL="2286000" lvl="4" indent="-317500" algn="l">
              <a:lnSpc>
                <a:spcPct val="90000"/>
              </a:lnSpc>
              <a:spcBef>
                <a:spcPts val="0"/>
              </a:spcBef>
              <a:spcAft>
                <a:spcPts val="0"/>
              </a:spcAft>
              <a:buClr>
                <a:schemeClr val="accent1"/>
              </a:buClr>
              <a:buSzPts val="1400"/>
              <a:buChar char="​"/>
              <a:defRPr>
                <a:latin typeface="Arial"/>
                <a:ea typeface="Arial"/>
                <a:cs typeface="Arial"/>
                <a:sym typeface="Arial"/>
              </a:defRPr>
            </a:lvl5pPr>
            <a:lvl6pPr marL="2743200" lvl="5" indent="-381000" algn="l">
              <a:lnSpc>
                <a:spcPct val="120000"/>
              </a:lnSpc>
              <a:spcBef>
                <a:spcPts val="800"/>
              </a:spcBef>
              <a:spcAft>
                <a:spcPts val="0"/>
              </a:spcAft>
              <a:buClr>
                <a:schemeClr val="dk1"/>
              </a:buClr>
              <a:buSzPts val="2400"/>
              <a:buChar char="​"/>
              <a:defRPr/>
            </a:lvl6pPr>
            <a:lvl7pPr marL="3200400" lvl="6" indent="-381000" algn="l">
              <a:lnSpc>
                <a:spcPct val="85000"/>
              </a:lnSpc>
              <a:spcBef>
                <a:spcPts val="600"/>
              </a:spcBef>
              <a:spcAft>
                <a:spcPts val="0"/>
              </a:spcAft>
              <a:buSzPts val="2400"/>
              <a:buChar char="•"/>
              <a:defRPr/>
            </a:lvl7pPr>
            <a:lvl8pPr marL="3657600" lvl="7" indent="-381000" algn="l">
              <a:lnSpc>
                <a:spcPct val="100000"/>
              </a:lnSpc>
              <a:spcBef>
                <a:spcPts val="1200"/>
              </a:spcBef>
              <a:spcAft>
                <a:spcPts val="0"/>
              </a:spcAft>
              <a:buClr>
                <a:schemeClr val="dk1"/>
              </a:buClr>
              <a:buSzPts val="2400"/>
              <a:buChar char="“"/>
              <a:defRPr/>
            </a:lvl8pPr>
            <a:lvl9pPr marL="4114800" lvl="8" indent="-381000" algn="l">
              <a:lnSpc>
                <a:spcPct val="85000"/>
              </a:lnSpc>
              <a:spcBef>
                <a:spcPts val="600"/>
              </a:spcBef>
              <a:spcAft>
                <a:spcPts val="1200"/>
              </a:spcAft>
              <a:buClr>
                <a:schemeClr val="dk1"/>
              </a:buClr>
              <a:buSzPts val="2400"/>
              <a:buChar char="​"/>
              <a:defRPr/>
            </a:lvl9pPr>
          </a:lstStyle>
          <a:p>
            <a:endParaRPr/>
          </a:p>
        </p:txBody>
      </p:sp>
      <p:sp>
        <p:nvSpPr>
          <p:cNvPr id="715" name="Google Shape;715;p71"/>
          <p:cNvSpPr txBox="1">
            <a:spLocks noGrp="1"/>
          </p:cNvSpPr>
          <p:nvPr>
            <p:ph type="body" idx="2"/>
          </p:nvPr>
        </p:nvSpPr>
        <p:spPr>
          <a:xfrm>
            <a:off x="6445249" y="2368296"/>
            <a:ext cx="5060951" cy="3803904"/>
          </a:xfrm>
          <a:prstGeom prst="rect">
            <a:avLst/>
          </a:prstGeom>
          <a:noFill/>
          <a:ln>
            <a:noFill/>
          </a:ln>
        </p:spPr>
        <p:txBody>
          <a:bodyPr spcFirstLastPara="1" wrap="square" lIns="0" tIns="0" rIns="0" bIns="0" anchor="t" anchorCtr="0">
            <a:noAutofit/>
          </a:bodyPr>
          <a:lstStyle>
            <a:lvl1pPr marL="457200" lvl="0" indent="-368300" algn="l">
              <a:lnSpc>
                <a:spcPct val="95000"/>
              </a:lnSpc>
              <a:spcBef>
                <a:spcPts val="2000"/>
              </a:spcBef>
              <a:spcAft>
                <a:spcPts val="0"/>
              </a:spcAft>
              <a:buClr>
                <a:schemeClr val="dk1"/>
              </a:buClr>
              <a:buSzPts val="2200"/>
              <a:buChar char="​"/>
              <a:defRPr>
                <a:latin typeface="Arial"/>
                <a:ea typeface="Arial"/>
                <a:cs typeface="Arial"/>
                <a:sym typeface="Arial"/>
              </a:defRPr>
            </a:lvl1pPr>
            <a:lvl2pPr marL="914400" lvl="1" indent="-342900" algn="l">
              <a:lnSpc>
                <a:spcPct val="90000"/>
              </a:lnSpc>
              <a:spcBef>
                <a:spcPts val="400"/>
              </a:spcBef>
              <a:spcAft>
                <a:spcPts val="0"/>
              </a:spcAft>
              <a:buSzPts val="1800"/>
              <a:buChar char="•"/>
              <a:defRPr>
                <a:latin typeface="Arial"/>
                <a:ea typeface="Arial"/>
                <a:cs typeface="Arial"/>
                <a:sym typeface="Arial"/>
              </a:defRPr>
            </a:lvl2pPr>
            <a:lvl3pPr marL="1371600" lvl="2" indent="-317500" algn="l">
              <a:lnSpc>
                <a:spcPct val="85000"/>
              </a:lnSpc>
              <a:spcBef>
                <a:spcPts val="400"/>
              </a:spcBef>
              <a:spcAft>
                <a:spcPts val="0"/>
              </a:spcAft>
              <a:buClr>
                <a:schemeClr val="dk1"/>
              </a:buClr>
              <a:buSzPts val="1400"/>
              <a:buChar char="–"/>
              <a:defRPr>
                <a:latin typeface="Arial"/>
                <a:ea typeface="Arial"/>
                <a:cs typeface="Arial"/>
                <a:sym typeface="Arial"/>
              </a:defRPr>
            </a:lvl3pPr>
            <a:lvl4pPr marL="1828800" lvl="3" indent="-355600" algn="l">
              <a:lnSpc>
                <a:spcPct val="90000"/>
              </a:lnSpc>
              <a:spcBef>
                <a:spcPts val="1200"/>
              </a:spcBef>
              <a:spcAft>
                <a:spcPts val="0"/>
              </a:spcAft>
              <a:buClr>
                <a:schemeClr val="dk1"/>
              </a:buClr>
              <a:buSzPts val="2000"/>
              <a:buChar char="​"/>
              <a:defRPr>
                <a:latin typeface="Arial"/>
                <a:ea typeface="Arial"/>
                <a:cs typeface="Arial"/>
                <a:sym typeface="Arial"/>
              </a:defRPr>
            </a:lvl4pPr>
            <a:lvl5pPr marL="2286000" lvl="4" indent="-317500" algn="l">
              <a:lnSpc>
                <a:spcPct val="90000"/>
              </a:lnSpc>
              <a:spcBef>
                <a:spcPts val="0"/>
              </a:spcBef>
              <a:spcAft>
                <a:spcPts val="0"/>
              </a:spcAft>
              <a:buClr>
                <a:schemeClr val="accent1"/>
              </a:buClr>
              <a:buSzPts val="1400"/>
              <a:buChar char="​"/>
              <a:defRPr>
                <a:latin typeface="Arial"/>
                <a:ea typeface="Arial"/>
                <a:cs typeface="Arial"/>
                <a:sym typeface="Arial"/>
              </a:defRPr>
            </a:lvl5pPr>
            <a:lvl6pPr marL="2743200" lvl="5" indent="-381000" algn="l">
              <a:lnSpc>
                <a:spcPct val="120000"/>
              </a:lnSpc>
              <a:spcBef>
                <a:spcPts val="800"/>
              </a:spcBef>
              <a:spcAft>
                <a:spcPts val="0"/>
              </a:spcAft>
              <a:buClr>
                <a:schemeClr val="dk1"/>
              </a:buClr>
              <a:buSzPts val="2400"/>
              <a:buChar char="​"/>
              <a:defRPr/>
            </a:lvl6pPr>
            <a:lvl7pPr marL="3200400" lvl="6" indent="-381000" algn="l">
              <a:lnSpc>
                <a:spcPct val="85000"/>
              </a:lnSpc>
              <a:spcBef>
                <a:spcPts val="600"/>
              </a:spcBef>
              <a:spcAft>
                <a:spcPts val="0"/>
              </a:spcAft>
              <a:buSzPts val="2400"/>
              <a:buChar char="•"/>
              <a:defRPr/>
            </a:lvl7pPr>
            <a:lvl8pPr marL="3657600" lvl="7" indent="-381000" algn="l">
              <a:lnSpc>
                <a:spcPct val="100000"/>
              </a:lnSpc>
              <a:spcBef>
                <a:spcPts val="1200"/>
              </a:spcBef>
              <a:spcAft>
                <a:spcPts val="0"/>
              </a:spcAft>
              <a:buClr>
                <a:schemeClr val="dk1"/>
              </a:buClr>
              <a:buSzPts val="2400"/>
              <a:buChar char="“"/>
              <a:defRPr/>
            </a:lvl8pPr>
            <a:lvl9pPr marL="4114800" lvl="8" indent="-381000" algn="l">
              <a:lnSpc>
                <a:spcPct val="85000"/>
              </a:lnSpc>
              <a:spcBef>
                <a:spcPts val="600"/>
              </a:spcBef>
              <a:spcAft>
                <a:spcPts val="1200"/>
              </a:spcAft>
              <a:buClr>
                <a:schemeClr val="dk1"/>
              </a:buClr>
              <a:buSzPts val="2400"/>
              <a:buChar char="​"/>
              <a:defRPr/>
            </a:lvl9pPr>
          </a:lstStyle>
          <a:p>
            <a:endParaRPr/>
          </a:p>
        </p:txBody>
      </p:sp>
      <p:sp>
        <p:nvSpPr>
          <p:cNvPr id="716" name="Google Shape;716;p71"/>
          <p:cNvSpPr txBox="1">
            <a:spLocks noGrp="1"/>
          </p:cNvSpPr>
          <p:nvPr>
            <p:ph type="body" idx="3"/>
          </p:nvPr>
        </p:nvSpPr>
        <p:spPr>
          <a:xfrm>
            <a:off x="685800" y="1592812"/>
            <a:ext cx="10820400" cy="280975"/>
          </a:xfrm>
          <a:prstGeom prst="rect">
            <a:avLst/>
          </a:prstGeom>
          <a:noFill/>
          <a:ln>
            <a:noFill/>
          </a:ln>
        </p:spPr>
        <p:txBody>
          <a:bodyPr spcFirstLastPara="1" wrap="square" lIns="0" tIns="0" rIns="0" bIns="0" anchor="t" anchorCtr="0">
            <a:noAutofit/>
          </a:bodyPr>
          <a:lstStyle>
            <a:lvl1pPr marL="457200" lvl="0" indent="-228600" algn="l">
              <a:lnSpc>
                <a:spcPct val="83000"/>
              </a:lnSpc>
              <a:spcBef>
                <a:spcPts val="0"/>
              </a:spcBef>
              <a:spcAft>
                <a:spcPts val="0"/>
              </a:spcAft>
              <a:buClr>
                <a:schemeClr val="accent1"/>
              </a:buClr>
              <a:buSzPts val="2200"/>
              <a:buNone/>
              <a:defRPr sz="2200" b="0">
                <a:solidFill>
                  <a:schemeClr val="accent1"/>
                </a:solidFill>
                <a:latin typeface="Arial"/>
                <a:ea typeface="Arial"/>
                <a:cs typeface="Arial"/>
                <a:sym typeface="Arial"/>
              </a:defRPr>
            </a:lvl1pPr>
            <a:lvl2pPr marL="914400" lvl="1" indent="-228600" algn="l">
              <a:lnSpc>
                <a:spcPct val="90000"/>
              </a:lnSpc>
              <a:spcBef>
                <a:spcPts val="400"/>
              </a:spcBef>
              <a:spcAft>
                <a:spcPts val="0"/>
              </a:spcAft>
              <a:buSzPts val="2000"/>
              <a:buNone/>
              <a:defRPr sz="2000" b="1"/>
            </a:lvl2pPr>
            <a:lvl3pPr marL="1371600" lvl="2" indent="-228600" algn="l">
              <a:lnSpc>
                <a:spcPct val="85000"/>
              </a:lnSpc>
              <a:spcBef>
                <a:spcPts val="400"/>
              </a:spcBef>
              <a:spcAft>
                <a:spcPts val="0"/>
              </a:spcAft>
              <a:buClr>
                <a:schemeClr val="dk1"/>
              </a:buClr>
              <a:buSzPts val="1800"/>
              <a:buNone/>
              <a:defRPr sz="1800" b="1"/>
            </a:lvl3pPr>
            <a:lvl4pPr marL="1828800" lvl="3" indent="-228600" algn="l">
              <a:lnSpc>
                <a:spcPct val="90000"/>
              </a:lnSpc>
              <a:spcBef>
                <a:spcPts val="1200"/>
              </a:spcBef>
              <a:spcAft>
                <a:spcPts val="0"/>
              </a:spcAft>
              <a:buClr>
                <a:schemeClr val="dk1"/>
              </a:buClr>
              <a:buSzPts val="1600"/>
              <a:buNone/>
              <a:defRPr sz="1600" b="1"/>
            </a:lvl4pPr>
            <a:lvl5pPr marL="2286000" lvl="4" indent="-228600" algn="l">
              <a:lnSpc>
                <a:spcPct val="90000"/>
              </a:lnSpc>
              <a:spcBef>
                <a:spcPts val="0"/>
              </a:spcBef>
              <a:spcAft>
                <a:spcPts val="0"/>
              </a:spcAft>
              <a:buClr>
                <a:schemeClr val="accent1"/>
              </a:buClr>
              <a:buSzPts val="1600"/>
              <a:buNone/>
              <a:defRPr sz="1600" b="1"/>
            </a:lvl5pPr>
            <a:lvl6pPr marL="2743200" lvl="5" indent="-228600" algn="l">
              <a:lnSpc>
                <a:spcPct val="120000"/>
              </a:lnSpc>
              <a:spcBef>
                <a:spcPts val="800"/>
              </a:spcBef>
              <a:spcAft>
                <a:spcPts val="0"/>
              </a:spcAft>
              <a:buClr>
                <a:schemeClr val="dk1"/>
              </a:buClr>
              <a:buSzPts val="1600"/>
              <a:buNone/>
              <a:defRPr sz="1600" b="1"/>
            </a:lvl6pPr>
            <a:lvl7pPr marL="3200400" lvl="6" indent="-228600" algn="l">
              <a:lnSpc>
                <a:spcPct val="85000"/>
              </a:lnSpc>
              <a:spcBef>
                <a:spcPts val="600"/>
              </a:spcBef>
              <a:spcAft>
                <a:spcPts val="0"/>
              </a:spcAft>
              <a:buSzPts val="1600"/>
              <a:buNone/>
              <a:defRPr sz="1600" b="1"/>
            </a:lvl7pPr>
            <a:lvl8pPr marL="3657600" lvl="7" indent="-228600" algn="l">
              <a:lnSpc>
                <a:spcPct val="100000"/>
              </a:lnSpc>
              <a:spcBef>
                <a:spcPts val="1200"/>
              </a:spcBef>
              <a:spcAft>
                <a:spcPts val="0"/>
              </a:spcAft>
              <a:buClr>
                <a:schemeClr val="dk1"/>
              </a:buClr>
              <a:buSzPts val="1600"/>
              <a:buNone/>
              <a:defRPr sz="1600" b="1"/>
            </a:lvl8pPr>
            <a:lvl9pPr marL="4114800" lvl="8" indent="-228600" algn="l">
              <a:lnSpc>
                <a:spcPct val="85000"/>
              </a:lnSpc>
              <a:spcBef>
                <a:spcPts val="600"/>
              </a:spcBef>
              <a:spcAft>
                <a:spcPts val="1200"/>
              </a:spcAft>
              <a:buClr>
                <a:schemeClr val="dk1"/>
              </a:buClr>
              <a:buSzPts val="1600"/>
              <a:buNone/>
              <a:defRPr sz="1600" b="1"/>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Weighted Right">
  <p:cSld name="Weighted Right">
    <p:spTree>
      <p:nvGrpSpPr>
        <p:cNvPr id="1" name="Shape 717"/>
        <p:cNvGrpSpPr/>
        <p:nvPr/>
      </p:nvGrpSpPr>
      <p:grpSpPr>
        <a:xfrm>
          <a:off x="0" y="0"/>
          <a:ext cx="0" cy="0"/>
          <a:chOff x="0" y="0"/>
          <a:chExt cx="0" cy="0"/>
        </a:xfrm>
      </p:grpSpPr>
      <p:sp>
        <p:nvSpPr>
          <p:cNvPr id="718" name="Google Shape;718;p72"/>
          <p:cNvSpPr txBox="1">
            <a:spLocks noGrp="1"/>
          </p:cNvSpPr>
          <p:nvPr>
            <p:ph type="title"/>
          </p:nvPr>
        </p:nvSpPr>
        <p:spPr>
          <a:xfrm>
            <a:off x="685800" y="521208"/>
            <a:ext cx="10817352" cy="1033272"/>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chemeClr val="dk1"/>
              </a:buClr>
              <a:buSzPts val="24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a:endParaRPr/>
          </a:p>
        </p:txBody>
      </p:sp>
      <p:sp>
        <p:nvSpPr>
          <p:cNvPr id="719" name="Google Shape;719;p72"/>
          <p:cNvSpPr txBox="1">
            <a:spLocks noGrp="1"/>
          </p:cNvSpPr>
          <p:nvPr>
            <p:ph type="body" idx="1"/>
          </p:nvPr>
        </p:nvSpPr>
        <p:spPr>
          <a:xfrm>
            <a:off x="685800" y="2368296"/>
            <a:ext cx="3149599" cy="3803904"/>
          </a:xfrm>
          <a:prstGeom prst="rect">
            <a:avLst/>
          </a:prstGeom>
          <a:noFill/>
          <a:ln>
            <a:noFill/>
          </a:ln>
        </p:spPr>
        <p:txBody>
          <a:bodyPr spcFirstLastPara="1" wrap="square" lIns="0" tIns="0" rIns="0" bIns="0" anchor="t" anchorCtr="0">
            <a:noAutofit/>
          </a:bodyPr>
          <a:lstStyle>
            <a:lvl1pPr marL="457200" lvl="0" indent="-368300" algn="l">
              <a:lnSpc>
                <a:spcPct val="95000"/>
              </a:lnSpc>
              <a:spcBef>
                <a:spcPts val="2000"/>
              </a:spcBef>
              <a:spcAft>
                <a:spcPts val="0"/>
              </a:spcAft>
              <a:buClr>
                <a:schemeClr val="dk1"/>
              </a:buClr>
              <a:buSzPts val="2200"/>
              <a:buChar char="​"/>
              <a:defRPr>
                <a:latin typeface="Arial"/>
                <a:ea typeface="Arial"/>
                <a:cs typeface="Arial"/>
                <a:sym typeface="Arial"/>
              </a:defRPr>
            </a:lvl1pPr>
            <a:lvl2pPr marL="914400" lvl="1" indent="-342900" algn="l">
              <a:lnSpc>
                <a:spcPct val="90000"/>
              </a:lnSpc>
              <a:spcBef>
                <a:spcPts val="400"/>
              </a:spcBef>
              <a:spcAft>
                <a:spcPts val="0"/>
              </a:spcAft>
              <a:buSzPts val="1800"/>
              <a:buChar char="•"/>
              <a:defRPr>
                <a:latin typeface="Arial"/>
                <a:ea typeface="Arial"/>
                <a:cs typeface="Arial"/>
                <a:sym typeface="Arial"/>
              </a:defRPr>
            </a:lvl2pPr>
            <a:lvl3pPr marL="1371600" lvl="2" indent="-317500" algn="l">
              <a:lnSpc>
                <a:spcPct val="85000"/>
              </a:lnSpc>
              <a:spcBef>
                <a:spcPts val="400"/>
              </a:spcBef>
              <a:spcAft>
                <a:spcPts val="0"/>
              </a:spcAft>
              <a:buClr>
                <a:schemeClr val="dk1"/>
              </a:buClr>
              <a:buSzPts val="1400"/>
              <a:buChar char="–"/>
              <a:defRPr>
                <a:latin typeface="Arial"/>
                <a:ea typeface="Arial"/>
                <a:cs typeface="Arial"/>
                <a:sym typeface="Arial"/>
              </a:defRPr>
            </a:lvl3pPr>
            <a:lvl4pPr marL="1828800" lvl="3" indent="-355600" algn="l">
              <a:lnSpc>
                <a:spcPct val="90000"/>
              </a:lnSpc>
              <a:spcBef>
                <a:spcPts val="1200"/>
              </a:spcBef>
              <a:spcAft>
                <a:spcPts val="0"/>
              </a:spcAft>
              <a:buClr>
                <a:schemeClr val="dk1"/>
              </a:buClr>
              <a:buSzPts val="2000"/>
              <a:buChar char="​"/>
              <a:defRPr>
                <a:latin typeface="Arial"/>
                <a:ea typeface="Arial"/>
                <a:cs typeface="Arial"/>
                <a:sym typeface="Arial"/>
              </a:defRPr>
            </a:lvl4pPr>
            <a:lvl5pPr marL="2286000" lvl="4" indent="-317500" algn="l">
              <a:lnSpc>
                <a:spcPct val="90000"/>
              </a:lnSpc>
              <a:spcBef>
                <a:spcPts val="0"/>
              </a:spcBef>
              <a:spcAft>
                <a:spcPts val="0"/>
              </a:spcAft>
              <a:buClr>
                <a:schemeClr val="accent1"/>
              </a:buClr>
              <a:buSzPts val="1400"/>
              <a:buChar char="​"/>
              <a:defRPr>
                <a:latin typeface="Arial"/>
                <a:ea typeface="Arial"/>
                <a:cs typeface="Arial"/>
                <a:sym typeface="Arial"/>
              </a:defRPr>
            </a:lvl5pPr>
            <a:lvl6pPr marL="2743200" lvl="5" indent="-381000" algn="l">
              <a:lnSpc>
                <a:spcPct val="120000"/>
              </a:lnSpc>
              <a:spcBef>
                <a:spcPts val="800"/>
              </a:spcBef>
              <a:spcAft>
                <a:spcPts val="0"/>
              </a:spcAft>
              <a:buClr>
                <a:schemeClr val="dk1"/>
              </a:buClr>
              <a:buSzPts val="2400"/>
              <a:buChar char="​"/>
              <a:defRPr/>
            </a:lvl6pPr>
            <a:lvl7pPr marL="3200400" lvl="6" indent="-381000" algn="l">
              <a:lnSpc>
                <a:spcPct val="85000"/>
              </a:lnSpc>
              <a:spcBef>
                <a:spcPts val="600"/>
              </a:spcBef>
              <a:spcAft>
                <a:spcPts val="0"/>
              </a:spcAft>
              <a:buSzPts val="2400"/>
              <a:buChar char="•"/>
              <a:defRPr/>
            </a:lvl7pPr>
            <a:lvl8pPr marL="3657600" lvl="7" indent="-381000" algn="l">
              <a:lnSpc>
                <a:spcPct val="100000"/>
              </a:lnSpc>
              <a:spcBef>
                <a:spcPts val="1200"/>
              </a:spcBef>
              <a:spcAft>
                <a:spcPts val="0"/>
              </a:spcAft>
              <a:buClr>
                <a:schemeClr val="dk1"/>
              </a:buClr>
              <a:buSzPts val="2400"/>
              <a:buChar char="“"/>
              <a:defRPr/>
            </a:lvl8pPr>
            <a:lvl9pPr marL="4114800" lvl="8" indent="-381000" algn="l">
              <a:lnSpc>
                <a:spcPct val="85000"/>
              </a:lnSpc>
              <a:spcBef>
                <a:spcPts val="600"/>
              </a:spcBef>
              <a:spcAft>
                <a:spcPts val="1200"/>
              </a:spcAft>
              <a:buClr>
                <a:schemeClr val="dk1"/>
              </a:buClr>
              <a:buSzPts val="2400"/>
              <a:buChar char="​"/>
              <a:defRPr/>
            </a:lvl9pPr>
          </a:lstStyle>
          <a:p>
            <a:endParaRPr/>
          </a:p>
        </p:txBody>
      </p:sp>
      <p:sp>
        <p:nvSpPr>
          <p:cNvPr id="720" name="Google Shape;720;p72"/>
          <p:cNvSpPr txBox="1">
            <a:spLocks noGrp="1"/>
          </p:cNvSpPr>
          <p:nvPr>
            <p:ph type="body" idx="2"/>
          </p:nvPr>
        </p:nvSpPr>
        <p:spPr>
          <a:xfrm>
            <a:off x="4521197" y="2368296"/>
            <a:ext cx="6981955" cy="3803904"/>
          </a:xfrm>
          <a:prstGeom prst="rect">
            <a:avLst/>
          </a:prstGeom>
          <a:noFill/>
          <a:ln>
            <a:noFill/>
          </a:ln>
        </p:spPr>
        <p:txBody>
          <a:bodyPr spcFirstLastPara="1" wrap="square" lIns="0" tIns="0" rIns="0" bIns="0" anchor="t" anchorCtr="0">
            <a:noAutofit/>
          </a:bodyPr>
          <a:lstStyle>
            <a:lvl1pPr marL="457200" lvl="0" indent="-368300" algn="l">
              <a:lnSpc>
                <a:spcPct val="95000"/>
              </a:lnSpc>
              <a:spcBef>
                <a:spcPts val="2000"/>
              </a:spcBef>
              <a:spcAft>
                <a:spcPts val="0"/>
              </a:spcAft>
              <a:buClr>
                <a:schemeClr val="dk1"/>
              </a:buClr>
              <a:buSzPts val="2200"/>
              <a:buChar char="​"/>
              <a:defRPr>
                <a:latin typeface="Arial"/>
                <a:ea typeface="Arial"/>
                <a:cs typeface="Arial"/>
                <a:sym typeface="Arial"/>
              </a:defRPr>
            </a:lvl1pPr>
            <a:lvl2pPr marL="914400" lvl="1" indent="-342900" algn="l">
              <a:lnSpc>
                <a:spcPct val="90000"/>
              </a:lnSpc>
              <a:spcBef>
                <a:spcPts val="400"/>
              </a:spcBef>
              <a:spcAft>
                <a:spcPts val="0"/>
              </a:spcAft>
              <a:buSzPts val="1800"/>
              <a:buChar char="•"/>
              <a:defRPr>
                <a:latin typeface="Arial"/>
                <a:ea typeface="Arial"/>
                <a:cs typeface="Arial"/>
                <a:sym typeface="Arial"/>
              </a:defRPr>
            </a:lvl2pPr>
            <a:lvl3pPr marL="1371600" lvl="2" indent="-317500" algn="l">
              <a:lnSpc>
                <a:spcPct val="85000"/>
              </a:lnSpc>
              <a:spcBef>
                <a:spcPts val="400"/>
              </a:spcBef>
              <a:spcAft>
                <a:spcPts val="0"/>
              </a:spcAft>
              <a:buClr>
                <a:schemeClr val="dk1"/>
              </a:buClr>
              <a:buSzPts val="1400"/>
              <a:buChar char="–"/>
              <a:defRPr>
                <a:latin typeface="Arial"/>
                <a:ea typeface="Arial"/>
                <a:cs typeface="Arial"/>
                <a:sym typeface="Arial"/>
              </a:defRPr>
            </a:lvl3pPr>
            <a:lvl4pPr marL="1828800" lvl="3" indent="-355600" algn="l">
              <a:lnSpc>
                <a:spcPct val="90000"/>
              </a:lnSpc>
              <a:spcBef>
                <a:spcPts val="1200"/>
              </a:spcBef>
              <a:spcAft>
                <a:spcPts val="0"/>
              </a:spcAft>
              <a:buClr>
                <a:schemeClr val="dk1"/>
              </a:buClr>
              <a:buSzPts val="2000"/>
              <a:buChar char="​"/>
              <a:defRPr>
                <a:latin typeface="Arial"/>
                <a:ea typeface="Arial"/>
                <a:cs typeface="Arial"/>
                <a:sym typeface="Arial"/>
              </a:defRPr>
            </a:lvl4pPr>
            <a:lvl5pPr marL="2286000" lvl="4" indent="-317500" algn="l">
              <a:lnSpc>
                <a:spcPct val="90000"/>
              </a:lnSpc>
              <a:spcBef>
                <a:spcPts val="0"/>
              </a:spcBef>
              <a:spcAft>
                <a:spcPts val="0"/>
              </a:spcAft>
              <a:buClr>
                <a:schemeClr val="accent1"/>
              </a:buClr>
              <a:buSzPts val="1400"/>
              <a:buChar char="​"/>
              <a:defRPr>
                <a:latin typeface="Arial"/>
                <a:ea typeface="Arial"/>
                <a:cs typeface="Arial"/>
                <a:sym typeface="Arial"/>
              </a:defRPr>
            </a:lvl5pPr>
            <a:lvl6pPr marL="2743200" lvl="5" indent="-381000" algn="l">
              <a:lnSpc>
                <a:spcPct val="120000"/>
              </a:lnSpc>
              <a:spcBef>
                <a:spcPts val="800"/>
              </a:spcBef>
              <a:spcAft>
                <a:spcPts val="0"/>
              </a:spcAft>
              <a:buClr>
                <a:schemeClr val="dk1"/>
              </a:buClr>
              <a:buSzPts val="2400"/>
              <a:buChar char="​"/>
              <a:defRPr/>
            </a:lvl6pPr>
            <a:lvl7pPr marL="3200400" lvl="6" indent="-381000" algn="l">
              <a:lnSpc>
                <a:spcPct val="85000"/>
              </a:lnSpc>
              <a:spcBef>
                <a:spcPts val="600"/>
              </a:spcBef>
              <a:spcAft>
                <a:spcPts val="0"/>
              </a:spcAft>
              <a:buSzPts val="2400"/>
              <a:buChar char="•"/>
              <a:defRPr/>
            </a:lvl7pPr>
            <a:lvl8pPr marL="3657600" lvl="7" indent="-381000" algn="l">
              <a:lnSpc>
                <a:spcPct val="100000"/>
              </a:lnSpc>
              <a:spcBef>
                <a:spcPts val="1200"/>
              </a:spcBef>
              <a:spcAft>
                <a:spcPts val="0"/>
              </a:spcAft>
              <a:buClr>
                <a:schemeClr val="dk1"/>
              </a:buClr>
              <a:buSzPts val="2400"/>
              <a:buChar char="“"/>
              <a:defRPr/>
            </a:lvl8pPr>
            <a:lvl9pPr marL="4114800" lvl="8" indent="-381000" algn="l">
              <a:lnSpc>
                <a:spcPct val="85000"/>
              </a:lnSpc>
              <a:spcBef>
                <a:spcPts val="600"/>
              </a:spcBef>
              <a:spcAft>
                <a:spcPts val="1200"/>
              </a:spcAft>
              <a:buClr>
                <a:schemeClr val="dk1"/>
              </a:buClr>
              <a:buSzPts val="2400"/>
              <a:buChar char="​"/>
              <a:defRPr/>
            </a:lvl9pPr>
          </a:lstStyle>
          <a:p>
            <a:endParaRPr/>
          </a:p>
        </p:txBody>
      </p:sp>
      <p:sp>
        <p:nvSpPr>
          <p:cNvPr id="721" name="Google Shape;721;p72"/>
          <p:cNvSpPr txBox="1">
            <a:spLocks noGrp="1"/>
          </p:cNvSpPr>
          <p:nvPr>
            <p:ph type="body" idx="3"/>
          </p:nvPr>
        </p:nvSpPr>
        <p:spPr>
          <a:xfrm>
            <a:off x="685800" y="1592812"/>
            <a:ext cx="10820400" cy="280975"/>
          </a:xfrm>
          <a:prstGeom prst="rect">
            <a:avLst/>
          </a:prstGeom>
          <a:noFill/>
          <a:ln>
            <a:noFill/>
          </a:ln>
        </p:spPr>
        <p:txBody>
          <a:bodyPr spcFirstLastPara="1" wrap="square" lIns="0" tIns="0" rIns="0" bIns="0" anchor="t" anchorCtr="0">
            <a:noAutofit/>
          </a:bodyPr>
          <a:lstStyle>
            <a:lvl1pPr marL="457200" lvl="0" indent="-228600" algn="l">
              <a:lnSpc>
                <a:spcPct val="83000"/>
              </a:lnSpc>
              <a:spcBef>
                <a:spcPts val="0"/>
              </a:spcBef>
              <a:spcAft>
                <a:spcPts val="0"/>
              </a:spcAft>
              <a:buClr>
                <a:schemeClr val="accent1"/>
              </a:buClr>
              <a:buSzPts val="2200"/>
              <a:buNone/>
              <a:defRPr sz="2200" b="0">
                <a:solidFill>
                  <a:schemeClr val="accent1"/>
                </a:solidFill>
                <a:latin typeface="Arial"/>
                <a:ea typeface="Arial"/>
                <a:cs typeface="Arial"/>
                <a:sym typeface="Arial"/>
              </a:defRPr>
            </a:lvl1pPr>
            <a:lvl2pPr marL="914400" lvl="1" indent="-228600" algn="l">
              <a:lnSpc>
                <a:spcPct val="90000"/>
              </a:lnSpc>
              <a:spcBef>
                <a:spcPts val="400"/>
              </a:spcBef>
              <a:spcAft>
                <a:spcPts val="0"/>
              </a:spcAft>
              <a:buSzPts val="2000"/>
              <a:buNone/>
              <a:defRPr sz="2000" b="1"/>
            </a:lvl2pPr>
            <a:lvl3pPr marL="1371600" lvl="2" indent="-228600" algn="l">
              <a:lnSpc>
                <a:spcPct val="85000"/>
              </a:lnSpc>
              <a:spcBef>
                <a:spcPts val="400"/>
              </a:spcBef>
              <a:spcAft>
                <a:spcPts val="0"/>
              </a:spcAft>
              <a:buClr>
                <a:schemeClr val="dk1"/>
              </a:buClr>
              <a:buSzPts val="1800"/>
              <a:buNone/>
              <a:defRPr sz="1800" b="1"/>
            </a:lvl3pPr>
            <a:lvl4pPr marL="1828800" lvl="3" indent="-228600" algn="l">
              <a:lnSpc>
                <a:spcPct val="90000"/>
              </a:lnSpc>
              <a:spcBef>
                <a:spcPts val="1200"/>
              </a:spcBef>
              <a:spcAft>
                <a:spcPts val="0"/>
              </a:spcAft>
              <a:buClr>
                <a:schemeClr val="dk1"/>
              </a:buClr>
              <a:buSzPts val="1600"/>
              <a:buNone/>
              <a:defRPr sz="1600" b="1"/>
            </a:lvl4pPr>
            <a:lvl5pPr marL="2286000" lvl="4" indent="-228600" algn="l">
              <a:lnSpc>
                <a:spcPct val="90000"/>
              </a:lnSpc>
              <a:spcBef>
                <a:spcPts val="0"/>
              </a:spcBef>
              <a:spcAft>
                <a:spcPts val="0"/>
              </a:spcAft>
              <a:buClr>
                <a:schemeClr val="accent1"/>
              </a:buClr>
              <a:buSzPts val="1600"/>
              <a:buNone/>
              <a:defRPr sz="1600" b="1"/>
            </a:lvl5pPr>
            <a:lvl6pPr marL="2743200" lvl="5" indent="-228600" algn="l">
              <a:lnSpc>
                <a:spcPct val="120000"/>
              </a:lnSpc>
              <a:spcBef>
                <a:spcPts val="800"/>
              </a:spcBef>
              <a:spcAft>
                <a:spcPts val="0"/>
              </a:spcAft>
              <a:buClr>
                <a:schemeClr val="dk1"/>
              </a:buClr>
              <a:buSzPts val="1600"/>
              <a:buNone/>
              <a:defRPr sz="1600" b="1"/>
            </a:lvl6pPr>
            <a:lvl7pPr marL="3200400" lvl="6" indent="-228600" algn="l">
              <a:lnSpc>
                <a:spcPct val="85000"/>
              </a:lnSpc>
              <a:spcBef>
                <a:spcPts val="600"/>
              </a:spcBef>
              <a:spcAft>
                <a:spcPts val="0"/>
              </a:spcAft>
              <a:buSzPts val="1600"/>
              <a:buNone/>
              <a:defRPr sz="1600" b="1"/>
            </a:lvl7pPr>
            <a:lvl8pPr marL="3657600" lvl="7" indent="-228600" algn="l">
              <a:lnSpc>
                <a:spcPct val="100000"/>
              </a:lnSpc>
              <a:spcBef>
                <a:spcPts val="1200"/>
              </a:spcBef>
              <a:spcAft>
                <a:spcPts val="0"/>
              </a:spcAft>
              <a:buClr>
                <a:schemeClr val="dk1"/>
              </a:buClr>
              <a:buSzPts val="1600"/>
              <a:buNone/>
              <a:defRPr sz="1600" b="1"/>
            </a:lvl8pPr>
            <a:lvl9pPr marL="4114800" lvl="8" indent="-228600" algn="l">
              <a:lnSpc>
                <a:spcPct val="85000"/>
              </a:lnSpc>
              <a:spcBef>
                <a:spcPts val="600"/>
              </a:spcBef>
              <a:spcAft>
                <a:spcPts val="1200"/>
              </a:spcAft>
              <a:buClr>
                <a:schemeClr val="dk1"/>
              </a:buClr>
              <a:buSzPts val="1600"/>
              <a:buNone/>
              <a:defRPr sz="1600" b="1"/>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Weighted Left">
  <p:cSld name="Weighted Left">
    <p:spTree>
      <p:nvGrpSpPr>
        <p:cNvPr id="1" name="Shape 722"/>
        <p:cNvGrpSpPr/>
        <p:nvPr/>
      </p:nvGrpSpPr>
      <p:grpSpPr>
        <a:xfrm>
          <a:off x="0" y="0"/>
          <a:ext cx="0" cy="0"/>
          <a:chOff x="0" y="0"/>
          <a:chExt cx="0" cy="0"/>
        </a:xfrm>
      </p:grpSpPr>
      <p:sp>
        <p:nvSpPr>
          <p:cNvPr id="723" name="Google Shape;723;p73"/>
          <p:cNvSpPr txBox="1">
            <a:spLocks noGrp="1"/>
          </p:cNvSpPr>
          <p:nvPr>
            <p:ph type="title"/>
          </p:nvPr>
        </p:nvSpPr>
        <p:spPr>
          <a:xfrm>
            <a:off x="685800" y="521208"/>
            <a:ext cx="10817352" cy="1033272"/>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chemeClr val="dk1"/>
              </a:buClr>
              <a:buSzPts val="24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a:endParaRPr/>
          </a:p>
        </p:txBody>
      </p:sp>
      <p:sp>
        <p:nvSpPr>
          <p:cNvPr id="724" name="Google Shape;724;p73"/>
          <p:cNvSpPr txBox="1">
            <a:spLocks noGrp="1"/>
          </p:cNvSpPr>
          <p:nvPr>
            <p:ph type="body" idx="1"/>
          </p:nvPr>
        </p:nvSpPr>
        <p:spPr>
          <a:xfrm>
            <a:off x="8353553" y="2368296"/>
            <a:ext cx="3149599" cy="3803904"/>
          </a:xfrm>
          <a:prstGeom prst="rect">
            <a:avLst/>
          </a:prstGeom>
          <a:noFill/>
          <a:ln>
            <a:noFill/>
          </a:ln>
        </p:spPr>
        <p:txBody>
          <a:bodyPr spcFirstLastPara="1" wrap="square" lIns="0" tIns="0" rIns="0" bIns="0" anchor="t" anchorCtr="0">
            <a:noAutofit/>
          </a:bodyPr>
          <a:lstStyle>
            <a:lvl1pPr marL="457200" lvl="0" indent="-368300" algn="l">
              <a:lnSpc>
                <a:spcPct val="95000"/>
              </a:lnSpc>
              <a:spcBef>
                <a:spcPts val="2000"/>
              </a:spcBef>
              <a:spcAft>
                <a:spcPts val="0"/>
              </a:spcAft>
              <a:buClr>
                <a:schemeClr val="dk1"/>
              </a:buClr>
              <a:buSzPts val="2200"/>
              <a:buChar char="​"/>
              <a:defRPr>
                <a:latin typeface="Arial"/>
                <a:ea typeface="Arial"/>
                <a:cs typeface="Arial"/>
                <a:sym typeface="Arial"/>
              </a:defRPr>
            </a:lvl1pPr>
            <a:lvl2pPr marL="914400" lvl="1" indent="-342900" algn="l">
              <a:lnSpc>
                <a:spcPct val="90000"/>
              </a:lnSpc>
              <a:spcBef>
                <a:spcPts val="400"/>
              </a:spcBef>
              <a:spcAft>
                <a:spcPts val="0"/>
              </a:spcAft>
              <a:buSzPts val="1800"/>
              <a:buChar char="•"/>
              <a:defRPr>
                <a:latin typeface="Arial"/>
                <a:ea typeface="Arial"/>
                <a:cs typeface="Arial"/>
                <a:sym typeface="Arial"/>
              </a:defRPr>
            </a:lvl2pPr>
            <a:lvl3pPr marL="1371600" lvl="2" indent="-317500" algn="l">
              <a:lnSpc>
                <a:spcPct val="85000"/>
              </a:lnSpc>
              <a:spcBef>
                <a:spcPts val="400"/>
              </a:spcBef>
              <a:spcAft>
                <a:spcPts val="0"/>
              </a:spcAft>
              <a:buClr>
                <a:schemeClr val="dk1"/>
              </a:buClr>
              <a:buSzPts val="1400"/>
              <a:buChar char="–"/>
              <a:defRPr>
                <a:latin typeface="Arial"/>
                <a:ea typeface="Arial"/>
                <a:cs typeface="Arial"/>
                <a:sym typeface="Arial"/>
              </a:defRPr>
            </a:lvl3pPr>
            <a:lvl4pPr marL="1828800" lvl="3" indent="-355600" algn="l">
              <a:lnSpc>
                <a:spcPct val="90000"/>
              </a:lnSpc>
              <a:spcBef>
                <a:spcPts val="1200"/>
              </a:spcBef>
              <a:spcAft>
                <a:spcPts val="0"/>
              </a:spcAft>
              <a:buClr>
                <a:schemeClr val="dk1"/>
              </a:buClr>
              <a:buSzPts val="2000"/>
              <a:buChar char="​"/>
              <a:defRPr>
                <a:latin typeface="Arial"/>
                <a:ea typeface="Arial"/>
                <a:cs typeface="Arial"/>
                <a:sym typeface="Arial"/>
              </a:defRPr>
            </a:lvl4pPr>
            <a:lvl5pPr marL="2286000" lvl="4" indent="-317500" algn="l">
              <a:lnSpc>
                <a:spcPct val="90000"/>
              </a:lnSpc>
              <a:spcBef>
                <a:spcPts val="0"/>
              </a:spcBef>
              <a:spcAft>
                <a:spcPts val="0"/>
              </a:spcAft>
              <a:buClr>
                <a:schemeClr val="accent1"/>
              </a:buClr>
              <a:buSzPts val="1400"/>
              <a:buChar char="​"/>
              <a:defRPr>
                <a:latin typeface="Arial"/>
                <a:ea typeface="Arial"/>
                <a:cs typeface="Arial"/>
                <a:sym typeface="Arial"/>
              </a:defRPr>
            </a:lvl5pPr>
            <a:lvl6pPr marL="2743200" lvl="5" indent="-381000" algn="l">
              <a:lnSpc>
                <a:spcPct val="120000"/>
              </a:lnSpc>
              <a:spcBef>
                <a:spcPts val="800"/>
              </a:spcBef>
              <a:spcAft>
                <a:spcPts val="0"/>
              </a:spcAft>
              <a:buClr>
                <a:schemeClr val="dk1"/>
              </a:buClr>
              <a:buSzPts val="2400"/>
              <a:buChar char="​"/>
              <a:defRPr/>
            </a:lvl6pPr>
            <a:lvl7pPr marL="3200400" lvl="6" indent="-381000" algn="l">
              <a:lnSpc>
                <a:spcPct val="85000"/>
              </a:lnSpc>
              <a:spcBef>
                <a:spcPts val="600"/>
              </a:spcBef>
              <a:spcAft>
                <a:spcPts val="0"/>
              </a:spcAft>
              <a:buSzPts val="2400"/>
              <a:buChar char="•"/>
              <a:defRPr/>
            </a:lvl7pPr>
            <a:lvl8pPr marL="3657600" lvl="7" indent="-381000" algn="l">
              <a:lnSpc>
                <a:spcPct val="100000"/>
              </a:lnSpc>
              <a:spcBef>
                <a:spcPts val="1200"/>
              </a:spcBef>
              <a:spcAft>
                <a:spcPts val="0"/>
              </a:spcAft>
              <a:buClr>
                <a:schemeClr val="dk1"/>
              </a:buClr>
              <a:buSzPts val="2400"/>
              <a:buChar char="“"/>
              <a:defRPr/>
            </a:lvl8pPr>
            <a:lvl9pPr marL="4114800" lvl="8" indent="-381000" algn="l">
              <a:lnSpc>
                <a:spcPct val="85000"/>
              </a:lnSpc>
              <a:spcBef>
                <a:spcPts val="600"/>
              </a:spcBef>
              <a:spcAft>
                <a:spcPts val="1200"/>
              </a:spcAft>
              <a:buClr>
                <a:schemeClr val="dk1"/>
              </a:buClr>
              <a:buSzPts val="2400"/>
              <a:buChar char="​"/>
              <a:defRPr/>
            </a:lvl9pPr>
          </a:lstStyle>
          <a:p>
            <a:endParaRPr/>
          </a:p>
        </p:txBody>
      </p:sp>
      <p:sp>
        <p:nvSpPr>
          <p:cNvPr id="725" name="Google Shape;725;p73"/>
          <p:cNvSpPr txBox="1">
            <a:spLocks noGrp="1"/>
          </p:cNvSpPr>
          <p:nvPr>
            <p:ph type="body" idx="2"/>
          </p:nvPr>
        </p:nvSpPr>
        <p:spPr>
          <a:xfrm>
            <a:off x="685800" y="2368296"/>
            <a:ext cx="6984999" cy="3803904"/>
          </a:xfrm>
          <a:prstGeom prst="rect">
            <a:avLst/>
          </a:prstGeom>
          <a:noFill/>
          <a:ln>
            <a:noFill/>
          </a:ln>
        </p:spPr>
        <p:txBody>
          <a:bodyPr spcFirstLastPara="1" wrap="square" lIns="0" tIns="0" rIns="0" bIns="0" anchor="t" anchorCtr="0">
            <a:noAutofit/>
          </a:bodyPr>
          <a:lstStyle>
            <a:lvl1pPr marL="457200" lvl="0" indent="-368300" algn="l">
              <a:lnSpc>
                <a:spcPct val="95000"/>
              </a:lnSpc>
              <a:spcBef>
                <a:spcPts val="2000"/>
              </a:spcBef>
              <a:spcAft>
                <a:spcPts val="0"/>
              </a:spcAft>
              <a:buClr>
                <a:schemeClr val="dk1"/>
              </a:buClr>
              <a:buSzPts val="2200"/>
              <a:buChar char="​"/>
              <a:defRPr>
                <a:latin typeface="Arial"/>
                <a:ea typeface="Arial"/>
                <a:cs typeface="Arial"/>
                <a:sym typeface="Arial"/>
              </a:defRPr>
            </a:lvl1pPr>
            <a:lvl2pPr marL="914400" lvl="1" indent="-342900" algn="l">
              <a:lnSpc>
                <a:spcPct val="90000"/>
              </a:lnSpc>
              <a:spcBef>
                <a:spcPts val="400"/>
              </a:spcBef>
              <a:spcAft>
                <a:spcPts val="0"/>
              </a:spcAft>
              <a:buSzPts val="1800"/>
              <a:buChar char="•"/>
              <a:defRPr>
                <a:latin typeface="Arial"/>
                <a:ea typeface="Arial"/>
                <a:cs typeface="Arial"/>
                <a:sym typeface="Arial"/>
              </a:defRPr>
            </a:lvl2pPr>
            <a:lvl3pPr marL="1371600" lvl="2" indent="-317500" algn="l">
              <a:lnSpc>
                <a:spcPct val="85000"/>
              </a:lnSpc>
              <a:spcBef>
                <a:spcPts val="400"/>
              </a:spcBef>
              <a:spcAft>
                <a:spcPts val="0"/>
              </a:spcAft>
              <a:buClr>
                <a:schemeClr val="dk1"/>
              </a:buClr>
              <a:buSzPts val="1400"/>
              <a:buChar char="–"/>
              <a:defRPr>
                <a:latin typeface="Arial"/>
                <a:ea typeface="Arial"/>
                <a:cs typeface="Arial"/>
                <a:sym typeface="Arial"/>
              </a:defRPr>
            </a:lvl3pPr>
            <a:lvl4pPr marL="1828800" lvl="3" indent="-355600" algn="l">
              <a:lnSpc>
                <a:spcPct val="90000"/>
              </a:lnSpc>
              <a:spcBef>
                <a:spcPts val="1200"/>
              </a:spcBef>
              <a:spcAft>
                <a:spcPts val="0"/>
              </a:spcAft>
              <a:buClr>
                <a:schemeClr val="dk1"/>
              </a:buClr>
              <a:buSzPts val="2000"/>
              <a:buChar char="​"/>
              <a:defRPr>
                <a:latin typeface="Arial"/>
                <a:ea typeface="Arial"/>
                <a:cs typeface="Arial"/>
                <a:sym typeface="Arial"/>
              </a:defRPr>
            </a:lvl4pPr>
            <a:lvl5pPr marL="2286000" lvl="4" indent="-317500" algn="l">
              <a:lnSpc>
                <a:spcPct val="90000"/>
              </a:lnSpc>
              <a:spcBef>
                <a:spcPts val="0"/>
              </a:spcBef>
              <a:spcAft>
                <a:spcPts val="0"/>
              </a:spcAft>
              <a:buClr>
                <a:schemeClr val="accent1"/>
              </a:buClr>
              <a:buSzPts val="1400"/>
              <a:buChar char="​"/>
              <a:defRPr>
                <a:latin typeface="Arial"/>
                <a:ea typeface="Arial"/>
                <a:cs typeface="Arial"/>
                <a:sym typeface="Arial"/>
              </a:defRPr>
            </a:lvl5pPr>
            <a:lvl6pPr marL="2743200" lvl="5" indent="-381000" algn="l">
              <a:lnSpc>
                <a:spcPct val="120000"/>
              </a:lnSpc>
              <a:spcBef>
                <a:spcPts val="800"/>
              </a:spcBef>
              <a:spcAft>
                <a:spcPts val="0"/>
              </a:spcAft>
              <a:buClr>
                <a:schemeClr val="dk1"/>
              </a:buClr>
              <a:buSzPts val="2400"/>
              <a:buChar char="​"/>
              <a:defRPr/>
            </a:lvl6pPr>
            <a:lvl7pPr marL="3200400" lvl="6" indent="-381000" algn="l">
              <a:lnSpc>
                <a:spcPct val="85000"/>
              </a:lnSpc>
              <a:spcBef>
                <a:spcPts val="600"/>
              </a:spcBef>
              <a:spcAft>
                <a:spcPts val="0"/>
              </a:spcAft>
              <a:buSzPts val="2400"/>
              <a:buChar char="•"/>
              <a:defRPr/>
            </a:lvl7pPr>
            <a:lvl8pPr marL="3657600" lvl="7" indent="-381000" algn="l">
              <a:lnSpc>
                <a:spcPct val="100000"/>
              </a:lnSpc>
              <a:spcBef>
                <a:spcPts val="1200"/>
              </a:spcBef>
              <a:spcAft>
                <a:spcPts val="0"/>
              </a:spcAft>
              <a:buClr>
                <a:schemeClr val="dk1"/>
              </a:buClr>
              <a:buSzPts val="2400"/>
              <a:buChar char="“"/>
              <a:defRPr/>
            </a:lvl8pPr>
            <a:lvl9pPr marL="4114800" lvl="8" indent="-381000" algn="l">
              <a:lnSpc>
                <a:spcPct val="85000"/>
              </a:lnSpc>
              <a:spcBef>
                <a:spcPts val="600"/>
              </a:spcBef>
              <a:spcAft>
                <a:spcPts val="1200"/>
              </a:spcAft>
              <a:buClr>
                <a:schemeClr val="dk1"/>
              </a:buClr>
              <a:buSzPts val="2400"/>
              <a:buChar char="​"/>
              <a:defRPr/>
            </a:lvl9pPr>
          </a:lstStyle>
          <a:p>
            <a:endParaRPr/>
          </a:p>
        </p:txBody>
      </p:sp>
      <p:sp>
        <p:nvSpPr>
          <p:cNvPr id="726" name="Google Shape;726;p73"/>
          <p:cNvSpPr txBox="1">
            <a:spLocks noGrp="1"/>
          </p:cNvSpPr>
          <p:nvPr>
            <p:ph type="body" idx="3"/>
          </p:nvPr>
        </p:nvSpPr>
        <p:spPr>
          <a:xfrm>
            <a:off x="685800" y="1592812"/>
            <a:ext cx="10820400" cy="280975"/>
          </a:xfrm>
          <a:prstGeom prst="rect">
            <a:avLst/>
          </a:prstGeom>
          <a:noFill/>
          <a:ln>
            <a:noFill/>
          </a:ln>
        </p:spPr>
        <p:txBody>
          <a:bodyPr spcFirstLastPara="1" wrap="square" lIns="0" tIns="0" rIns="0" bIns="0" anchor="t" anchorCtr="0">
            <a:noAutofit/>
          </a:bodyPr>
          <a:lstStyle>
            <a:lvl1pPr marL="457200" lvl="0" indent="-228600" algn="l">
              <a:lnSpc>
                <a:spcPct val="83000"/>
              </a:lnSpc>
              <a:spcBef>
                <a:spcPts val="0"/>
              </a:spcBef>
              <a:spcAft>
                <a:spcPts val="0"/>
              </a:spcAft>
              <a:buClr>
                <a:schemeClr val="accent1"/>
              </a:buClr>
              <a:buSzPts val="2200"/>
              <a:buNone/>
              <a:defRPr sz="2200" b="0">
                <a:solidFill>
                  <a:schemeClr val="accent1"/>
                </a:solidFill>
                <a:latin typeface="Arial"/>
                <a:ea typeface="Arial"/>
                <a:cs typeface="Arial"/>
                <a:sym typeface="Arial"/>
              </a:defRPr>
            </a:lvl1pPr>
            <a:lvl2pPr marL="914400" lvl="1" indent="-228600" algn="l">
              <a:lnSpc>
                <a:spcPct val="90000"/>
              </a:lnSpc>
              <a:spcBef>
                <a:spcPts val="400"/>
              </a:spcBef>
              <a:spcAft>
                <a:spcPts val="0"/>
              </a:spcAft>
              <a:buSzPts val="2000"/>
              <a:buNone/>
              <a:defRPr sz="2000" b="1"/>
            </a:lvl2pPr>
            <a:lvl3pPr marL="1371600" lvl="2" indent="-228600" algn="l">
              <a:lnSpc>
                <a:spcPct val="85000"/>
              </a:lnSpc>
              <a:spcBef>
                <a:spcPts val="400"/>
              </a:spcBef>
              <a:spcAft>
                <a:spcPts val="0"/>
              </a:spcAft>
              <a:buClr>
                <a:schemeClr val="dk1"/>
              </a:buClr>
              <a:buSzPts val="1800"/>
              <a:buNone/>
              <a:defRPr sz="1800" b="1"/>
            </a:lvl3pPr>
            <a:lvl4pPr marL="1828800" lvl="3" indent="-228600" algn="l">
              <a:lnSpc>
                <a:spcPct val="90000"/>
              </a:lnSpc>
              <a:spcBef>
                <a:spcPts val="1200"/>
              </a:spcBef>
              <a:spcAft>
                <a:spcPts val="0"/>
              </a:spcAft>
              <a:buClr>
                <a:schemeClr val="dk1"/>
              </a:buClr>
              <a:buSzPts val="1600"/>
              <a:buNone/>
              <a:defRPr sz="1600" b="1"/>
            </a:lvl4pPr>
            <a:lvl5pPr marL="2286000" lvl="4" indent="-228600" algn="l">
              <a:lnSpc>
                <a:spcPct val="90000"/>
              </a:lnSpc>
              <a:spcBef>
                <a:spcPts val="0"/>
              </a:spcBef>
              <a:spcAft>
                <a:spcPts val="0"/>
              </a:spcAft>
              <a:buClr>
                <a:schemeClr val="accent1"/>
              </a:buClr>
              <a:buSzPts val="1600"/>
              <a:buNone/>
              <a:defRPr sz="1600" b="1"/>
            </a:lvl5pPr>
            <a:lvl6pPr marL="2743200" lvl="5" indent="-228600" algn="l">
              <a:lnSpc>
                <a:spcPct val="120000"/>
              </a:lnSpc>
              <a:spcBef>
                <a:spcPts val="800"/>
              </a:spcBef>
              <a:spcAft>
                <a:spcPts val="0"/>
              </a:spcAft>
              <a:buClr>
                <a:schemeClr val="dk1"/>
              </a:buClr>
              <a:buSzPts val="1600"/>
              <a:buNone/>
              <a:defRPr sz="1600" b="1"/>
            </a:lvl6pPr>
            <a:lvl7pPr marL="3200400" lvl="6" indent="-228600" algn="l">
              <a:lnSpc>
                <a:spcPct val="85000"/>
              </a:lnSpc>
              <a:spcBef>
                <a:spcPts val="600"/>
              </a:spcBef>
              <a:spcAft>
                <a:spcPts val="0"/>
              </a:spcAft>
              <a:buSzPts val="1600"/>
              <a:buNone/>
              <a:defRPr sz="1600" b="1"/>
            </a:lvl7pPr>
            <a:lvl8pPr marL="3657600" lvl="7" indent="-228600" algn="l">
              <a:lnSpc>
                <a:spcPct val="100000"/>
              </a:lnSpc>
              <a:spcBef>
                <a:spcPts val="1200"/>
              </a:spcBef>
              <a:spcAft>
                <a:spcPts val="0"/>
              </a:spcAft>
              <a:buClr>
                <a:schemeClr val="dk1"/>
              </a:buClr>
              <a:buSzPts val="1600"/>
              <a:buNone/>
              <a:defRPr sz="1600" b="1"/>
            </a:lvl8pPr>
            <a:lvl9pPr marL="4114800" lvl="8" indent="-228600" algn="l">
              <a:lnSpc>
                <a:spcPct val="85000"/>
              </a:lnSpc>
              <a:spcBef>
                <a:spcPts val="600"/>
              </a:spcBef>
              <a:spcAft>
                <a:spcPts val="1200"/>
              </a:spcAft>
              <a:buClr>
                <a:schemeClr val="dk1"/>
              </a:buClr>
              <a:buSzPts val="1600"/>
              <a:buNone/>
              <a:defRPr sz="1600" b="1"/>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hree Content">
  <p:cSld name="Three Content">
    <p:spTree>
      <p:nvGrpSpPr>
        <p:cNvPr id="1" name="Shape 727"/>
        <p:cNvGrpSpPr/>
        <p:nvPr/>
      </p:nvGrpSpPr>
      <p:grpSpPr>
        <a:xfrm>
          <a:off x="0" y="0"/>
          <a:ext cx="0" cy="0"/>
          <a:chOff x="0" y="0"/>
          <a:chExt cx="0" cy="0"/>
        </a:xfrm>
      </p:grpSpPr>
      <p:sp>
        <p:nvSpPr>
          <p:cNvPr id="728" name="Google Shape;728;p74"/>
          <p:cNvSpPr txBox="1">
            <a:spLocks noGrp="1"/>
          </p:cNvSpPr>
          <p:nvPr>
            <p:ph type="title"/>
          </p:nvPr>
        </p:nvSpPr>
        <p:spPr>
          <a:xfrm>
            <a:off x="685800" y="521208"/>
            <a:ext cx="10817352" cy="1033272"/>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chemeClr val="dk1"/>
              </a:buClr>
              <a:buSzPts val="24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a:endParaRPr/>
          </a:p>
        </p:txBody>
      </p:sp>
      <p:sp>
        <p:nvSpPr>
          <p:cNvPr id="729" name="Google Shape;729;p74"/>
          <p:cNvSpPr txBox="1">
            <a:spLocks noGrp="1"/>
          </p:cNvSpPr>
          <p:nvPr>
            <p:ph type="body" idx="1"/>
          </p:nvPr>
        </p:nvSpPr>
        <p:spPr>
          <a:xfrm>
            <a:off x="8353553" y="2368296"/>
            <a:ext cx="3149599" cy="3803904"/>
          </a:xfrm>
          <a:prstGeom prst="rect">
            <a:avLst/>
          </a:prstGeom>
          <a:noFill/>
          <a:ln>
            <a:noFill/>
          </a:ln>
        </p:spPr>
        <p:txBody>
          <a:bodyPr spcFirstLastPara="1" wrap="square" lIns="0" tIns="0" rIns="0" bIns="0" anchor="t" anchorCtr="0">
            <a:noAutofit/>
          </a:bodyPr>
          <a:lstStyle>
            <a:lvl1pPr marL="457200" lvl="0" indent="-368300" algn="l">
              <a:lnSpc>
                <a:spcPct val="95000"/>
              </a:lnSpc>
              <a:spcBef>
                <a:spcPts val="2000"/>
              </a:spcBef>
              <a:spcAft>
                <a:spcPts val="0"/>
              </a:spcAft>
              <a:buClr>
                <a:schemeClr val="dk1"/>
              </a:buClr>
              <a:buSzPts val="2200"/>
              <a:buChar char="​"/>
              <a:defRPr>
                <a:latin typeface="Arial"/>
                <a:ea typeface="Arial"/>
                <a:cs typeface="Arial"/>
                <a:sym typeface="Arial"/>
              </a:defRPr>
            </a:lvl1pPr>
            <a:lvl2pPr marL="914400" lvl="1" indent="-342900" algn="l">
              <a:lnSpc>
                <a:spcPct val="90000"/>
              </a:lnSpc>
              <a:spcBef>
                <a:spcPts val="400"/>
              </a:spcBef>
              <a:spcAft>
                <a:spcPts val="0"/>
              </a:spcAft>
              <a:buSzPts val="1800"/>
              <a:buChar char="•"/>
              <a:defRPr>
                <a:latin typeface="Arial"/>
                <a:ea typeface="Arial"/>
                <a:cs typeface="Arial"/>
                <a:sym typeface="Arial"/>
              </a:defRPr>
            </a:lvl2pPr>
            <a:lvl3pPr marL="1371600" lvl="2" indent="-317500" algn="l">
              <a:lnSpc>
                <a:spcPct val="85000"/>
              </a:lnSpc>
              <a:spcBef>
                <a:spcPts val="400"/>
              </a:spcBef>
              <a:spcAft>
                <a:spcPts val="0"/>
              </a:spcAft>
              <a:buClr>
                <a:schemeClr val="dk1"/>
              </a:buClr>
              <a:buSzPts val="1400"/>
              <a:buChar char="–"/>
              <a:defRPr>
                <a:latin typeface="Arial"/>
                <a:ea typeface="Arial"/>
                <a:cs typeface="Arial"/>
                <a:sym typeface="Arial"/>
              </a:defRPr>
            </a:lvl3pPr>
            <a:lvl4pPr marL="1828800" lvl="3" indent="-355600" algn="l">
              <a:lnSpc>
                <a:spcPct val="90000"/>
              </a:lnSpc>
              <a:spcBef>
                <a:spcPts val="1200"/>
              </a:spcBef>
              <a:spcAft>
                <a:spcPts val="0"/>
              </a:spcAft>
              <a:buClr>
                <a:schemeClr val="dk1"/>
              </a:buClr>
              <a:buSzPts val="2000"/>
              <a:buChar char="​"/>
              <a:defRPr>
                <a:latin typeface="Arial"/>
                <a:ea typeface="Arial"/>
                <a:cs typeface="Arial"/>
                <a:sym typeface="Arial"/>
              </a:defRPr>
            </a:lvl4pPr>
            <a:lvl5pPr marL="2286000" lvl="4" indent="-317500" algn="l">
              <a:lnSpc>
                <a:spcPct val="90000"/>
              </a:lnSpc>
              <a:spcBef>
                <a:spcPts val="0"/>
              </a:spcBef>
              <a:spcAft>
                <a:spcPts val="0"/>
              </a:spcAft>
              <a:buClr>
                <a:schemeClr val="accent1"/>
              </a:buClr>
              <a:buSzPts val="1400"/>
              <a:buChar char="​"/>
              <a:defRPr>
                <a:latin typeface="Arial"/>
                <a:ea typeface="Arial"/>
                <a:cs typeface="Arial"/>
                <a:sym typeface="Arial"/>
              </a:defRPr>
            </a:lvl5pPr>
            <a:lvl6pPr marL="2743200" lvl="5" indent="-381000" algn="l">
              <a:lnSpc>
                <a:spcPct val="120000"/>
              </a:lnSpc>
              <a:spcBef>
                <a:spcPts val="800"/>
              </a:spcBef>
              <a:spcAft>
                <a:spcPts val="0"/>
              </a:spcAft>
              <a:buClr>
                <a:schemeClr val="dk1"/>
              </a:buClr>
              <a:buSzPts val="2400"/>
              <a:buChar char="​"/>
              <a:defRPr/>
            </a:lvl6pPr>
            <a:lvl7pPr marL="3200400" lvl="6" indent="-381000" algn="l">
              <a:lnSpc>
                <a:spcPct val="85000"/>
              </a:lnSpc>
              <a:spcBef>
                <a:spcPts val="600"/>
              </a:spcBef>
              <a:spcAft>
                <a:spcPts val="0"/>
              </a:spcAft>
              <a:buSzPts val="2400"/>
              <a:buChar char="•"/>
              <a:defRPr/>
            </a:lvl7pPr>
            <a:lvl8pPr marL="3657600" lvl="7" indent="-381000" algn="l">
              <a:lnSpc>
                <a:spcPct val="100000"/>
              </a:lnSpc>
              <a:spcBef>
                <a:spcPts val="1200"/>
              </a:spcBef>
              <a:spcAft>
                <a:spcPts val="0"/>
              </a:spcAft>
              <a:buClr>
                <a:schemeClr val="dk1"/>
              </a:buClr>
              <a:buSzPts val="2400"/>
              <a:buChar char="“"/>
              <a:defRPr/>
            </a:lvl8pPr>
            <a:lvl9pPr marL="4114800" lvl="8" indent="-381000" algn="l">
              <a:lnSpc>
                <a:spcPct val="85000"/>
              </a:lnSpc>
              <a:spcBef>
                <a:spcPts val="600"/>
              </a:spcBef>
              <a:spcAft>
                <a:spcPts val="1200"/>
              </a:spcAft>
              <a:buClr>
                <a:schemeClr val="dk1"/>
              </a:buClr>
              <a:buSzPts val="2400"/>
              <a:buChar char="​"/>
              <a:defRPr/>
            </a:lvl9pPr>
          </a:lstStyle>
          <a:p>
            <a:endParaRPr/>
          </a:p>
        </p:txBody>
      </p:sp>
      <p:sp>
        <p:nvSpPr>
          <p:cNvPr id="730" name="Google Shape;730;p74"/>
          <p:cNvSpPr txBox="1">
            <a:spLocks noGrp="1"/>
          </p:cNvSpPr>
          <p:nvPr>
            <p:ph type="body" idx="2"/>
          </p:nvPr>
        </p:nvSpPr>
        <p:spPr>
          <a:xfrm>
            <a:off x="4519677" y="2368296"/>
            <a:ext cx="3149599" cy="3803904"/>
          </a:xfrm>
          <a:prstGeom prst="rect">
            <a:avLst/>
          </a:prstGeom>
          <a:noFill/>
          <a:ln>
            <a:noFill/>
          </a:ln>
        </p:spPr>
        <p:txBody>
          <a:bodyPr spcFirstLastPara="1" wrap="square" lIns="0" tIns="0" rIns="0" bIns="0" anchor="t" anchorCtr="0">
            <a:noAutofit/>
          </a:bodyPr>
          <a:lstStyle>
            <a:lvl1pPr marL="457200" lvl="0" indent="-368300" algn="l">
              <a:lnSpc>
                <a:spcPct val="95000"/>
              </a:lnSpc>
              <a:spcBef>
                <a:spcPts val="2000"/>
              </a:spcBef>
              <a:spcAft>
                <a:spcPts val="0"/>
              </a:spcAft>
              <a:buClr>
                <a:schemeClr val="dk1"/>
              </a:buClr>
              <a:buSzPts val="2200"/>
              <a:buChar char="​"/>
              <a:defRPr>
                <a:latin typeface="Arial"/>
                <a:ea typeface="Arial"/>
                <a:cs typeface="Arial"/>
                <a:sym typeface="Arial"/>
              </a:defRPr>
            </a:lvl1pPr>
            <a:lvl2pPr marL="914400" lvl="1" indent="-342900" algn="l">
              <a:lnSpc>
                <a:spcPct val="90000"/>
              </a:lnSpc>
              <a:spcBef>
                <a:spcPts val="400"/>
              </a:spcBef>
              <a:spcAft>
                <a:spcPts val="0"/>
              </a:spcAft>
              <a:buSzPts val="1800"/>
              <a:buChar char="•"/>
              <a:defRPr>
                <a:latin typeface="Arial"/>
                <a:ea typeface="Arial"/>
                <a:cs typeface="Arial"/>
                <a:sym typeface="Arial"/>
              </a:defRPr>
            </a:lvl2pPr>
            <a:lvl3pPr marL="1371600" lvl="2" indent="-317500" algn="l">
              <a:lnSpc>
                <a:spcPct val="85000"/>
              </a:lnSpc>
              <a:spcBef>
                <a:spcPts val="400"/>
              </a:spcBef>
              <a:spcAft>
                <a:spcPts val="0"/>
              </a:spcAft>
              <a:buClr>
                <a:schemeClr val="dk1"/>
              </a:buClr>
              <a:buSzPts val="1400"/>
              <a:buChar char="–"/>
              <a:defRPr>
                <a:latin typeface="Arial"/>
                <a:ea typeface="Arial"/>
                <a:cs typeface="Arial"/>
                <a:sym typeface="Arial"/>
              </a:defRPr>
            </a:lvl3pPr>
            <a:lvl4pPr marL="1828800" lvl="3" indent="-355600" algn="l">
              <a:lnSpc>
                <a:spcPct val="90000"/>
              </a:lnSpc>
              <a:spcBef>
                <a:spcPts val="1200"/>
              </a:spcBef>
              <a:spcAft>
                <a:spcPts val="0"/>
              </a:spcAft>
              <a:buClr>
                <a:schemeClr val="dk1"/>
              </a:buClr>
              <a:buSzPts val="2000"/>
              <a:buChar char="​"/>
              <a:defRPr>
                <a:latin typeface="Arial"/>
                <a:ea typeface="Arial"/>
                <a:cs typeface="Arial"/>
                <a:sym typeface="Arial"/>
              </a:defRPr>
            </a:lvl4pPr>
            <a:lvl5pPr marL="2286000" lvl="4" indent="-317500" algn="l">
              <a:lnSpc>
                <a:spcPct val="90000"/>
              </a:lnSpc>
              <a:spcBef>
                <a:spcPts val="0"/>
              </a:spcBef>
              <a:spcAft>
                <a:spcPts val="0"/>
              </a:spcAft>
              <a:buClr>
                <a:schemeClr val="accent1"/>
              </a:buClr>
              <a:buSzPts val="1400"/>
              <a:buChar char="​"/>
              <a:defRPr>
                <a:latin typeface="Arial"/>
                <a:ea typeface="Arial"/>
                <a:cs typeface="Arial"/>
                <a:sym typeface="Arial"/>
              </a:defRPr>
            </a:lvl5pPr>
            <a:lvl6pPr marL="2743200" lvl="5" indent="-381000" algn="l">
              <a:lnSpc>
                <a:spcPct val="120000"/>
              </a:lnSpc>
              <a:spcBef>
                <a:spcPts val="800"/>
              </a:spcBef>
              <a:spcAft>
                <a:spcPts val="0"/>
              </a:spcAft>
              <a:buClr>
                <a:schemeClr val="dk1"/>
              </a:buClr>
              <a:buSzPts val="2400"/>
              <a:buChar char="​"/>
              <a:defRPr/>
            </a:lvl6pPr>
            <a:lvl7pPr marL="3200400" lvl="6" indent="-381000" algn="l">
              <a:lnSpc>
                <a:spcPct val="85000"/>
              </a:lnSpc>
              <a:spcBef>
                <a:spcPts val="600"/>
              </a:spcBef>
              <a:spcAft>
                <a:spcPts val="0"/>
              </a:spcAft>
              <a:buSzPts val="2400"/>
              <a:buChar char="•"/>
              <a:defRPr/>
            </a:lvl7pPr>
            <a:lvl8pPr marL="3657600" lvl="7" indent="-381000" algn="l">
              <a:lnSpc>
                <a:spcPct val="100000"/>
              </a:lnSpc>
              <a:spcBef>
                <a:spcPts val="1200"/>
              </a:spcBef>
              <a:spcAft>
                <a:spcPts val="0"/>
              </a:spcAft>
              <a:buClr>
                <a:schemeClr val="dk1"/>
              </a:buClr>
              <a:buSzPts val="2400"/>
              <a:buChar char="“"/>
              <a:defRPr/>
            </a:lvl8pPr>
            <a:lvl9pPr marL="4114800" lvl="8" indent="-381000" algn="l">
              <a:lnSpc>
                <a:spcPct val="85000"/>
              </a:lnSpc>
              <a:spcBef>
                <a:spcPts val="600"/>
              </a:spcBef>
              <a:spcAft>
                <a:spcPts val="1200"/>
              </a:spcAft>
              <a:buClr>
                <a:schemeClr val="dk1"/>
              </a:buClr>
              <a:buSzPts val="2400"/>
              <a:buChar char="​"/>
              <a:defRPr/>
            </a:lvl9pPr>
          </a:lstStyle>
          <a:p>
            <a:endParaRPr/>
          </a:p>
        </p:txBody>
      </p:sp>
      <p:sp>
        <p:nvSpPr>
          <p:cNvPr id="731" name="Google Shape;731;p74"/>
          <p:cNvSpPr txBox="1">
            <a:spLocks noGrp="1"/>
          </p:cNvSpPr>
          <p:nvPr>
            <p:ph type="body" idx="3"/>
          </p:nvPr>
        </p:nvSpPr>
        <p:spPr>
          <a:xfrm>
            <a:off x="685800" y="2368296"/>
            <a:ext cx="3149599" cy="3803904"/>
          </a:xfrm>
          <a:prstGeom prst="rect">
            <a:avLst/>
          </a:prstGeom>
          <a:noFill/>
          <a:ln>
            <a:noFill/>
          </a:ln>
        </p:spPr>
        <p:txBody>
          <a:bodyPr spcFirstLastPara="1" wrap="square" lIns="0" tIns="0" rIns="0" bIns="0" anchor="t" anchorCtr="0">
            <a:noAutofit/>
          </a:bodyPr>
          <a:lstStyle>
            <a:lvl1pPr marL="457200" lvl="0" indent="-368300" algn="l">
              <a:lnSpc>
                <a:spcPct val="95000"/>
              </a:lnSpc>
              <a:spcBef>
                <a:spcPts val="2000"/>
              </a:spcBef>
              <a:spcAft>
                <a:spcPts val="0"/>
              </a:spcAft>
              <a:buClr>
                <a:schemeClr val="dk1"/>
              </a:buClr>
              <a:buSzPts val="2200"/>
              <a:buChar char="​"/>
              <a:defRPr>
                <a:latin typeface="Arial"/>
                <a:ea typeface="Arial"/>
                <a:cs typeface="Arial"/>
                <a:sym typeface="Arial"/>
              </a:defRPr>
            </a:lvl1pPr>
            <a:lvl2pPr marL="914400" lvl="1" indent="-342900" algn="l">
              <a:lnSpc>
                <a:spcPct val="90000"/>
              </a:lnSpc>
              <a:spcBef>
                <a:spcPts val="400"/>
              </a:spcBef>
              <a:spcAft>
                <a:spcPts val="0"/>
              </a:spcAft>
              <a:buSzPts val="1800"/>
              <a:buChar char="•"/>
              <a:defRPr>
                <a:latin typeface="Arial"/>
                <a:ea typeface="Arial"/>
                <a:cs typeface="Arial"/>
                <a:sym typeface="Arial"/>
              </a:defRPr>
            </a:lvl2pPr>
            <a:lvl3pPr marL="1371600" lvl="2" indent="-317500" algn="l">
              <a:lnSpc>
                <a:spcPct val="85000"/>
              </a:lnSpc>
              <a:spcBef>
                <a:spcPts val="400"/>
              </a:spcBef>
              <a:spcAft>
                <a:spcPts val="0"/>
              </a:spcAft>
              <a:buClr>
                <a:schemeClr val="dk1"/>
              </a:buClr>
              <a:buSzPts val="1400"/>
              <a:buChar char="–"/>
              <a:defRPr>
                <a:latin typeface="Arial"/>
                <a:ea typeface="Arial"/>
                <a:cs typeface="Arial"/>
                <a:sym typeface="Arial"/>
              </a:defRPr>
            </a:lvl3pPr>
            <a:lvl4pPr marL="1828800" lvl="3" indent="-355600" algn="l">
              <a:lnSpc>
                <a:spcPct val="90000"/>
              </a:lnSpc>
              <a:spcBef>
                <a:spcPts val="1200"/>
              </a:spcBef>
              <a:spcAft>
                <a:spcPts val="0"/>
              </a:spcAft>
              <a:buClr>
                <a:schemeClr val="dk1"/>
              </a:buClr>
              <a:buSzPts val="2000"/>
              <a:buChar char="​"/>
              <a:defRPr>
                <a:latin typeface="Arial"/>
                <a:ea typeface="Arial"/>
                <a:cs typeface="Arial"/>
                <a:sym typeface="Arial"/>
              </a:defRPr>
            </a:lvl4pPr>
            <a:lvl5pPr marL="2286000" lvl="4" indent="-317500" algn="l">
              <a:lnSpc>
                <a:spcPct val="90000"/>
              </a:lnSpc>
              <a:spcBef>
                <a:spcPts val="0"/>
              </a:spcBef>
              <a:spcAft>
                <a:spcPts val="0"/>
              </a:spcAft>
              <a:buClr>
                <a:schemeClr val="accent1"/>
              </a:buClr>
              <a:buSzPts val="1400"/>
              <a:buChar char="​"/>
              <a:defRPr>
                <a:latin typeface="Arial"/>
                <a:ea typeface="Arial"/>
                <a:cs typeface="Arial"/>
                <a:sym typeface="Arial"/>
              </a:defRPr>
            </a:lvl5pPr>
            <a:lvl6pPr marL="2743200" lvl="5" indent="-381000" algn="l">
              <a:lnSpc>
                <a:spcPct val="120000"/>
              </a:lnSpc>
              <a:spcBef>
                <a:spcPts val="800"/>
              </a:spcBef>
              <a:spcAft>
                <a:spcPts val="0"/>
              </a:spcAft>
              <a:buClr>
                <a:schemeClr val="dk1"/>
              </a:buClr>
              <a:buSzPts val="2400"/>
              <a:buChar char="​"/>
              <a:defRPr/>
            </a:lvl6pPr>
            <a:lvl7pPr marL="3200400" lvl="6" indent="-381000" algn="l">
              <a:lnSpc>
                <a:spcPct val="85000"/>
              </a:lnSpc>
              <a:spcBef>
                <a:spcPts val="600"/>
              </a:spcBef>
              <a:spcAft>
                <a:spcPts val="0"/>
              </a:spcAft>
              <a:buSzPts val="2400"/>
              <a:buChar char="•"/>
              <a:defRPr/>
            </a:lvl7pPr>
            <a:lvl8pPr marL="3657600" lvl="7" indent="-381000" algn="l">
              <a:lnSpc>
                <a:spcPct val="100000"/>
              </a:lnSpc>
              <a:spcBef>
                <a:spcPts val="1200"/>
              </a:spcBef>
              <a:spcAft>
                <a:spcPts val="0"/>
              </a:spcAft>
              <a:buClr>
                <a:schemeClr val="dk1"/>
              </a:buClr>
              <a:buSzPts val="2400"/>
              <a:buChar char="“"/>
              <a:defRPr/>
            </a:lvl8pPr>
            <a:lvl9pPr marL="4114800" lvl="8" indent="-381000" algn="l">
              <a:lnSpc>
                <a:spcPct val="85000"/>
              </a:lnSpc>
              <a:spcBef>
                <a:spcPts val="600"/>
              </a:spcBef>
              <a:spcAft>
                <a:spcPts val="1200"/>
              </a:spcAft>
              <a:buClr>
                <a:schemeClr val="dk1"/>
              </a:buClr>
              <a:buSzPts val="2400"/>
              <a:buChar char="​"/>
              <a:defRPr/>
            </a:lvl9pPr>
          </a:lstStyle>
          <a:p>
            <a:endParaRPr/>
          </a:p>
        </p:txBody>
      </p:sp>
      <p:sp>
        <p:nvSpPr>
          <p:cNvPr id="732" name="Google Shape;732;p74"/>
          <p:cNvSpPr txBox="1">
            <a:spLocks noGrp="1"/>
          </p:cNvSpPr>
          <p:nvPr>
            <p:ph type="body" idx="4"/>
          </p:nvPr>
        </p:nvSpPr>
        <p:spPr>
          <a:xfrm>
            <a:off x="685800" y="1592812"/>
            <a:ext cx="10820400" cy="280975"/>
          </a:xfrm>
          <a:prstGeom prst="rect">
            <a:avLst/>
          </a:prstGeom>
          <a:noFill/>
          <a:ln>
            <a:noFill/>
          </a:ln>
        </p:spPr>
        <p:txBody>
          <a:bodyPr spcFirstLastPara="1" wrap="square" lIns="0" tIns="0" rIns="0" bIns="0" anchor="t" anchorCtr="0">
            <a:noAutofit/>
          </a:bodyPr>
          <a:lstStyle>
            <a:lvl1pPr marL="457200" lvl="0" indent="-228600" algn="l">
              <a:lnSpc>
                <a:spcPct val="83000"/>
              </a:lnSpc>
              <a:spcBef>
                <a:spcPts val="0"/>
              </a:spcBef>
              <a:spcAft>
                <a:spcPts val="0"/>
              </a:spcAft>
              <a:buClr>
                <a:schemeClr val="accent1"/>
              </a:buClr>
              <a:buSzPts val="2200"/>
              <a:buNone/>
              <a:defRPr sz="2200" b="0">
                <a:solidFill>
                  <a:schemeClr val="accent1"/>
                </a:solidFill>
              </a:defRPr>
            </a:lvl1pPr>
            <a:lvl2pPr marL="914400" lvl="1" indent="-228600" algn="l">
              <a:lnSpc>
                <a:spcPct val="90000"/>
              </a:lnSpc>
              <a:spcBef>
                <a:spcPts val="400"/>
              </a:spcBef>
              <a:spcAft>
                <a:spcPts val="0"/>
              </a:spcAft>
              <a:buSzPts val="2000"/>
              <a:buNone/>
              <a:defRPr sz="2000" b="1"/>
            </a:lvl2pPr>
            <a:lvl3pPr marL="1371600" lvl="2" indent="-228600" algn="l">
              <a:lnSpc>
                <a:spcPct val="85000"/>
              </a:lnSpc>
              <a:spcBef>
                <a:spcPts val="400"/>
              </a:spcBef>
              <a:spcAft>
                <a:spcPts val="0"/>
              </a:spcAft>
              <a:buClr>
                <a:schemeClr val="dk1"/>
              </a:buClr>
              <a:buSzPts val="1800"/>
              <a:buNone/>
              <a:defRPr sz="1800" b="1"/>
            </a:lvl3pPr>
            <a:lvl4pPr marL="1828800" lvl="3" indent="-228600" algn="l">
              <a:lnSpc>
                <a:spcPct val="90000"/>
              </a:lnSpc>
              <a:spcBef>
                <a:spcPts val="1200"/>
              </a:spcBef>
              <a:spcAft>
                <a:spcPts val="0"/>
              </a:spcAft>
              <a:buClr>
                <a:schemeClr val="dk1"/>
              </a:buClr>
              <a:buSzPts val="1600"/>
              <a:buNone/>
              <a:defRPr sz="1600" b="1"/>
            </a:lvl4pPr>
            <a:lvl5pPr marL="2286000" lvl="4" indent="-228600" algn="l">
              <a:lnSpc>
                <a:spcPct val="90000"/>
              </a:lnSpc>
              <a:spcBef>
                <a:spcPts val="0"/>
              </a:spcBef>
              <a:spcAft>
                <a:spcPts val="0"/>
              </a:spcAft>
              <a:buClr>
                <a:schemeClr val="accent1"/>
              </a:buClr>
              <a:buSzPts val="1600"/>
              <a:buNone/>
              <a:defRPr sz="1600" b="1"/>
            </a:lvl5pPr>
            <a:lvl6pPr marL="2743200" lvl="5" indent="-228600" algn="l">
              <a:lnSpc>
                <a:spcPct val="120000"/>
              </a:lnSpc>
              <a:spcBef>
                <a:spcPts val="800"/>
              </a:spcBef>
              <a:spcAft>
                <a:spcPts val="0"/>
              </a:spcAft>
              <a:buClr>
                <a:schemeClr val="dk1"/>
              </a:buClr>
              <a:buSzPts val="1600"/>
              <a:buNone/>
              <a:defRPr sz="1600" b="1"/>
            </a:lvl6pPr>
            <a:lvl7pPr marL="3200400" lvl="6" indent="-228600" algn="l">
              <a:lnSpc>
                <a:spcPct val="85000"/>
              </a:lnSpc>
              <a:spcBef>
                <a:spcPts val="600"/>
              </a:spcBef>
              <a:spcAft>
                <a:spcPts val="0"/>
              </a:spcAft>
              <a:buSzPts val="1600"/>
              <a:buNone/>
              <a:defRPr sz="1600" b="1"/>
            </a:lvl7pPr>
            <a:lvl8pPr marL="3657600" lvl="7" indent="-228600" algn="l">
              <a:lnSpc>
                <a:spcPct val="100000"/>
              </a:lnSpc>
              <a:spcBef>
                <a:spcPts val="1200"/>
              </a:spcBef>
              <a:spcAft>
                <a:spcPts val="0"/>
              </a:spcAft>
              <a:buClr>
                <a:schemeClr val="dk1"/>
              </a:buClr>
              <a:buSzPts val="1600"/>
              <a:buNone/>
              <a:defRPr sz="1600" b="1"/>
            </a:lvl8pPr>
            <a:lvl9pPr marL="4114800" lvl="8" indent="-228600" algn="l">
              <a:lnSpc>
                <a:spcPct val="85000"/>
              </a:lnSpc>
              <a:spcBef>
                <a:spcPts val="600"/>
              </a:spcBef>
              <a:spcAft>
                <a:spcPts val="1200"/>
              </a:spcAft>
              <a:buClr>
                <a:schemeClr val="dk1"/>
              </a:buClr>
              <a:buSzPts val="1600"/>
              <a:buNone/>
              <a:defRPr sz="1600" b="1"/>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Four Content">
  <p:cSld name="Four Content">
    <p:spTree>
      <p:nvGrpSpPr>
        <p:cNvPr id="1" name="Shape 733"/>
        <p:cNvGrpSpPr/>
        <p:nvPr/>
      </p:nvGrpSpPr>
      <p:grpSpPr>
        <a:xfrm>
          <a:off x="0" y="0"/>
          <a:ext cx="0" cy="0"/>
          <a:chOff x="0" y="0"/>
          <a:chExt cx="0" cy="0"/>
        </a:xfrm>
      </p:grpSpPr>
      <p:sp>
        <p:nvSpPr>
          <p:cNvPr id="734" name="Google Shape;734;p75"/>
          <p:cNvSpPr txBox="1">
            <a:spLocks noGrp="1"/>
          </p:cNvSpPr>
          <p:nvPr>
            <p:ph type="title"/>
          </p:nvPr>
        </p:nvSpPr>
        <p:spPr>
          <a:xfrm>
            <a:off x="685800" y="521208"/>
            <a:ext cx="10817352" cy="1033272"/>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chemeClr val="dk1"/>
              </a:buClr>
              <a:buSzPts val="24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a:endParaRPr/>
          </a:p>
        </p:txBody>
      </p:sp>
      <p:sp>
        <p:nvSpPr>
          <p:cNvPr id="735" name="Google Shape;735;p75"/>
          <p:cNvSpPr txBox="1">
            <a:spLocks noGrp="1"/>
          </p:cNvSpPr>
          <p:nvPr>
            <p:ph type="body" idx="1"/>
          </p:nvPr>
        </p:nvSpPr>
        <p:spPr>
          <a:xfrm>
            <a:off x="685800" y="2368296"/>
            <a:ext cx="2190751" cy="3803904"/>
          </a:xfrm>
          <a:prstGeom prst="rect">
            <a:avLst/>
          </a:prstGeom>
          <a:noFill/>
          <a:ln>
            <a:noFill/>
          </a:ln>
        </p:spPr>
        <p:txBody>
          <a:bodyPr spcFirstLastPara="1" wrap="square" lIns="0" tIns="0" rIns="0" bIns="0" anchor="t" anchorCtr="0">
            <a:noAutofit/>
          </a:bodyPr>
          <a:lstStyle>
            <a:lvl1pPr marL="457200" lvl="0" indent="-368300" algn="l">
              <a:lnSpc>
                <a:spcPct val="95000"/>
              </a:lnSpc>
              <a:spcBef>
                <a:spcPts val="2000"/>
              </a:spcBef>
              <a:spcAft>
                <a:spcPts val="0"/>
              </a:spcAft>
              <a:buClr>
                <a:schemeClr val="dk1"/>
              </a:buClr>
              <a:buSzPts val="2200"/>
              <a:buChar char="​"/>
              <a:defRPr>
                <a:latin typeface="Arial"/>
                <a:ea typeface="Arial"/>
                <a:cs typeface="Arial"/>
                <a:sym typeface="Arial"/>
              </a:defRPr>
            </a:lvl1pPr>
            <a:lvl2pPr marL="914400" lvl="1" indent="-342900" algn="l">
              <a:lnSpc>
                <a:spcPct val="90000"/>
              </a:lnSpc>
              <a:spcBef>
                <a:spcPts val="400"/>
              </a:spcBef>
              <a:spcAft>
                <a:spcPts val="0"/>
              </a:spcAft>
              <a:buSzPts val="1800"/>
              <a:buChar char="•"/>
              <a:defRPr>
                <a:latin typeface="Arial"/>
                <a:ea typeface="Arial"/>
                <a:cs typeface="Arial"/>
                <a:sym typeface="Arial"/>
              </a:defRPr>
            </a:lvl2pPr>
            <a:lvl3pPr marL="1371600" lvl="2" indent="-317500" algn="l">
              <a:lnSpc>
                <a:spcPct val="85000"/>
              </a:lnSpc>
              <a:spcBef>
                <a:spcPts val="400"/>
              </a:spcBef>
              <a:spcAft>
                <a:spcPts val="0"/>
              </a:spcAft>
              <a:buClr>
                <a:schemeClr val="dk1"/>
              </a:buClr>
              <a:buSzPts val="1400"/>
              <a:buChar char="–"/>
              <a:defRPr>
                <a:latin typeface="Arial"/>
                <a:ea typeface="Arial"/>
                <a:cs typeface="Arial"/>
                <a:sym typeface="Arial"/>
              </a:defRPr>
            </a:lvl3pPr>
            <a:lvl4pPr marL="1828800" lvl="3" indent="-355600" algn="l">
              <a:lnSpc>
                <a:spcPct val="90000"/>
              </a:lnSpc>
              <a:spcBef>
                <a:spcPts val="1200"/>
              </a:spcBef>
              <a:spcAft>
                <a:spcPts val="0"/>
              </a:spcAft>
              <a:buClr>
                <a:schemeClr val="dk1"/>
              </a:buClr>
              <a:buSzPts val="2000"/>
              <a:buChar char="​"/>
              <a:defRPr>
                <a:latin typeface="Arial"/>
                <a:ea typeface="Arial"/>
                <a:cs typeface="Arial"/>
                <a:sym typeface="Arial"/>
              </a:defRPr>
            </a:lvl4pPr>
            <a:lvl5pPr marL="2286000" lvl="4" indent="-317500" algn="l">
              <a:lnSpc>
                <a:spcPct val="90000"/>
              </a:lnSpc>
              <a:spcBef>
                <a:spcPts val="0"/>
              </a:spcBef>
              <a:spcAft>
                <a:spcPts val="0"/>
              </a:spcAft>
              <a:buClr>
                <a:schemeClr val="accent1"/>
              </a:buClr>
              <a:buSzPts val="1400"/>
              <a:buChar char="​"/>
              <a:defRPr>
                <a:latin typeface="Arial"/>
                <a:ea typeface="Arial"/>
                <a:cs typeface="Arial"/>
                <a:sym typeface="Arial"/>
              </a:defRPr>
            </a:lvl5pPr>
            <a:lvl6pPr marL="2743200" lvl="5" indent="-381000" algn="l">
              <a:lnSpc>
                <a:spcPct val="120000"/>
              </a:lnSpc>
              <a:spcBef>
                <a:spcPts val="800"/>
              </a:spcBef>
              <a:spcAft>
                <a:spcPts val="0"/>
              </a:spcAft>
              <a:buClr>
                <a:schemeClr val="dk1"/>
              </a:buClr>
              <a:buSzPts val="2400"/>
              <a:buChar char="​"/>
              <a:defRPr/>
            </a:lvl6pPr>
            <a:lvl7pPr marL="3200400" lvl="6" indent="-381000" algn="l">
              <a:lnSpc>
                <a:spcPct val="85000"/>
              </a:lnSpc>
              <a:spcBef>
                <a:spcPts val="600"/>
              </a:spcBef>
              <a:spcAft>
                <a:spcPts val="0"/>
              </a:spcAft>
              <a:buSzPts val="2400"/>
              <a:buChar char="•"/>
              <a:defRPr/>
            </a:lvl7pPr>
            <a:lvl8pPr marL="3657600" lvl="7" indent="-381000" algn="l">
              <a:lnSpc>
                <a:spcPct val="100000"/>
              </a:lnSpc>
              <a:spcBef>
                <a:spcPts val="1200"/>
              </a:spcBef>
              <a:spcAft>
                <a:spcPts val="0"/>
              </a:spcAft>
              <a:buClr>
                <a:schemeClr val="dk1"/>
              </a:buClr>
              <a:buSzPts val="2400"/>
              <a:buChar char="“"/>
              <a:defRPr/>
            </a:lvl8pPr>
            <a:lvl9pPr marL="4114800" lvl="8" indent="-381000" algn="l">
              <a:lnSpc>
                <a:spcPct val="85000"/>
              </a:lnSpc>
              <a:spcBef>
                <a:spcPts val="600"/>
              </a:spcBef>
              <a:spcAft>
                <a:spcPts val="1200"/>
              </a:spcAft>
              <a:buClr>
                <a:schemeClr val="dk1"/>
              </a:buClr>
              <a:buSzPts val="2400"/>
              <a:buChar char="​"/>
              <a:defRPr/>
            </a:lvl9pPr>
          </a:lstStyle>
          <a:p>
            <a:endParaRPr/>
          </a:p>
        </p:txBody>
      </p:sp>
      <p:sp>
        <p:nvSpPr>
          <p:cNvPr id="736" name="Google Shape;736;p75"/>
          <p:cNvSpPr txBox="1">
            <a:spLocks noGrp="1"/>
          </p:cNvSpPr>
          <p:nvPr>
            <p:ph type="body" idx="2"/>
          </p:nvPr>
        </p:nvSpPr>
        <p:spPr>
          <a:xfrm>
            <a:off x="3562349" y="2368296"/>
            <a:ext cx="2190751" cy="3803904"/>
          </a:xfrm>
          <a:prstGeom prst="rect">
            <a:avLst/>
          </a:prstGeom>
          <a:noFill/>
          <a:ln>
            <a:noFill/>
          </a:ln>
        </p:spPr>
        <p:txBody>
          <a:bodyPr spcFirstLastPara="1" wrap="square" lIns="0" tIns="0" rIns="0" bIns="0" anchor="t" anchorCtr="0">
            <a:noAutofit/>
          </a:bodyPr>
          <a:lstStyle>
            <a:lvl1pPr marL="457200" lvl="0" indent="-368300" algn="l">
              <a:lnSpc>
                <a:spcPct val="95000"/>
              </a:lnSpc>
              <a:spcBef>
                <a:spcPts val="2000"/>
              </a:spcBef>
              <a:spcAft>
                <a:spcPts val="0"/>
              </a:spcAft>
              <a:buClr>
                <a:schemeClr val="dk1"/>
              </a:buClr>
              <a:buSzPts val="2200"/>
              <a:buChar char="​"/>
              <a:defRPr>
                <a:latin typeface="Arial"/>
                <a:ea typeface="Arial"/>
                <a:cs typeface="Arial"/>
                <a:sym typeface="Arial"/>
              </a:defRPr>
            </a:lvl1pPr>
            <a:lvl2pPr marL="914400" lvl="1" indent="-342900" algn="l">
              <a:lnSpc>
                <a:spcPct val="90000"/>
              </a:lnSpc>
              <a:spcBef>
                <a:spcPts val="400"/>
              </a:spcBef>
              <a:spcAft>
                <a:spcPts val="0"/>
              </a:spcAft>
              <a:buSzPts val="1800"/>
              <a:buChar char="•"/>
              <a:defRPr>
                <a:latin typeface="Arial"/>
                <a:ea typeface="Arial"/>
                <a:cs typeface="Arial"/>
                <a:sym typeface="Arial"/>
              </a:defRPr>
            </a:lvl2pPr>
            <a:lvl3pPr marL="1371600" lvl="2" indent="-317500" algn="l">
              <a:lnSpc>
                <a:spcPct val="85000"/>
              </a:lnSpc>
              <a:spcBef>
                <a:spcPts val="400"/>
              </a:spcBef>
              <a:spcAft>
                <a:spcPts val="0"/>
              </a:spcAft>
              <a:buClr>
                <a:schemeClr val="dk1"/>
              </a:buClr>
              <a:buSzPts val="1400"/>
              <a:buChar char="–"/>
              <a:defRPr>
                <a:latin typeface="Arial"/>
                <a:ea typeface="Arial"/>
                <a:cs typeface="Arial"/>
                <a:sym typeface="Arial"/>
              </a:defRPr>
            </a:lvl3pPr>
            <a:lvl4pPr marL="1828800" lvl="3" indent="-355600" algn="l">
              <a:lnSpc>
                <a:spcPct val="90000"/>
              </a:lnSpc>
              <a:spcBef>
                <a:spcPts val="1200"/>
              </a:spcBef>
              <a:spcAft>
                <a:spcPts val="0"/>
              </a:spcAft>
              <a:buClr>
                <a:schemeClr val="dk1"/>
              </a:buClr>
              <a:buSzPts val="2000"/>
              <a:buChar char="​"/>
              <a:defRPr>
                <a:latin typeface="Arial"/>
                <a:ea typeface="Arial"/>
                <a:cs typeface="Arial"/>
                <a:sym typeface="Arial"/>
              </a:defRPr>
            </a:lvl4pPr>
            <a:lvl5pPr marL="2286000" lvl="4" indent="-317500" algn="l">
              <a:lnSpc>
                <a:spcPct val="90000"/>
              </a:lnSpc>
              <a:spcBef>
                <a:spcPts val="0"/>
              </a:spcBef>
              <a:spcAft>
                <a:spcPts val="0"/>
              </a:spcAft>
              <a:buClr>
                <a:schemeClr val="accent1"/>
              </a:buClr>
              <a:buSzPts val="1400"/>
              <a:buChar char="​"/>
              <a:defRPr>
                <a:latin typeface="Arial"/>
                <a:ea typeface="Arial"/>
                <a:cs typeface="Arial"/>
                <a:sym typeface="Arial"/>
              </a:defRPr>
            </a:lvl5pPr>
            <a:lvl6pPr marL="2743200" lvl="5" indent="-381000" algn="l">
              <a:lnSpc>
                <a:spcPct val="120000"/>
              </a:lnSpc>
              <a:spcBef>
                <a:spcPts val="800"/>
              </a:spcBef>
              <a:spcAft>
                <a:spcPts val="0"/>
              </a:spcAft>
              <a:buClr>
                <a:schemeClr val="dk1"/>
              </a:buClr>
              <a:buSzPts val="2400"/>
              <a:buChar char="​"/>
              <a:defRPr/>
            </a:lvl6pPr>
            <a:lvl7pPr marL="3200400" lvl="6" indent="-381000" algn="l">
              <a:lnSpc>
                <a:spcPct val="85000"/>
              </a:lnSpc>
              <a:spcBef>
                <a:spcPts val="600"/>
              </a:spcBef>
              <a:spcAft>
                <a:spcPts val="0"/>
              </a:spcAft>
              <a:buSzPts val="2400"/>
              <a:buChar char="•"/>
              <a:defRPr/>
            </a:lvl7pPr>
            <a:lvl8pPr marL="3657600" lvl="7" indent="-381000" algn="l">
              <a:lnSpc>
                <a:spcPct val="100000"/>
              </a:lnSpc>
              <a:spcBef>
                <a:spcPts val="1200"/>
              </a:spcBef>
              <a:spcAft>
                <a:spcPts val="0"/>
              </a:spcAft>
              <a:buClr>
                <a:schemeClr val="dk1"/>
              </a:buClr>
              <a:buSzPts val="2400"/>
              <a:buChar char="“"/>
              <a:defRPr/>
            </a:lvl8pPr>
            <a:lvl9pPr marL="4114800" lvl="8" indent="-381000" algn="l">
              <a:lnSpc>
                <a:spcPct val="85000"/>
              </a:lnSpc>
              <a:spcBef>
                <a:spcPts val="600"/>
              </a:spcBef>
              <a:spcAft>
                <a:spcPts val="1200"/>
              </a:spcAft>
              <a:buClr>
                <a:schemeClr val="dk1"/>
              </a:buClr>
              <a:buSzPts val="2400"/>
              <a:buChar char="​"/>
              <a:defRPr/>
            </a:lvl9pPr>
          </a:lstStyle>
          <a:p>
            <a:endParaRPr/>
          </a:p>
        </p:txBody>
      </p:sp>
      <p:sp>
        <p:nvSpPr>
          <p:cNvPr id="737" name="Google Shape;737;p75"/>
          <p:cNvSpPr txBox="1">
            <a:spLocks noGrp="1"/>
          </p:cNvSpPr>
          <p:nvPr>
            <p:ph type="body" idx="3"/>
          </p:nvPr>
        </p:nvSpPr>
        <p:spPr>
          <a:xfrm>
            <a:off x="6438900" y="2368296"/>
            <a:ext cx="2190751" cy="3803904"/>
          </a:xfrm>
          <a:prstGeom prst="rect">
            <a:avLst/>
          </a:prstGeom>
          <a:noFill/>
          <a:ln>
            <a:noFill/>
          </a:ln>
        </p:spPr>
        <p:txBody>
          <a:bodyPr spcFirstLastPara="1" wrap="square" lIns="0" tIns="0" rIns="0" bIns="0" anchor="t" anchorCtr="0">
            <a:noAutofit/>
          </a:bodyPr>
          <a:lstStyle>
            <a:lvl1pPr marL="457200" lvl="0" indent="-368300" algn="l">
              <a:lnSpc>
                <a:spcPct val="95000"/>
              </a:lnSpc>
              <a:spcBef>
                <a:spcPts val="2000"/>
              </a:spcBef>
              <a:spcAft>
                <a:spcPts val="0"/>
              </a:spcAft>
              <a:buClr>
                <a:schemeClr val="dk1"/>
              </a:buClr>
              <a:buSzPts val="2200"/>
              <a:buChar char="​"/>
              <a:defRPr>
                <a:latin typeface="Arial"/>
                <a:ea typeface="Arial"/>
                <a:cs typeface="Arial"/>
                <a:sym typeface="Arial"/>
              </a:defRPr>
            </a:lvl1pPr>
            <a:lvl2pPr marL="914400" lvl="1" indent="-342900" algn="l">
              <a:lnSpc>
                <a:spcPct val="90000"/>
              </a:lnSpc>
              <a:spcBef>
                <a:spcPts val="400"/>
              </a:spcBef>
              <a:spcAft>
                <a:spcPts val="0"/>
              </a:spcAft>
              <a:buSzPts val="1800"/>
              <a:buChar char="•"/>
              <a:defRPr>
                <a:latin typeface="Arial"/>
                <a:ea typeface="Arial"/>
                <a:cs typeface="Arial"/>
                <a:sym typeface="Arial"/>
              </a:defRPr>
            </a:lvl2pPr>
            <a:lvl3pPr marL="1371600" lvl="2" indent="-317500" algn="l">
              <a:lnSpc>
                <a:spcPct val="85000"/>
              </a:lnSpc>
              <a:spcBef>
                <a:spcPts val="400"/>
              </a:spcBef>
              <a:spcAft>
                <a:spcPts val="0"/>
              </a:spcAft>
              <a:buClr>
                <a:schemeClr val="dk1"/>
              </a:buClr>
              <a:buSzPts val="1400"/>
              <a:buChar char="–"/>
              <a:defRPr>
                <a:latin typeface="Arial"/>
                <a:ea typeface="Arial"/>
                <a:cs typeface="Arial"/>
                <a:sym typeface="Arial"/>
              </a:defRPr>
            </a:lvl3pPr>
            <a:lvl4pPr marL="1828800" lvl="3" indent="-355600" algn="l">
              <a:lnSpc>
                <a:spcPct val="90000"/>
              </a:lnSpc>
              <a:spcBef>
                <a:spcPts val="1200"/>
              </a:spcBef>
              <a:spcAft>
                <a:spcPts val="0"/>
              </a:spcAft>
              <a:buClr>
                <a:schemeClr val="dk1"/>
              </a:buClr>
              <a:buSzPts val="2000"/>
              <a:buChar char="​"/>
              <a:defRPr>
                <a:latin typeface="Arial"/>
                <a:ea typeface="Arial"/>
                <a:cs typeface="Arial"/>
                <a:sym typeface="Arial"/>
              </a:defRPr>
            </a:lvl4pPr>
            <a:lvl5pPr marL="2286000" lvl="4" indent="-317500" algn="l">
              <a:lnSpc>
                <a:spcPct val="90000"/>
              </a:lnSpc>
              <a:spcBef>
                <a:spcPts val="0"/>
              </a:spcBef>
              <a:spcAft>
                <a:spcPts val="0"/>
              </a:spcAft>
              <a:buClr>
                <a:schemeClr val="accent1"/>
              </a:buClr>
              <a:buSzPts val="1400"/>
              <a:buChar char="​"/>
              <a:defRPr>
                <a:latin typeface="Arial"/>
                <a:ea typeface="Arial"/>
                <a:cs typeface="Arial"/>
                <a:sym typeface="Arial"/>
              </a:defRPr>
            </a:lvl5pPr>
            <a:lvl6pPr marL="2743200" lvl="5" indent="-381000" algn="l">
              <a:lnSpc>
                <a:spcPct val="120000"/>
              </a:lnSpc>
              <a:spcBef>
                <a:spcPts val="800"/>
              </a:spcBef>
              <a:spcAft>
                <a:spcPts val="0"/>
              </a:spcAft>
              <a:buClr>
                <a:schemeClr val="dk1"/>
              </a:buClr>
              <a:buSzPts val="2400"/>
              <a:buChar char="​"/>
              <a:defRPr/>
            </a:lvl6pPr>
            <a:lvl7pPr marL="3200400" lvl="6" indent="-381000" algn="l">
              <a:lnSpc>
                <a:spcPct val="85000"/>
              </a:lnSpc>
              <a:spcBef>
                <a:spcPts val="600"/>
              </a:spcBef>
              <a:spcAft>
                <a:spcPts val="0"/>
              </a:spcAft>
              <a:buSzPts val="2400"/>
              <a:buChar char="•"/>
              <a:defRPr/>
            </a:lvl7pPr>
            <a:lvl8pPr marL="3657600" lvl="7" indent="-381000" algn="l">
              <a:lnSpc>
                <a:spcPct val="100000"/>
              </a:lnSpc>
              <a:spcBef>
                <a:spcPts val="1200"/>
              </a:spcBef>
              <a:spcAft>
                <a:spcPts val="0"/>
              </a:spcAft>
              <a:buClr>
                <a:schemeClr val="dk1"/>
              </a:buClr>
              <a:buSzPts val="2400"/>
              <a:buChar char="“"/>
              <a:defRPr/>
            </a:lvl8pPr>
            <a:lvl9pPr marL="4114800" lvl="8" indent="-381000" algn="l">
              <a:lnSpc>
                <a:spcPct val="85000"/>
              </a:lnSpc>
              <a:spcBef>
                <a:spcPts val="600"/>
              </a:spcBef>
              <a:spcAft>
                <a:spcPts val="1200"/>
              </a:spcAft>
              <a:buClr>
                <a:schemeClr val="dk1"/>
              </a:buClr>
              <a:buSzPts val="2400"/>
              <a:buChar char="​"/>
              <a:defRPr/>
            </a:lvl9pPr>
          </a:lstStyle>
          <a:p>
            <a:endParaRPr/>
          </a:p>
        </p:txBody>
      </p:sp>
      <p:sp>
        <p:nvSpPr>
          <p:cNvPr id="738" name="Google Shape;738;p75"/>
          <p:cNvSpPr txBox="1">
            <a:spLocks noGrp="1"/>
          </p:cNvSpPr>
          <p:nvPr>
            <p:ph type="body" idx="4"/>
          </p:nvPr>
        </p:nvSpPr>
        <p:spPr>
          <a:xfrm>
            <a:off x="9315449" y="2368296"/>
            <a:ext cx="2190751" cy="3803904"/>
          </a:xfrm>
          <a:prstGeom prst="rect">
            <a:avLst/>
          </a:prstGeom>
          <a:noFill/>
          <a:ln>
            <a:noFill/>
          </a:ln>
        </p:spPr>
        <p:txBody>
          <a:bodyPr spcFirstLastPara="1" wrap="square" lIns="0" tIns="0" rIns="0" bIns="0" anchor="t" anchorCtr="0">
            <a:noAutofit/>
          </a:bodyPr>
          <a:lstStyle>
            <a:lvl1pPr marL="457200" lvl="0" indent="-368300" algn="l">
              <a:lnSpc>
                <a:spcPct val="95000"/>
              </a:lnSpc>
              <a:spcBef>
                <a:spcPts val="2000"/>
              </a:spcBef>
              <a:spcAft>
                <a:spcPts val="0"/>
              </a:spcAft>
              <a:buClr>
                <a:schemeClr val="dk1"/>
              </a:buClr>
              <a:buSzPts val="2200"/>
              <a:buChar char="​"/>
              <a:defRPr>
                <a:latin typeface="Arial"/>
                <a:ea typeface="Arial"/>
                <a:cs typeface="Arial"/>
                <a:sym typeface="Arial"/>
              </a:defRPr>
            </a:lvl1pPr>
            <a:lvl2pPr marL="914400" lvl="1" indent="-342900" algn="l">
              <a:lnSpc>
                <a:spcPct val="90000"/>
              </a:lnSpc>
              <a:spcBef>
                <a:spcPts val="400"/>
              </a:spcBef>
              <a:spcAft>
                <a:spcPts val="0"/>
              </a:spcAft>
              <a:buSzPts val="1800"/>
              <a:buChar char="•"/>
              <a:defRPr>
                <a:latin typeface="Arial"/>
                <a:ea typeface="Arial"/>
                <a:cs typeface="Arial"/>
                <a:sym typeface="Arial"/>
              </a:defRPr>
            </a:lvl2pPr>
            <a:lvl3pPr marL="1371600" lvl="2" indent="-317500" algn="l">
              <a:lnSpc>
                <a:spcPct val="85000"/>
              </a:lnSpc>
              <a:spcBef>
                <a:spcPts val="400"/>
              </a:spcBef>
              <a:spcAft>
                <a:spcPts val="0"/>
              </a:spcAft>
              <a:buClr>
                <a:schemeClr val="dk1"/>
              </a:buClr>
              <a:buSzPts val="1400"/>
              <a:buChar char="–"/>
              <a:defRPr>
                <a:latin typeface="Arial"/>
                <a:ea typeface="Arial"/>
                <a:cs typeface="Arial"/>
                <a:sym typeface="Arial"/>
              </a:defRPr>
            </a:lvl3pPr>
            <a:lvl4pPr marL="1828800" lvl="3" indent="-355600" algn="l">
              <a:lnSpc>
                <a:spcPct val="90000"/>
              </a:lnSpc>
              <a:spcBef>
                <a:spcPts val="1200"/>
              </a:spcBef>
              <a:spcAft>
                <a:spcPts val="0"/>
              </a:spcAft>
              <a:buClr>
                <a:schemeClr val="dk1"/>
              </a:buClr>
              <a:buSzPts val="2000"/>
              <a:buChar char="​"/>
              <a:defRPr>
                <a:latin typeface="Arial"/>
                <a:ea typeface="Arial"/>
                <a:cs typeface="Arial"/>
                <a:sym typeface="Arial"/>
              </a:defRPr>
            </a:lvl4pPr>
            <a:lvl5pPr marL="2286000" lvl="4" indent="-317500" algn="l">
              <a:lnSpc>
                <a:spcPct val="90000"/>
              </a:lnSpc>
              <a:spcBef>
                <a:spcPts val="0"/>
              </a:spcBef>
              <a:spcAft>
                <a:spcPts val="0"/>
              </a:spcAft>
              <a:buClr>
                <a:schemeClr val="accent1"/>
              </a:buClr>
              <a:buSzPts val="1400"/>
              <a:buChar char="​"/>
              <a:defRPr>
                <a:latin typeface="Arial"/>
                <a:ea typeface="Arial"/>
                <a:cs typeface="Arial"/>
                <a:sym typeface="Arial"/>
              </a:defRPr>
            </a:lvl5pPr>
            <a:lvl6pPr marL="2743200" lvl="5" indent="-381000" algn="l">
              <a:lnSpc>
                <a:spcPct val="120000"/>
              </a:lnSpc>
              <a:spcBef>
                <a:spcPts val="800"/>
              </a:spcBef>
              <a:spcAft>
                <a:spcPts val="0"/>
              </a:spcAft>
              <a:buClr>
                <a:schemeClr val="dk1"/>
              </a:buClr>
              <a:buSzPts val="2400"/>
              <a:buChar char="​"/>
              <a:defRPr/>
            </a:lvl6pPr>
            <a:lvl7pPr marL="3200400" lvl="6" indent="-381000" algn="l">
              <a:lnSpc>
                <a:spcPct val="85000"/>
              </a:lnSpc>
              <a:spcBef>
                <a:spcPts val="600"/>
              </a:spcBef>
              <a:spcAft>
                <a:spcPts val="0"/>
              </a:spcAft>
              <a:buSzPts val="2400"/>
              <a:buChar char="•"/>
              <a:defRPr/>
            </a:lvl7pPr>
            <a:lvl8pPr marL="3657600" lvl="7" indent="-381000" algn="l">
              <a:lnSpc>
                <a:spcPct val="100000"/>
              </a:lnSpc>
              <a:spcBef>
                <a:spcPts val="1200"/>
              </a:spcBef>
              <a:spcAft>
                <a:spcPts val="0"/>
              </a:spcAft>
              <a:buClr>
                <a:schemeClr val="dk1"/>
              </a:buClr>
              <a:buSzPts val="2400"/>
              <a:buChar char="“"/>
              <a:defRPr/>
            </a:lvl8pPr>
            <a:lvl9pPr marL="4114800" lvl="8" indent="-381000" algn="l">
              <a:lnSpc>
                <a:spcPct val="85000"/>
              </a:lnSpc>
              <a:spcBef>
                <a:spcPts val="600"/>
              </a:spcBef>
              <a:spcAft>
                <a:spcPts val="1200"/>
              </a:spcAft>
              <a:buClr>
                <a:schemeClr val="dk1"/>
              </a:buClr>
              <a:buSzPts val="2400"/>
              <a:buChar char="​"/>
              <a:defRPr/>
            </a:lvl9pPr>
          </a:lstStyle>
          <a:p>
            <a:endParaRPr/>
          </a:p>
        </p:txBody>
      </p:sp>
      <p:sp>
        <p:nvSpPr>
          <p:cNvPr id="739" name="Google Shape;739;p75"/>
          <p:cNvSpPr txBox="1">
            <a:spLocks noGrp="1"/>
          </p:cNvSpPr>
          <p:nvPr>
            <p:ph type="body" idx="5"/>
          </p:nvPr>
        </p:nvSpPr>
        <p:spPr>
          <a:xfrm>
            <a:off x="685800" y="1592812"/>
            <a:ext cx="10820400" cy="280975"/>
          </a:xfrm>
          <a:prstGeom prst="rect">
            <a:avLst/>
          </a:prstGeom>
          <a:noFill/>
          <a:ln>
            <a:noFill/>
          </a:ln>
        </p:spPr>
        <p:txBody>
          <a:bodyPr spcFirstLastPara="1" wrap="square" lIns="0" tIns="0" rIns="0" bIns="0" anchor="t" anchorCtr="0">
            <a:noAutofit/>
          </a:bodyPr>
          <a:lstStyle>
            <a:lvl1pPr marL="457200" lvl="0" indent="-228600" algn="l">
              <a:lnSpc>
                <a:spcPct val="83000"/>
              </a:lnSpc>
              <a:spcBef>
                <a:spcPts val="0"/>
              </a:spcBef>
              <a:spcAft>
                <a:spcPts val="0"/>
              </a:spcAft>
              <a:buClr>
                <a:schemeClr val="accent1"/>
              </a:buClr>
              <a:buSzPts val="2200"/>
              <a:buNone/>
              <a:defRPr sz="2200" b="0">
                <a:solidFill>
                  <a:schemeClr val="accent1"/>
                </a:solidFill>
              </a:defRPr>
            </a:lvl1pPr>
            <a:lvl2pPr marL="914400" lvl="1" indent="-228600" algn="l">
              <a:lnSpc>
                <a:spcPct val="90000"/>
              </a:lnSpc>
              <a:spcBef>
                <a:spcPts val="400"/>
              </a:spcBef>
              <a:spcAft>
                <a:spcPts val="0"/>
              </a:spcAft>
              <a:buSzPts val="2000"/>
              <a:buNone/>
              <a:defRPr sz="2000" b="1"/>
            </a:lvl2pPr>
            <a:lvl3pPr marL="1371600" lvl="2" indent="-228600" algn="l">
              <a:lnSpc>
                <a:spcPct val="85000"/>
              </a:lnSpc>
              <a:spcBef>
                <a:spcPts val="400"/>
              </a:spcBef>
              <a:spcAft>
                <a:spcPts val="0"/>
              </a:spcAft>
              <a:buClr>
                <a:schemeClr val="dk1"/>
              </a:buClr>
              <a:buSzPts val="1800"/>
              <a:buNone/>
              <a:defRPr sz="1800" b="1"/>
            </a:lvl3pPr>
            <a:lvl4pPr marL="1828800" lvl="3" indent="-228600" algn="l">
              <a:lnSpc>
                <a:spcPct val="90000"/>
              </a:lnSpc>
              <a:spcBef>
                <a:spcPts val="1200"/>
              </a:spcBef>
              <a:spcAft>
                <a:spcPts val="0"/>
              </a:spcAft>
              <a:buClr>
                <a:schemeClr val="dk1"/>
              </a:buClr>
              <a:buSzPts val="1600"/>
              <a:buNone/>
              <a:defRPr sz="1600" b="1"/>
            </a:lvl4pPr>
            <a:lvl5pPr marL="2286000" lvl="4" indent="-228600" algn="l">
              <a:lnSpc>
                <a:spcPct val="90000"/>
              </a:lnSpc>
              <a:spcBef>
                <a:spcPts val="0"/>
              </a:spcBef>
              <a:spcAft>
                <a:spcPts val="0"/>
              </a:spcAft>
              <a:buClr>
                <a:schemeClr val="accent1"/>
              </a:buClr>
              <a:buSzPts val="1600"/>
              <a:buNone/>
              <a:defRPr sz="1600" b="1"/>
            </a:lvl5pPr>
            <a:lvl6pPr marL="2743200" lvl="5" indent="-228600" algn="l">
              <a:lnSpc>
                <a:spcPct val="120000"/>
              </a:lnSpc>
              <a:spcBef>
                <a:spcPts val="800"/>
              </a:spcBef>
              <a:spcAft>
                <a:spcPts val="0"/>
              </a:spcAft>
              <a:buClr>
                <a:schemeClr val="dk1"/>
              </a:buClr>
              <a:buSzPts val="1600"/>
              <a:buNone/>
              <a:defRPr sz="1600" b="1"/>
            </a:lvl6pPr>
            <a:lvl7pPr marL="3200400" lvl="6" indent="-228600" algn="l">
              <a:lnSpc>
                <a:spcPct val="85000"/>
              </a:lnSpc>
              <a:spcBef>
                <a:spcPts val="600"/>
              </a:spcBef>
              <a:spcAft>
                <a:spcPts val="0"/>
              </a:spcAft>
              <a:buSzPts val="1600"/>
              <a:buNone/>
              <a:defRPr sz="1600" b="1"/>
            </a:lvl7pPr>
            <a:lvl8pPr marL="3657600" lvl="7" indent="-228600" algn="l">
              <a:lnSpc>
                <a:spcPct val="100000"/>
              </a:lnSpc>
              <a:spcBef>
                <a:spcPts val="1200"/>
              </a:spcBef>
              <a:spcAft>
                <a:spcPts val="0"/>
              </a:spcAft>
              <a:buClr>
                <a:schemeClr val="dk1"/>
              </a:buClr>
              <a:buSzPts val="1600"/>
              <a:buNone/>
              <a:defRPr sz="1600" b="1"/>
            </a:lvl8pPr>
            <a:lvl9pPr marL="4114800" lvl="8" indent="-228600" algn="l">
              <a:lnSpc>
                <a:spcPct val="85000"/>
              </a:lnSpc>
              <a:spcBef>
                <a:spcPts val="600"/>
              </a:spcBef>
              <a:spcAft>
                <a:spcPts val="1200"/>
              </a:spcAft>
              <a:buClr>
                <a:schemeClr val="dk1"/>
              </a:buClr>
              <a:buSzPts val="1600"/>
              <a:buNone/>
              <a:defRPr sz="1600" b="1"/>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matchingName="Section Header">
  <p:cSld name="Section Header">
    <p:bg>
      <p:bgPr>
        <a:blipFill>
          <a:blip r:embed="rId2">
            <a:alphaModFix/>
          </a:blip>
          <a:stretch>
            <a:fillRect/>
          </a:stretch>
        </a:blipFill>
        <a:effectLst/>
      </p:bgPr>
    </p:bg>
    <p:spTree>
      <p:nvGrpSpPr>
        <p:cNvPr id="1" name="Shape 740"/>
        <p:cNvGrpSpPr/>
        <p:nvPr/>
      </p:nvGrpSpPr>
      <p:grpSpPr>
        <a:xfrm>
          <a:off x="0" y="0"/>
          <a:ext cx="0" cy="0"/>
          <a:chOff x="0" y="0"/>
          <a:chExt cx="0" cy="0"/>
        </a:xfrm>
      </p:grpSpPr>
      <p:sp>
        <p:nvSpPr>
          <p:cNvPr id="741" name="Google Shape;741;p76"/>
          <p:cNvSpPr txBox="1">
            <a:spLocks noGrp="1"/>
          </p:cNvSpPr>
          <p:nvPr>
            <p:ph type="title"/>
          </p:nvPr>
        </p:nvSpPr>
        <p:spPr>
          <a:xfrm>
            <a:off x="685801" y="1753821"/>
            <a:ext cx="5067299" cy="2215991"/>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chemeClr val="lt1"/>
              </a:buClr>
              <a:buSzPts val="6000"/>
              <a:buFont typeface="Arial"/>
              <a:buNone/>
              <a:defRPr sz="6000">
                <a:solidFill>
                  <a:schemeClr val="lt1"/>
                </a:solidFill>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a:endParaRPr/>
          </a:p>
        </p:txBody>
      </p:sp>
      <p:sp>
        <p:nvSpPr>
          <p:cNvPr id="742" name="Google Shape;742;p76"/>
          <p:cNvSpPr txBox="1">
            <a:spLocks noGrp="1"/>
          </p:cNvSpPr>
          <p:nvPr>
            <p:ph type="body" idx="1"/>
          </p:nvPr>
        </p:nvSpPr>
        <p:spPr>
          <a:xfrm>
            <a:off x="685801" y="3996797"/>
            <a:ext cx="5067299" cy="306559"/>
          </a:xfrm>
          <a:prstGeom prst="rect">
            <a:avLst/>
          </a:prstGeom>
          <a:noFill/>
          <a:ln>
            <a:noFill/>
          </a:ln>
        </p:spPr>
        <p:txBody>
          <a:bodyPr spcFirstLastPara="1" wrap="square" lIns="0" tIns="0" rIns="0" bIns="0" anchor="t" anchorCtr="0">
            <a:noAutofit/>
          </a:bodyPr>
          <a:lstStyle>
            <a:lvl1pPr marL="457200" lvl="0" indent="-228600" algn="l">
              <a:lnSpc>
                <a:spcPct val="83000"/>
              </a:lnSpc>
              <a:spcBef>
                <a:spcPts val="0"/>
              </a:spcBef>
              <a:spcAft>
                <a:spcPts val="0"/>
              </a:spcAft>
              <a:buClr>
                <a:schemeClr val="lt1"/>
              </a:buClr>
              <a:buSzPts val="2400"/>
              <a:buNone/>
              <a:defRPr sz="2400">
                <a:solidFill>
                  <a:schemeClr val="lt1"/>
                </a:solidFill>
              </a:defRPr>
            </a:lvl1pPr>
            <a:lvl2pPr marL="914400" lvl="1" indent="-228600" algn="l">
              <a:lnSpc>
                <a:spcPct val="90000"/>
              </a:lnSpc>
              <a:spcBef>
                <a:spcPts val="400"/>
              </a:spcBef>
              <a:spcAft>
                <a:spcPts val="0"/>
              </a:spcAft>
              <a:buSzPts val="2000"/>
              <a:buNone/>
              <a:defRPr sz="2000">
                <a:solidFill>
                  <a:srgbClr val="888888"/>
                </a:solidFill>
              </a:defRPr>
            </a:lvl2pPr>
            <a:lvl3pPr marL="1371600" lvl="2" indent="-228600" algn="l">
              <a:lnSpc>
                <a:spcPct val="85000"/>
              </a:lnSpc>
              <a:spcBef>
                <a:spcPts val="400"/>
              </a:spcBef>
              <a:spcAft>
                <a:spcPts val="0"/>
              </a:spcAft>
              <a:buClr>
                <a:srgbClr val="888888"/>
              </a:buClr>
              <a:buSzPts val="1800"/>
              <a:buNone/>
              <a:defRPr sz="1800">
                <a:solidFill>
                  <a:srgbClr val="888888"/>
                </a:solidFill>
              </a:defRPr>
            </a:lvl3pPr>
            <a:lvl4pPr marL="1828800" lvl="3" indent="-228600" algn="l">
              <a:lnSpc>
                <a:spcPct val="90000"/>
              </a:lnSpc>
              <a:spcBef>
                <a:spcPts val="1200"/>
              </a:spcBef>
              <a:spcAft>
                <a:spcPts val="0"/>
              </a:spcAft>
              <a:buClr>
                <a:srgbClr val="888888"/>
              </a:buClr>
              <a:buSzPts val="1600"/>
              <a:buNone/>
              <a:defRPr sz="1600">
                <a:solidFill>
                  <a:srgbClr val="888888"/>
                </a:solidFill>
              </a:defRPr>
            </a:lvl4pPr>
            <a:lvl5pPr marL="2286000" lvl="4" indent="-228600" algn="l">
              <a:lnSpc>
                <a:spcPct val="90000"/>
              </a:lnSpc>
              <a:spcBef>
                <a:spcPts val="0"/>
              </a:spcBef>
              <a:spcAft>
                <a:spcPts val="0"/>
              </a:spcAft>
              <a:buClr>
                <a:srgbClr val="888888"/>
              </a:buClr>
              <a:buSzPts val="1600"/>
              <a:buNone/>
              <a:defRPr sz="1600">
                <a:solidFill>
                  <a:srgbClr val="888888"/>
                </a:solidFill>
              </a:defRPr>
            </a:lvl5pPr>
            <a:lvl6pPr marL="2743200" lvl="5" indent="-228600" algn="l">
              <a:lnSpc>
                <a:spcPct val="120000"/>
              </a:lnSpc>
              <a:spcBef>
                <a:spcPts val="800"/>
              </a:spcBef>
              <a:spcAft>
                <a:spcPts val="0"/>
              </a:spcAft>
              <a:buClr>
                <a:srgbClr val="888888"/>
              </a:buClr>
              <a:buSzPts val="1600"/>
              <a:buNone/>
              <a:defRPr sz="1600">
                <a:solidFill>
                  <a:srgbClr val="888888"/>
                </a:solidFill>
              </a:defRPr>
            </a:lvl6pPr>
            <a:lvl7pPr marL="3200400" lvl="6" indent="-228600" algn="l">
              <a:lnSpc>
                <a:spcPct val="85000"/>
              </a:lnSpc>
              <a:spcBef>
                <a:spcPts val="600"/>
              </a:spcBef>
              <a:spcAft>
                <a:spcPts val="0"/>
              </a:spcAft>
              <a:buSzPts val="1600"/>
              <a:buNone/>
              <a:defRPr sz="1600">
                <a:solidFill>
                  <a:srgbClr val="888888"/>
                </a:solidFill>
              </a:defRPr>
            </a:lvl7pPr>
            <a:lvl8pPr marL="3657600" lvl="7" indent="-228600" algn="l">
              <a:lnSpc>
                <a:spcPct val="100000"/>
              </a:lnSpc>
              <a:spcBef>
                <a:spcPts val="1200"/>
              </a:spcBef>
              <a:spcAft>
                <a:spcPts val="0"/>
              </a:spcAft>
              <a:buClr>
                <a:srgbClr val="888888"/>
              </a:buClr>
              <a:buSzPts val="1600"/>
              <a:buNone/>
              <a:defRPr sz="1600">
                <a:solidFill>
                  <a:srgbClr val="888888"/>
                </a:solidFill>
              </a:defRPr>
            </a:lvl8pPr>
            <a:lvl9pPr marL="4114800" lvl="8" indent="-228600" algn="l">
              <a:lnSpc>
                <a:spcPct val="85000"/>
              </a:lnSpc>
              <a:spcBef>
                <a:spcPts val="600"/>
              </a:spcBef>
              <a:spcAft>
                <a:spcPts val="1200"/>
              </a:spcAft>
              <a:buClr>
                <a:srgbClr val="888888"/>
              </a:buClr>
              <a:buSzPts val="1600"/>
              <a:buNone/>
              <a:defRPr sz="1600">
                <a:solidFill>
                  <a:srgbClr val="888888"/>
                </a:solidFill>
              </a:defRPr>
            </a:lvl9pPr>
          </a:lstStyle>
          <a:p>
            <a:endParaRPr/>
          </a:p>
        </p:txBody>
      </p:sp>
      <p:sp>
        <p:nvSpPr>
          <p:cNvPr id="743" name="Google Shape;743;p76"/>
          <p:cNvSpPr txBox="1">
            <a:spLocks noGrp="1"/>
          </p:cNvSpPr>
          <p:nvPr>
            <p:ph type="body" idx="2"/>
          </p:nvPr>
        </p:nvSpPr>
        <p:spPr>
          <a:xfrm>
            <a:off x="685800" y="4881128"/>
            <a:ext cx="5067299" cy="229935"/>
          </a:xfrm>
          <a:prstGeom prst="rect">
            <a:avLst/>
          </a:prstGeom>
          <a:noFill/>
          <a:ln>
            <a:noFill/>
          </a:ln>
        </p:spPr>
        <p:txBody>
          <a:bodyPr spcFirstLastPara="1" wrap="square" lIns="0" tIns="0" rIns="0" bIns="0" anchor="t" anchorCtr="0">
            <a:noAutofit/>
          </a:bodyPr>
          <a:lstStyle>
            <a:lvl1pPr marL="457200" lvl="0" indent="-228600" algn="l">
              <a:lnSpc>
                <a:spcPct val="83000"/>
              </a:lnSpc>
              <a:spcBef>
                <a:spcPts val="0"/>
              </a:spcBef>
              <a:spcAft>
                <a:spcPts val="0"/>
              </a:spcAft>
              <a:buClr>
                <a:schemeClr val="lt1"/>
              </a:buClr>
              <a:buSzPts val="1800"/>
              <a:buNone/>
              <a:defRPr sz="1800" b="1">
                <a:solidFill>
                  <a:schemeClr val="lt1"/>
                </a:solidFill>
                <a:latin typeface="Arial"/>
                <a:ea typeface="Arial"/>
                <a:cs typeface="Arial"/>
                <a:sym typeface="Arial"/>
              </a:defRPr>
            </a:lvl1pPr>
            <a:lvl2pPr marL="914400" lvl="1" indent="-228600" algn="l">
              <a:lnSpc>
                <a:spcPct val="90000"/>
              </a:lnSpc>
              <a:spcBef>
                <a:spcPts val="600"/>
              </a:spcBef>
              <a:spcAft>
                <a:spcPts val="0"/>
              </a:spcAft>
              <a:buSzPts val="2000"/>
              <a:buNone/>
              <a:defRPr sz="2000" b="1"/>
            </a:lvl2pPr>
            <a:lvl3pPr marL="1371600" lvl="2" indent="-228600" algn="l">
              <a:lnSpc>
                <a:spcPct val="85000"/>
              </a:lnSpc>
              <a:spcBef>
                <a:spcPts val="400"/>
              </a:spcBef>
              <a:spcAft>
                <a:spcPts val="0"/>
              </a:spcAft>
              <a:buClr>
                <a:schemeClr val="dk1"/>
              </a:buClr>
              <a:buSzPts val="1800"/>
              <a:buNone/>
              <a:defRPr sz="1800" b="1"/>
            </a:lvl3pPr>
            <a:lvl4pPr marL="1828800" lvl="3" indent="-228600" algn="l">
              <a:lnSpc>
                <a:spcPct val="90000"/>
              </a:lnSpc>
              <a:spcBef>
                <a:spcPts val="1200"/>
              </a:spcBef>
              <a:spcAft>
                <a:spcPts val="0"/>
              </a:spcAft>
              <a:buClr>
                <a:schemeClr val="dk1"/>
              </a:buClr>
              <a:buSzPts val="1600"/>
              <a:buNone/>
              <a:defRPr sz="1600" b="1"/>
            </a:lvl4pPr>
            <a:lvl5pPr marL="2286000" lvl="4" indent="-228600" algn="l">
              <a:lnSpc>
                <a:spcPct val="90000"/>
              </a:lnSpc>
              <a:spcBef>
                <a:spcPts val="0"/>
              </a:spcBef>
              <a:spcAft>
                <a:spcPts val="0"/>
              </a:spcAft>
              <a:buClr>
                <a:schemeClr val="accent1"/>
              </a:buClr>
              <a:buSzPts val="1600"/>
              <a:buNone/>
              <a:defRPr sz="1600" b="1"/>
            </a:lvl5pPr>
            <a:lvl6pPr marL="2743200" lvl="5" indent="-228600" algn="l">
              <a:lnSpc>
                <a:spcPct val="120000"/>
              </a:lnSpc>
              <a:spcBef>
                <a:spcPts val="800"/>
              </a:spcBef>
              <a:spcAft>
                <a:spcPts val="0"/>
              </a:spcAft>
              <a:buClr>
                <a:schemeClr val="dk1"/>
              </a:buClr>
              <a:buSzPts val="1600"/>
              <a:buNone/>
              <a:defRPr sz="1600" b="1"/>
            </a:lvl6pPr>
            <a:lvl7pPr marL="3200400" lvl="6" indent="-228600" algn="l">
              <a:lnSpc>
                <a:spcPct val="85000"/>
              </a:lnSpc>
              <a:spcBef>
                <a:spcPts val="600"/>
              </a:spcBef>
              <a:spcAft>
                <a:spcPts val="0"/>
              </a:spcAft>
              <a:buSzPts val="1600"/>
              <a:buNone/>
              <a:defRPr sz="1600" b="1"/>
            </a:lvl7pPr>
            <a:lvl8pPr marL="3657600" lvl="7" indent="-228600" algn="l">
              <a:lnSpc>
                <a:spcPct val="100000"/>
              </a:lnSpc>
              <a:spcBef>
                <a:spcPts val="1200"/>
              </a:spcBef>
              <a:spcAft>
                <a:spcPts val="0"/>
              </a:spcAft>
              <a:buClr>
                <a:schemeClr val="dk1"/>
              </a:buClr>
              <a:buSzPts val="1600"/>
              <a:buNone/>
              <a:defRPr sz="1600" b="1"/>
            </a:lvl8pPr>
            <a:lvl9pPr marL="4114800" lvl="8" indent="-228600" algn="l">
              <a:lnSpc>
                <a:spcPct val="85000"/>
              </a:lnSpc>
              <a:spcBef>
                <a:spcPts val="600"/>
              </a:spcBef>
              <a:spcAft>
                <a:spcPts val="1200"/>
              </a:spcAft>
              <a:buClr>
                <a:schemeClr val="dk1"/>
              </a:buClr>
              <a:buSzPts val="1600"/>
              <a:buNone/>
              <a:defRPr sz="1600" b="1"/>
            </a:lvl9pPr>
          </a:lstStyle>
          <a:p>
            <a:endParaRPr/>
          </a:p>
        </p:txBody>
      </p:sp>
      <p:sp>
        <p:nvSpPr>
          <p:cNvPr id="744" name="Google Shape;744;p76"/>
          <p:cNvSpPr/>
          <p:nvPr/>
        </p:nvSpPr>
        <p:spPr>
          <a:xfrm>
            <a:off x="1798855" y="-2872"/>
            <a:ext cx="10372824" cy="6860871"/>
          </a:xfrm>
          <a:custGeom>
            <a:avLst/>
            <a:gdLst/>
            <a:ahLst/>
            <a:cxnLst/>
            <a:rect l="l" t="t" r="r" b="b"/>
            <a:pathLst>
              <a:path w="10172310" h="6728246" extrusionOk="0">
                <a:moveTo>
                  <a:pt x="10164683" y="0"/>
                </a:moveTo>
                <a:lnTo>
                  <a:pt x="10172310" y="7913"/>
                </a:lnTo>
                <a:lnTo>
                  <a:pt x="10172310" y="6728246"/>
                </a:lnTo>
                <a:lnTo>
                  <a:pt x="0" y="6728246"/>
                </a:lnTo>
                <a:lnTo>
                  <a:pt x="57687" y="6676214"/>
                </a:lnTo>
                <a:cubicBezTo>
                  <a:pt x="765913" y="6041609"/>
                  <a:pt x="3714063" y="3501701"/>
                  <a:pt x="4590444" y="2746727"/>
                </a:cubicBezTo>
                <a:lnTo>
                  <a:pt x="6572447" y="3946513"/>
                </a:lnTo>
                <a:cubicBezTo>
                  <a:pt x="7352571" y="3079649"/>
                  <a:pt x="9006772" y="1235609"/>
                  <a:pt x="10164683" y="0"/>
                </a:cubicBezTo>
                <a:close/>
              </a:path>
            </a:pathLst>
          </a:custGeom>
          <a:gradFill>
            <a:gsLst>
              <a:gs pos="0">
                <a:srgbClr val="F99D1C">
                  <a:alpha val="64705"/>
                </a:srgbClr>
              </a:gs>
              <a:gs pos="11000">
                <a:srgbClr val="F99D1C">
                  <a:alpha val="64705"/>
                </a:srgbClr>
              </a:gs>
              <a:gs pos="74000">
                <a:srgbClr val="F99D1C">
                  <a:alpha val="0"/>
                </a:srgbClr>
              </a:gs>
              <a:gs pos="100000">
                <a:srgbClr val="F99D1C">
                  <a:alpha val="0"/>
                </a:srgbClr>
              </a:gs>
            </a:gsLst>
            <a:lin ang="2700000"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Calibri"/>
              <a:buNone/>
            </a:pPr>
            <a:endParaRPr sz="800" b="0" i="0" u="none" strike="noStrike" cap="none">
              <a:solidFill>
                <a:srgbClr val="000000"/>
              </a:solidFill>
              <a:latin typeface="Calibri"/>
              <a:ea typeface="Calibri"/>
              <a:cs typeface="Calibri"/>
              <a:sym typeface="Calibri"/>
            </a:endParaRPr>
          </a:p>
        </p:txBody>
      </p:sp>
      <p:sp>
        <p:nvSpPr>
          <p:cNvPr id="745" name="Google Shape;745;p76"/>
          <p:cNvSpPr/>
          <p:nvPr/>
        </p:nvSpPr>
        <p:spPr>
          <a:xfrm flipH="1">
            <a:off x="2868049" y="1362016"/>
            <a:ext cx="9323951" cy="5495983"/>
          </a:xfrm>
          <a:custGeom>
            <a:avLst/>
            <a:gdLst/>
            <a:ahLst/>
            <a:cxnLst/>
            <a:rect l="l" t="t" r="r" b="b"/>
            <a:pathLst>
              <a:path w="9323951" h="5495983" extrusionOk="0">
                <a:moveTo>
                  <a:pt x="2379658" y="0"/>
                </a:moveTo>
                <a:lnTo>
                  <a:pt x="0" y="2452863"/>
                </a:lnTo>
                <a:lnTo>
                  <a:pt x="0" y="5495983"/>
                </a:lnTo>
                <a:lnTo>
                  <a:pt x="9323951" y="5495983"/>
                </a:lnTo>
                <a:lnTo>
                  <a:pt x="3948090" y="702427"/>
                </a:lnTo>
                <a:lnTo>
                  <a:pt x="2379658" y="0"/>
                </a:lnTo>
                <a:close/>
              </a:path>
            </a:pathLst>
          </a:custGeom>
          <a:gradFill>
            <a:gsLst>
              <a:gs pos="0">
                <a:srgbClr val="F99D1C">
                  <a:alpha val="64705"/>
                </a:srgbClr>
              </a:gs>
              <a:gs pos="11000">
                <a:srgbClr val="F99D1C">
                  <a:alpha val="64705"/>
                </a:srgbClr>
              </a:gs>
              <a:gs pos="74000">
                <a:srgbClr val="F99D1C">
                  <a:alpha val="0"/>
                </a:srgbClr>
              </a:gs>
              <a:gs pos="100000">
                <a:srgbClr val="F99D1C">
                  <a:alpha val="0"/>
                </a:srgbClr>
              </a:gs>
            </a:gsLst>
            <a:lin ang="2700000"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Calibri"/>
              <a:buNone/>
            </a:pPr>
            <a:endParaRPr sz="800" b="0" i="0" u="none" strike="noStrike" cap="none">
              <a:solidFill>
                <a:srgbClr val="000000"/>
              </a:solidFill>
              <a:latin typeface="Calibri"/>
              <a:ea typeface="Calibri"/>
              <a:cs typeface="Calibri"/>
              <a:sym typeface="Calibri"/>
            </a:endParaRPr>
          </a:p>
        </p:txBody>
      </p:sp>
      <p:grpSp>
        <p:nvGrpSpPr>
          <p:cNvPr id="746" name="Google Shape;746;p76"/>
          <p:cNvGrpSpPr/>
          <p:nvPr/>
        </p:nvGrpSpPr>
        <p:grpSpPr>
          <a:xfrm>
            <a:off x="3218437" y="6332538"/>
            <a:ext cx="2523627" cy="540023"/>
            <a:chOff x="7938716" y="6332538"/>
            <a:chExt cx="2523626" cy="540023"/>
          </a:xfrm>
        </p:grpSpPr>
        <p:cxnSp>
          <p:nvCxnSpPr>
            <p:cNvPr id="747" name="Google Shape;747;p76"/>
            <p:cNvCxnSpPr/>
            <p:nvPr/>
          </p:nvCxnSpPr>
          <p:spPr>
            <a:xfrm flipH="1">
              <a:off x="7938716" y="6332538"/>
              <a:ext cx="540023" cy="540023"/>
            </a:xfrm>
            <a:prstGeom prst="straightConnector1">
              <a:avLst/>
            </a:prstGeom>
            <a:noFill/>
            <a:ln w="12700" cap="rnd" cmpd="sng">
              <a:solidFill>
                <a:srgbClr val="FFFFFF"/>
              </a:solidFill>
              <a:prstDash val="solid"/>
              <a:round/>
              <a:headEnd type="none" w="sm" len="sm"/>
              <a:tailEnd type="none" w="sm" len="sm"/>
            </a:ln>
          </p:spPr>
        </p:cxnSp>
        <p:cxnSp>
          <p:nvCxnSpPr>
            <p:cNvPr id="748" name="Google Shape;748;p76"/>
            <p:cNvCxnSpPr/>
            <p:nvPr/>
          </p:nvCxnSpPr>
          <p:spPr>
            <a:xfrm flipH="1">
              <a:off x="8269317" y="6332538"/>
              <a:ext cx="540023" cy="540023"/>
            </a:xfrm>
            <a:prstGeom prst="straightConnector1">
              <a:avLst/>
            </a:prstGeom>
            <a:noFill/>
            <a:ln w="12700" cap="rnd" cmpd="sng">
              <a:solidFill>
                <a:srgbClr val="FFFFFF"/>
              </a:solidFill>
              <a:prstDash val="solid"/>
              <a:round/>
              <a:headEnd type="none" w="sm" len="sm"/>
              <a:tailEnd type="none" w="sm" len="sm"/>
            </a:ln>
          </p:spPr>
        </p:cxnSp>
        <p:cxnSp>
          <p:nvCxnSpPr>
            <p:cNvPr id="749" name="Google Shape;749;p76"/>
            <p:cNvCxnSpPr/>
            <p:nvPr/>
          </p:nvCxnSpPr>
          <p:spPr>
            <a:xfrm flipH="1">
              <a:off x="8599918" y="6332538"/>
              <a:ext cx="540023" cy="540023"/>
            </a:xfrm>
            <a:prstGeom prst="straightConnector1">
              <a:avLst/>
            </a:prstGeom>
            <a:noFill/>
            <a:ln w="12700" cap="rnd" cmpd="sng">
              <a:solidFill>
                <a:srgbClr val="FFFFFF"/>
              </a:solidFill>
              <a:prstDash val="solid"/>
              <a:round/>
              <a:headEnd type="none" w="sm" len="sm"/>
              <a:tailEnd type="none" w="sm" len="sm"/>
            </a:ln>
          </p:spPr>
        </p:cxnSp>
        <p:cxnSp>
          <p:nvCxnSpPr>
            <p:cNvPr id="750" name="Google Shape;750;p76"/>
            <p:cNvCxnSpPr/>
            <p:nvPr/>
          </p:nvCxnSpPr>
          <p:spPr>
            <a:xfrm flipH="1">
              <a:off x="8930519" y="6332538"/>
              <a:ext cx="540023" cy="540023"/>
            </a:xfrm>
            <a:prstGeom prst="straightConnector1">
              <a:avLst/>
            </a:prstGeom>
            <a:noFill/>
            <a:ln w="12700" cap="rnd" cmpd="sng">
              <a:solidFill>
                <a:srgbClr val="FFFFFF"/>
              </a:solidFill>
              <a:prstDash val="solid"/>
              <a:round/>
              <a:headEnd type="none" w="sm" len="sm"/>
              <a:tailEnd type="none" w="sm" len="sm"/>
            </a:ln>
          </p:spPr>
        </p:cxnSp>
        <p:cxnSp>
          <p:nvCxnSpPr>
            <p:cNvPr id="751" name="Google Shape;751;p76"/>
            <p:cNvCxnSpPr/>
            <p:nvPr/>
          </p:nvCxnSpPr>
          <p:spPr>
            <a:xfrm flipH="1">
              <a:off x="9261120" y="6332538"/>
              <a:ext cx="540023" cy="540023"/>
            </a:xfrm>
            <a:prstGeom prst="straightConnector1">
              <a:avLst/>
            </a:prstGeom>
            <a:noFill/>
            <a:ln w="12700" cap="rnd" cmpd="sng">
              <a:solidFill>
                <a:srgbClr val="FFFFFF"/>
              </a:solidFill>
              <a:prstDash val="solid"/>
              <a:round/>
              <a:headEnd type="none" w="sm" len="sm"/>
              <a:tailEnd type="none" w="sm" len="sm"/>
            </a:ln>
          </p:spPr>
        </p:cxnSp>
        <p:cxnSp>
          <p:nvCxnSpPr>
            <p:cNvPr id="752" name="Google Shape;752;p76"/>
            <p:cNvCxnSpPr/>
            <p:nvPr/>
          </p:nvCxnSpPr>
          <p:spPr>
            <a:xfrm flipH="1">
              <a:off x="9591721" y="6332538"/>
              <a:ext cx="540023" cy="540023"/>
            </a:xfrm>
            <a:prstGeom prst="straightConnector1">
              <a:avLst/>
            </a:prstGeom>
            <a:noFill/>
            <a:ln w="12700" cap="rnd" cmpd="sng">
              <a:solidFill>
                <a:srgbClr val="FFFFFF"/>
              </a:solidFill>
              <a:prstDash val="solid"/>
              <a:round/>
              <a:headEnd type="none" w="sm" len="sm"/>
              <a:tailEnd type="none" w="sm" len="sm"/>
            </a:ln>
          </p:spPr>
        </p:cxnSp>
        <p:cxnSp>
          <p:nvCxnSpPr>
            <p:cNvPr id="753" name="Google Shape;753;p76"/>
            <p:cNvCxnSpPr/>
            <p:nvPr/>
          </p:nvCxnSpPr>
          <p:spPr>
            <a:xfrm flipH="1">
              <a:off x="9922319" y="6332538"/>
              <a:ext cx="540023" cy="540023"/>
            </a:xfrm>
            <a:prstGeom prst="straightConnector1">
              <a:avLst/>
            </a:prstGeom>
            <a:noFill/>
            <a:ln w="12700" cap="rnd" cmpd="sng">
              <a:solidFill>
                <a:srgbClr val="FFFFFF"/>
              </a:solidFill>
              <a:prstDash val="solid"/>
              <a:round/>
              <a:headEnd type="none" w="sm" len="sm"/>
              <a:tailEnd type="none" w="sm" len="sm"/>
            </a:ln>
          </p:spPr>
        </p:cxnSp>
      </p:grpSp>
      <p:sp>
        <p:nvSpPr>
          <p:cNvPr id="754" name="Google Shape;754;p76"/>
          <p:cNvSpPr/>
          <p:nvPr/>
        </p:nvSpPr>
        <p:spPr>
          <a:xfrm>
            <a:off x="10291095" y="1867160"/>
            <a:ext cx="161760" cy="161760"/>
          </a:xfrm>
          <a:prstGeom prst="ellipse">
            <a:avLst/>
          </a:prstGeom>
          <a:noFill/>
          <a:ln w="12700" cap="rnd" cmpd="sng">
            <a:solidFill>
              <a:srgbClr val="FFFFFF"/>
            </a:solidFill>
            <a:prstDash val="solid"/>
            <a:round/>
            <a:headEnd type="none" w="sm" len="sm"/>
            <a:tailEnd type="none" w="sm" len="sm"/>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Calibri"/>
              <a:buNone/>
            </a:pPr>
            <a:endParaRPr sz="800" b="0" i="0" u="sng" strike="noStrike" cap="none">
              <a:solidFill>
                <a:schemeClr val="hlink"/>
              </a:solidFill>
              <a:latin typeface="Calibri"/>
              <a:ea typeface="Calibri"/>
              <a:cs typeface="Calibri"/>
              <a:sym typeface="Calibri"/>
              <a:hlinkClick r:id="rId3"/>
            </a:endParaRPr>
          </a:p>
        </p:txBody>
      </p:sp>
      <p:pic>
        <p:nvPicPr>
          <p:cNvPr id="755" name="Google Shape;755;p76"/>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7492005" y="5740400"/>
            <a:ext cx="4014195" cy="537553"/>
          </a:xfrm>
          <a:prstGeom prst="rect">
            <a:avLst/>
          </a:prstGeom>
          <a:noFill/>
          <a:ln>
            <a:noFill/>
          </a:ln>
        </p:spPr>
      </p:pic>
      <p:sp>
        <p:nvSpPr>
          <p:cNvPr id="756" name="Google Shape;756;p76"/>
          <p:cNvSpPr/>
          <p:nvPr/>
        </p:nvSpPr>
        <p:spPr>
          <a:xfrm>
            <a:off x="10836947" y="87136"/>
            <a:ext cx="1338508" cy="181868"/>
          </a:xfrm>
          <a:prstGeom prst="rect">
            <a:avLst/>
          </a:prstGeom>
          <a:noFill/>
          <a:ln>
            <a:noFill/>
          </a:ln>
        </p:spPr>
        <p:txBody>
          <a:bodyPr spcFirstLastPara="1" wrap="square" lIns="121900" tIns="60925" rIns="121900" bIns="60925" anchor="t" anchorCtr="0">
            <a:noAutofit/>
          </a:bodyPr>
          <a:lstStyle/>
          <a:p>
            <a:pPr marL="0" marR="0" lvl="0" indent="0" algn="r" rtl="0">
              <a:spcBef>
                <a:spcPts val="0"/>
              </a:spcBef>
              <a:spcAft>
                <a:spcPts val="0"/>
              </a:spcAft>
              <a:buNone/>
            </a:pPr>
            <a:r>
              <a:rPr lang="en-US" sz="700" b="0" i="0">
                <a:solidFill>
                  <a:schemeClr val="lt1"/>
                </a:solidFill>
                <a:latin typeface="Arial"/>
                <a:ea typeface="Arial"/>
                <a:cs typeface="Arial"/>
                <a:sym typeface="Arial"/>
              </a:rPr>
              <a:t>© 2019 SPLUNK INC.</a:t>
            </a:r>
            <a:endParaRPr sz="700">
              <a:solidFill>
                <a:schemeClr val="lt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757"/>
        <p:cNvGrpSpPr/>
        <p:nvPr/>
      </p:nvGrpSpPr>
      <p:grpSpPr>
        <a:xfrm>
          <a:off x="0" y="0"/>
          <a:ext cx="0" cy="0"/>
          <a:chOff x="0" y="0"/>
          <a:chExt cx="0" cy="0"/>
        </a:xfrm>
      </p:grpSpPr>
      <p:sp>
        <p:nvSpPr>
          <p:cNvPr id="758" name="Google Shape;758;p77"/>
          <p:cNvSpPr txBox="1">
            <a:spLocks noGrp="1"/>
          </p:cNvSpPr>
          <p:nvPr>
            <p:ph type="title"/>
          </p:nvPr>
        </p:nvSpPr>
        <p:spPr>
          <a:xfrm>
            <a:off x="685800" y="521208"/>
            <a:ext cx="10817352" cy="1033272"/>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chemeClr val="dk1"/>
              </a:buClr>
              <a:buSzPts val="24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a:endParaRPr/>
          </a:p>
        </p:txBody>
      </p:sp>
      <p:sp>
        <p:nvSpPr>
          <p:cNvPr id="759" name="Google Shape;759;p77"/>
          <p:cNvSpPr txBox="1">
            <a:spLocks noGrp="1"/>
          </p:cNvSpPr>
          <p:nvPr>
            <p:ph type="body" idx="1"/>
          </p:nvPr>
        </p:nvSpPr>
        <p:spPr>
          <a:xfrm>
            <a:off x="685799" y="3342640"/>
            <a:ext cx="5067291" cy="2834323"/>
          </a:xfrm>
          <a:prstGeom prst="rect">
            <a:avLst/>
          </a:prstGeom>
          <a:noFill/>
          <a:ln>
            <a:noFill/>
          </a:ln>
        </p:spPr>
        <p:txBody>
          <a:bodyPr spcFirstLastPara="1" wrap="square" lIns="0" tIns="0" rIns="0" bIns="0" anchor="t" anchorCtr="0">
            <a:noAutofit/>
          </a:bodyPr>
          <a:lstStyle>
            <a:lvl1pPr marL="457200" lvl="0" indent="-355600" algn="l">
              <a:lnSpc>
                <a:spcPct val="95000"/>
              </a:lnSpc>
              <a:spcBef>
                <a:spcPts val="1200"/>
              </a:spcBef>
              <a:spcAft>
                <a:spcPts val="0"/>
              </a:spcAft>
              <a:buClr>
                <a:schemeClr val="dk1"/>
              </a:buClr>
              <a:buSzPts val="2000"/>
              <a:buChar char="​"/>
              <a:defRPr sz="2000">
                <a:latin typeface="Arial"/>
                <a:ea typeface="Arial"/>
                <a:cs typeface="Arial"/>
                <a:sym typeface="Arial"/>
              </a:defRPr>
            </a:lvl1pPr>
            <a:lvl2pPr marL="914400" lvl="1" indent="-342900" algn="l">
              <a:lnSpc>
                <a:spcPct val="90000"/>
              </a:lnSpc>
              <a:spcBef>
                <a:spcPts val="400"/>
              </a:spcBef>
              <a:spcAft>
                <a:spcPts val="0"/>
              </a:spcAft>
              <a:buSzPts val="1800"/>
              <a:buChar char="•"/>
              <a:defRPr sz="1800">
                <a:latin typeface="Arial"/>
                <a:ea typeface="Arial"/>
                <a:cs typeface="Arial"/>
                <a:sym typeface="Arial"/>
              </a:defRPr>
            </a:lvl2pPr>
            <a:lvl3pPr marL="1371600" lvl="2" indent="-317500" algn="l">
              <a:lnSpc>
                <a:spcPct val="85000"/>
              </a:lnSpc>
              <a:spcBef>
                <a:spcPts val="400"/>
              </a:spcBef>
              <a:spcAft>
                <a:spcPts val="0"/>
              </a:spcAft>
              <a:buClr>
                <a:schemeClr val="dk1"/>
              </a:buClr>
              <a:buSzPts val="1400"/>
              <a:buChar char="–"/>
              <a:defRPr sz="1400">
                <a:latin typeface="Arial"/>
                <a:ea typeface="Arial"/>
                <a:cs typeface="Arial"/>
                <a:sym typeface="Arial"/>
              </a:defRPr>
            </a:lvl3pPr>
            <a:lvl4pPr marL="1828800" lvl="3" indent="-342900" algn="l">
              <a:lnSpc>
                <a:spcPct val="90000"/>
              </a:lnSpc>
              <a:spcBef>
                <a:spcPts val="1200"/>
              </a:spcBef>
              <a:spcAft>
                <a:spcPts val="0"/>
              </a:spcAft>
              <a:buClr>
                <a:schemeClr val="dk1"/>
              </a:buClr>
              <a:buSzPts val="1800"/>
              <a:buChar char="​"/>
              <a:defRPr sz="1800">
                <a:latin typeface="Arial"/>
                <a:ea typeface="Arial"/>
                <a:cs typeface="Arial"/>
                <a:sym typeface="Arial"/>
              </a:defRPr>
            </a:lvl4pPr>
            <a:lvl5pPr marL="2286000" lvl="4" indent="-317500" algn="l">
              <a:lnSpc>
                <a:spcPct val="90000"/>
              </a:lnSpc>
              <a:spcBef>
                <a:spcPts val="0"/>
              </a:spcBef>
              <a:spcAft>
                <a:spcPts val="0"/>
              </a:spcAft>
              <a:buClr>
                <a:schemeClr val="accent1"/>
              </a:buClr>
              <a:buSzPts val="1400"/>
              <a:buChar char="​"/>
              <a:defRPr sz="1400">
                <a:latin typeface="Arial"/>
                <a:ea typeface="Arial"/>
                <a:cs typeface="Arial"/>
                <a:sym typeface="Arial"/>
              </a:defRPr>
            </a:lvl5pPr>
            <a:lvl6pPr marL="2743200" lvl="5" indent="-381000" algn="l">
              <a:lnSpc>
                <a:spcPct val="120000"/>
              </a:lnSpc>
              <a:spcBef>
                <a:spcPts val="800"/>
              </a:spcBef>
              <a:spcAft>
                <a:spcPts val="0"/>
              </a:spcAft>
              <a:buClr>
                <a:schemeClr val="dk1"/>
              </a:buClr>
              <a:buSzPts val="2400"/>
              <a:buChar char="​"/>
              <a:defRPr/>
            </a:lvl6pPr>
            <a:lvl7pPr marL="3200400" lvl="6" indent="-381000" algn="l">
              <a:lnSpc>
                <a:spcPct val="85000"/>
              </a:lnSpc>
              <a:spcBef>
                <a:spcPts val="600"/>
              </a:spcBef>
              <a:spcAft>
                <a:spcPts val="0"/>
              </a:spcAft>
              <a:buSzPts val="2400"/>
              <a:buChar char="•"/>
              <a:defRPr/>
            </a:lvl7pPr>
            <a:lvl8pPr marL="3657600" lvl="7" indent="-381000" algn="l">
              <a:lnSpc>
                <a:spcPct val="100000"/>
              </a:lnSpc>
              <a:spcBef>
                <a:spcPts val="1200"/>
              </a:spcBef>
              <a:spcAft>
                <a:spcPts val="0"/>
              </a:spcAft>
              <a:buClr>
                <a:schemeClr val="dk1"/>
              </a:buClr>
              <a:buSzPts val="2400"/>
              <a:buChar char="“"/>
              <a:defRPr/>
            </a:lvl8pPr>
            <a:lvl9pPr marL="4114800" lvl="8" indent="-381000" algn="l">
              <a:lnSpc>
                <a:spcPct val="85000"/>
              </a:lnSpc>
              <a:spcBef>
                <a:spcPts val="600"/>
              </a:spcBef>
              <a:spcAft>
                <a:spcPts val="1200"/>
              </a:spcAft>
              <a:buClr>
                <a:schemeClr val="dk1"/>
              </a:buClr>
              <a:buSzPts val="2400"/>
              <a:buChar char="​"/>
              <a:defRPr/>
            </a:lvl9pPr>
          </a:lstStyle>
          <a:p>
            <a:endParaRPr/>
          </a:p>
        </p:txBody>
      </p:sp>
      <p:sp>
        <p:nvSpPr>
          <p:cNvPr id="760" name="Google Shape;760;p77"/>
          <p:cNvSpPr txBox="1">
            <a:spLocks noGrp="1"/>
          </p:cNvSpPr>
          <p:nvPr>
            <p:ph type="body" idx="2"/>
          </p:nvPr>
        </p:nvSpPr>
        <p:spPr>
          <a:xfrm>
            <a:off x="6438891" y="3342640"/>
            <a:ext cx="5067308" cy="2834323"/>
          </a:xfrm>
          <a:prstGeom prst="rect">
            <a:avLst/>
          </a:prstGeom>
          <a:noFill/>
          <a:ln>
            <a:noFill/>
          </a:ln>
        </p:spPr>
        <p:txBody>
          <a:bodyPr spcFirstLastPara="1" wrap="square" lIns="0" tIns="0" rIns="0" bIns="0" anchor="t" anchorCtr="0">
            <a:noAutofit/>
          </a:bodyPr>
          <a:lstStyle>
            <a:lvl1pPr marL="457200" lvl="0" indent="-355600" algn="l">
              <a:lnSpc>
                <a:spcPct val="95000"/>
              </a:lnSpc>
              <a:spcBef>
                <a:spcPts val="1200"/>
              </a:spcBef>
              <a:spcAft>
                <a:spcPts val="0"/>
              </a:spcAft>
              <a:buClr>
                <a:schemeClr val="dk1"/>
              </a:buClr>
              <a:buSzPts val="2000"/>
              <a:buChar char="​"/>
              <a:defRPr sz="2000">
                <a:latin typeface="Arial"/>
                <a:ea typeface="Arial"/>
                <a:cs typeface="Arial"/>
                <a:sym typeface="Arial"/>
              </a:defRPr>
            </a:lvl1pPr>
            <a:lvl2pPr marL="914400" lvl="1" indent="-342900" algn="l">
              <a:lnSpc>
                <a:spcPct val="90000"/>
              </a:lnSpc>
              <a:spcBef>
                <a:spcPts val="400"/>
              </a:spcBef>
              <a:spcAft>
                <a:spcPts val="0"/>
              </a:spcAft>
              <a:buSzPts val="1800"/>
              <a:buChar char="•"/>
              <a:defRPr sz="1800">
                <a:latin typeface="Arial"/>
                <a:ea typeface="Arial"/>
                <a:cs typeface="Arial"/>
                <a:sym typeface="Arial"/>
              </a:defRPr>
            </a:lvl2pPr>
            <a:lvl3pPr marL="1371600" lvl="2" indent="-317500" algn="l">
              <a:lnSpc>
                <a:spcPct val="85000"/>
              </a:lnSpc>
              <a:spcBef>
                <a:spcPts val="400"/>
              </a:spcBef>
              <a:spcAft>
                <a:spcPts val="0"/>
              </a:spcAft>
              <a:buClr>
                <a:schemeClr val="dk1"/>
              </a:buClr>
              <a:buSzPts val="1400"/>
              <a:buChar char="–"/>
              <a:defRPr sz="1400">
                <a:latin typeface="Arial"/>
                <a:ea typeface="Arial"/>
                <a:cs typeface="Arial"/>
                <a:sym typeface="Arial"/>
              </a:defRPr>
            </a:lvl3pPr>
            <a:lvl4pPr marL="1828800" lvl="3" indent="-342900" algn="l">
              <a:lnSpc>
                <a:spcPct val="90000"/>
              </a:lnSpc>
              <a:spcBef>
                <a:spcPts val="1200"/>
              </a:spcBef>
              <a:spcAft>
                <a:spcPts val="0"/>
              </a:spcAft>
              <a:buClr>
                <a:schemeClr val="dk1"/>
              </a:buClr>
              <a:buSzPts val="1800"/>
              <a:buChar char="​"/>
              <a:defRPr sz="1800">
                <a:latin typeface="Arial"/>
                <a:ea typeface="Arial"/>
                <a:cs typeface="Arial"/>
                <a:sym typeface="Arial"/>
              </a:defRPr>
            </a:lvl4pPr>
            <a:lvl5pPr marL="2286000" lvl="4" indent="-317500" algn="l">
              <a:lnSpc>
                <a:spcPct val="90000"/>
              </a:lnSpc>
              <a:spcBef>
                <a:spcPts val="0"/>
              </a:spcBef>
              <a:spcAft>
                <a:spcPts val="0"/>
              </a:spcAft>
              <a:buClr>
                <a:schemeClr val="accent1"/>
              </a:buClr>
              <a:buSzPts val="1400"/>
              <a:buChar char="​"/>
              <a:defRPr sz="1400">
                <a:latin typeface="Arial"/>
                <a:ea typeface="Arial"/>
                <a:cs typeface="Arial"/>
                <a:sym typeface="Arial"/>
              </a:defRPr>
            </a:lvl5pPr>
            <a:lvl6pPr marL="2743200" lvl="5" indent="-381000" algn="l">
              <a:lnSpc>
                <a:spcPct val="120000"/>
              </a:lnSpc>
              <a:spcBef>
                <a:spcPts val="800"/>
              </a:spcBef>
              <a:spcAft>
                <a:spcPts val="0"/>
              </a:spcAft>
              <a:buClr>
                <a:schemeClr val="dk1"/>
              </a:buClr>
              <a:buSzPts val="2400"/>
              <a:buChar char="​"/>
              <a:defRPr/>
            </a:lvl6pPr>
            <a:lvl7pPr marL="3200400" lvl="6" indent="-381000" algn="l">
              <a:lnSpc>
                <a:spcPct val="85000"/>
              </a:lnSpc>
              <a:spcBef>
                <a:spcPts val="600"/>
              </a:spcBef>
              <a:spcAft>
                <a:spcPts val="0"/>
              </a:spcAft>
              <a:buSzPts val="2400"/>
              <a:buChar char="•"/>
              <a:defRPr/>
            </a:lvl7pPr>
            <a:lvl8pPr marL="3657600" lvl="7" indent="-381000" algn="l">
              <a:lnSpc>
                <a:spcPct val="100000"/>
              </a:lnSpc>
              <a:spcBef>
                <a:spcPts val="1200"/>
              </a:spcBef>
              <a:spcAft>
                <a:spcPts val="0"/>
              </a:spcAft>
              <a:buClr>
                <a:schemeClr val="dk1"/>
              </a:buClr>
              <a:buSzPts val="2400"/>
              <a:buChar char="“"/>
              <a:defRPr/>
            </a:lvl8pPr>
            <a:lvl9pPr marL="4114800" lvl="8" indent="-381000" algn="l">
              <a:lnSpc>
                <a:spcPct val="85000"/>
              </a:lnSpc>
              <a:spcBef>
                <a:spcPts val="600"/>
              </a:spcBef>
              <a:spcAft>
                <a:spcPts val="1200"/>
              </a:spcAft>
              <a:buClr>
                <a:schemeClr val="dk1"/>
              </a:buClr>
              <a:buSzPts val="2400"/>
              <a:buChar char="​"/>
              <a:defRPr/>
            </a:lvl9pPr>
          </a:lstStyle>
          <a:p>
            <a:endParaRPr/>
          </a:p>
        </p:txBody>
      </p:sp>
      <p:sp>
        <p:nvSpPr>
          <p:cNvPr id="761" name="Google Shape;761;p77"/>
          <p:cNvSpPr txBox="1">
            <a:spLocks noGrp="1"/>
          </p:cNvSpPr>
          <p:nvPr>
            <p:ph type="body" idx="3"/>
          </p:nvPr>
        </p:nvSpPr>
        <p:spPr>
          <a:xfrm>
            <a:off x="685800" y="2372155"/>
            <a:ext cx="5067289" cy="369332"/>
          </a:xfrm>
          <a:prstGeom prst="rect">
            <a:avLst/>
          </a:prstGeom>
          <a:noFill/>
          <a:ln>
            <a:noFill/>
          </a:ln>
        </p:spPr>
        <p:txBody>
          <a:bodyPr spcFirstLastPara="1" wrap="square" lIns="0" tIns="0" rIns="0" bIns="0" anchor="ctr" anchorCtr="0">
            <a:noAutofit/>
          </a:bodyPr>
          <a:lstStyle>
            <a:lvl1pPr marL="457200" lvl="0" indent="-228600" algn="l">
              <a:lnSpc>
                <a:spcPct val="80000"/>
              </a:lnSpc>
              <a:spcBef>
                <a:spcPts val="0"/>
              </a:spcBef>
              <a:spcAft>
                <a:spcPts val="0"/>
              </a:spcAft>
              <a:buClr>
                <a:schemeClr val="dk1"/>
              </a:buClr>
              <a:buSzPts val="3000"/>
              <a:buNone/>
              <a:defRPr sz="3000" b="1">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762" name="Google Shape;762;p77"/>
          <p:cNvSpPr txBox="1">
            <a:spLocks noGrp="1"/>
          </p:cNvSpPr>
          <p:nvPr>
            <p:ph type="body" idx="4"/>
          </p:nvPr>
        </p:nvSpPr>
        <p:spPr>
          <a:xfrm>
            <a:off x="6438891" y="2372155"/>
            <a:ext cx="5067289" cy="369332"/>
          </a:xfrm>
          <a:prstGeom prst="rect">
            <a:avLst/>
          </a:prstGeom>
          <a:noFill/>
          <a:ln>
            <a:noFill/>
          </a:ln>
        </p:spPr>
        <p:txBody>
          <a:bodyPr spcFirstLastPara="1" wrap="square" lIns="0" tIns="0" rIns="0" bIns="0" anchor="ctr" anchorCtr="0">
            <a:noAutofit/>
          </a:bodyPr>
          <a:lstStyle>
            <a:lvl1pPr marL="457200" lvl="0" indent="-228600" algn="l">
              <a:lnSpc>
                <a:spcPct val="80000"/>
              </a:lnSpc>
              <a:spcBef>
                <a:spcPts val="0"/>
              </a:spcBef>
              <a:spcAft>
                <a:spcPts val="0"/>
              </a:spcAft>
              <a:buClr>
                <a:schemeClr val="dk1"/>
              </a:buClr>
              <a:buSzPts val="3000"/>
              <a:buNone/>
              <a:defRPr sz="3000" b="1">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763" name="Google Shape;763;p77"/>
          <p:cNvSpPr/>
          <p:nvPr/>
        </p:nvSpPr>
        <p:spPr>
          <a:xfrm>
            <a:off x="685799" y="2952559"/>
            <a:ext cx="5067289" cy="73715"/>
          </a:xfrm>
          <a:prstGeom prst="roundRect">
            <a:avLst>
              <a:gd name="adj" fmla="val 50000"/>
            </a:avLst>
          </a:prstGeom>
          <a:gradFill>
            <a:gsLst>
              <a:gs pos="0">
                <a:schemeClr val="accent1"/>
              </a:gs>
              <a:gs pos="100000">
                <a:schemeClr val="accent4"/>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None/>
            </a:pPr>
            <a:endParaRPr sz="1600">
              <a:solidFill>
                <a:schemeClr val="lt1"/>
              </a:solidFill>
              <a:latin typeface="Arial"/>
              <a:ea typeface="Arial"/>
              <a:cs typeface="Arial"/>
              <a:sym typeface="Arial"/>
            </a:endParaRPr>
          </a:p>
        </p:txBody>
      </p:sp>
      <p:sp>
        <p:nvSpPr>
          <p:cNvPr id="764" name="Google Shape;764;p77"/>
          <p:cNvSpPr/>
          <p:nvPr/>
        </p:nvSpPr>
        <p:spPr>
          <a:xfrm>
            <a:off x="6438890" y="2952559"/>
            <a:ext cx="5067289" cy="73715"/>
          </a:xfrm>
          <a:prstGeom prst="roundRect">
            <a:avLst>
              <a:gd name="adj" fmla="val 50000"/>
            </a:avLst>
          </a:prstGeom>
          <a:gradFill>
            <a:gsLst>
              <a:gs pos="0">
                <a:schemeClr val="accent2"/>
              </a:gs>
              <a:gs pos="100000">
                <a:schemeClr val="accent5"/>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None/>
            </a:pPr>
            <a:endParaRPr sz="1600">
              <a:solidFill>
                <a:schemeClr val="lt1"/>
              </a:solidFill>
              <a:latin typeface="Arial"/>
              <a:ea typeface="Arial"/>
              <a:cs typeface="Arial"/>
              <a:sym typeface="Arial"/>
            </a:endParaRPr>
          </a:p>
        </p:txBody>
      </p:sp>
      <p:sp>
        <p:nvSpPr>
          <p:cNvPr id="765" name="Google Shape;765;p77"/>
          <p:cNvSpPr txBox="1">
            <a:spLocks noGrp="1"/>
          </p:cNvSpPr>
          <p:nvPr>
            <p:ph type="body" idx="5"/>
          </p:nvPr>
        </p:nvSpPr>
        <p:spPr>
          <a:xfrm>
            <a:off x="685800" y="1592812"/>
            <a:ext cx="10820400" cy="280975"/>
          </a:xfrm>
          <a:prstGeom prst="rect">
            <a:avLst/>
          </a:prstGeom>
          <a:noFill/>
          <a:ln>
            <a:noFill/>
          </a:ln>
        </p:spPr>
        <p:txBody>
          <a:bodyPr spcFirstLastPara="1" wrap="square" lIns="0" tIns="0" rIns="0" bIns="0" anchor="t" anchorCtr="0">
            <a:noAutofit/>
          </a:bodyPr>
          <a:lstStyle>
            <a:lvl1pPr marL="457200" lvl="0" indent="-228600" algn="l">
              <a:lnSpc>
                <a:spcPct val="83000"/>
              </a:lnSpc>
              <a:spcBef>
                <a:spcPts val="0"/>
              </a:spcBef>
              <a:spcAft>
                <a:spcPts val="0"/>
              </a:spcAft>
              <a:buClr>
                <a:schemeClr val="accent1"/>
              </a:buClr>
              <a:buSzPts val="2200"/>
              <a:buNone/>
              <a:defRPr sz="2200" b="0">
                <a:solidFill>
                  <a:schemeClr val="accent1"/>
                </a:solidFill>
                <a:latin typeface="Arial"/>
                <a:ea typeface="Arial"/>
                <a:cs typeface="Arial"/>
                <a:sym typeface="Arial"/>
              </a:defRPr>
            </a:lvl1pPr>
            <a:lvl2pPr marL="914400" lvl="1" indent="-228600" algn="l">
              <a:lnSpc>
                <a:spcPct val="90000"/>
              </a:lnSpc>
              <a:spcBef>
                <a:spcPts val="400"/>
              </a:spcBef>
              <a:spcAft>
                <a:spcPts val="0"/>
              </a:spcAft>
              <a:buSzPts val="2000"/>
              <a:buNone/>
              <a:defRPr sz="2000" b="1"/>
            </a:lvl2pPr>
            <a:lvl3pPr marL="1371600" lvl="2" indent="-228600" algn="l">
              <a:lnSpc>
                <a:spcPct val="85000"/>
              </a:lnSpc>
              <a:spcBef>
                <a:spcPts val="400"/>
              </a:spcBef>
              <a:spcAft>
                <a:spcPts val="0"/>
              </a:spcAft>
              <a:buClr>
                <a:schemeClr val="dk1"/>
              </a:buClr>
              <a:buSzPts val="1800"/>
              <a:buNone/>
              <a:defRPr sz="1800" b="1"/>
            </a:lvl3pPr>
            <a:lvl4pPr marL="1828800" lvl="3" indent="-228600" algn="l">
              <a:lnSpc>
                <a:spcPct val="90000"/>
              </a:lnSpc>
              <a:spcBef>
                <a:spcPts val="1200"/>
              </a:spcBef>
              <a:spcAft>
                <a:spcPts val="0"/>
              </a:spcAft>
              <a:buClr>
                <a:schemeClr val="dk1"/>
              </a:buClr>
              <a:buSzPts val="1600"/>
              <a:buNone/>
              <a:defRPr sz="1600" b="1"/>
            </a:lvl4pPr>
            <a:lvl5pPr marL="2286000" lvl="4" indent="-228600" algn="l">
              <a:lnSpc>
                <a:spcPct val="90000"/>
              </a:lnSpc>
              <a:spcBef>
                <a:spcPts val="0"/>
              </a:spcBef>
              <a:spcAft>
                <a:spcPts val="0"/>
              </a:spcAft>
              <a:buClr>
                <a:schemeClr val="accent1"/>
              </a:buClr>
              <a:buSzPts val="1600"/>
              <a:buNone/>
              <a:defRPr sz="1600" b="1"/>
            </a:lvl5pPr>
            <a:lvl6pPr marL="2743200" lvl="5" indent="-228600" algn="l">
              <a:lnSpc>
                <a:spcPct val="120000"/>
              </a:lnSpc>
              <a:spcBef>
                <a:spcPts val="800"/>
              </a:spcBef>
              <a:spcAft>
                <a:spcPts val="0"/>
              </a:spcAft>
              <a:buClr>
                <a:schemeClr val="dk1"/>
              </a:buClr>
              <a:buSzPts val="1600"/>
              <a:buNone/>
              <a:defRPr sz="1600" b="1"/>
            </a:lvl6pPr>
            <a:lvl7pPr marL="3200400" lvl="6" indent="-228600" algn="l">
              <a:lnSpc>
                <a:spcPct val="85000"/>
              </a:lnSpc>
              <a:spcBef>
                <a:spcPts val="600"/>
              </a:spcBef>
              <a:spcAft>
                <a:spcPts val="0"/>
              </a:spcAft>
              <a:buSzPts val="1600"/>
              <a:buNone/>
              <a:defRPr sz="1600" b="1"/>
            </a:lvl7pPr>
            <a:lvl8pPr marL="3657600" lvl="7" indent="-228600" algn="l">
              <a:lnSpc>
                <a:spcPct val="100000"/>
              </a:lnSpc>
              <a:spcBef>
                <a:spcPts val="1200"/>
              </a:spcBef>
              <a:spcAft>
                <a:spcPts val="0"/>
              </a:spcAft>
              <a:buClr>
                <a:schemeClr val="dk1"/>
              </a:buClr>
              <a:buSzPts val="1600"/>
              <a:buNone/>
              <a:defRPr sz="1600" b="1"/>
            </a:lvl8pPr>
            <a:lvl9pPr marL="4114800" lvl="8" indent="-228600" algn="l">
              <a:lnSpc>
                <a:spcPct val="85000"/>
              </a:lnSpc>
              <a:spcBef>
                <a:spcPts val="600"/>
              </a:spcBef>
              <a:spcAft>
                <a:spcPts val="1200"/>
              </a:spcAft>
              <a:buClr>
                <a:schemeClr val="dk1"/>
              </a:buClr>
              <a:buSzPts val="1600"/>
              <a:buNone/>
              <a:defRPr sz="1600" b="1"/>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matchingName="Chart and Content Right">
  <p:cSld name="Chart and Content Right">
    <p:spTree>
      <p:nvGrpSpPr>
        <p:cNvPr id="1" name="Shape 766"/>
        <p:cNvGrpSpPr/>
        <p:nvPr/>
      </p:nvGrpSpPr>
      <p:grpSpPr>
        <a:xfrm>
          <a:off x="0" y="0"/>
          <a:ext cx="0" cy="0"/>
          <a:chOff x="0" y="0"/>
          <a:chExt cx="0" cy="0"/>
        </a:xfrm>
      </p:grpSpPr>
      <p:sp>
        <p:nvSpPr>
          <p:cNvPr id="767" name="Google Shape;767;p78"/>
          <p:cNvSpPr/>
          <p:nvPr/>
        </p:nvSpPr>
        <p:spPr>
          <a:xfrm>
            <a:off x="684061" y="0"/>
            <a:ext cx="5067300" cy="6172200"/>
          </a:xfrm>
          <a:custGeom>
            <a:avLst/>
            <a:gdLst/>
            <a:ahLst/>
            <a:cxnLst/>
            <a:rect l="l" t="t" r="r" b="b"/>
            <a:pathLst>
              <a:path w="5067300" h="6172200" extrusionOk="0">
                <a:moveTo>
                  <a:pt x="0" y="0"/>
                </a:moveTo>
                <a:lnTo>
                  <a:pt x="5067300" y="0"/>
                </a:lnTo>
                <a:lnTo>
                  <a:pt x="5067300" y="6172200"/>
                </a:lnTo>
                <a:lnTo>
                  <a:pt x="0" y="5843535"/>
                </a:lnTo>
                <a:close/>
              </a:path>
            </a:pathLst>
          </a:custGeom>
          <a:gradFill>
            <a:gsLst>
              <a:gs pos="0">
                <a:srgbClr val="F67C34"/>
              </a:gs>
              <a:gs pos="6000">
                <a:srgbClr val="F67C34"/>
              </a:gs>
              <a:gs pos="76000">
                <a:srgbClr val="EC008C"/>
              </a:gs>
              <a:gs pos="100000">
                <a:srgbClr val="EC008C"/>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FFFFFF"/>
              </a:solidFill>
              <a:latin typeface="Arial"/>
              <a:ea typeface="Arial"/>
              <a:cs typeface="Arial"/>
              <a:sym typeface="Arial"/>
            </a:endParaRPr>
          </a:p>
        </p:txBody>
      </p:sp>
      <p:sp>
        <p:nvSpPr>
          <p:cNvPr id="768" name="Google Shape;768;p78"/>
          <p:cNvSpPr>
            <a:spLocks noGrp="1"/>
          </p:cNvSpPr>
          <p:nvPr>
            <p:ph type="chart" idx="2"/>
          </p:nvPr>
        </p:nvSpPr>
        <p:spPr>
          <a:xfrm>
            <a:off x="1031533" y="1722221"/>
            <a:ext cx="4372356" cy="3429744"/>
          </a:xfrm>
          <a:prstGeom prst="rect">
            <a:avLst/>
          </a:prstGeom>
          <a:noFill/>
          <a:ln>
            <a:noFill/>
          </a:ln>
        </p:spPr>
        <p:txBody>
          <a:bodyPr spcFirstLastPara="1" wrap="square" lIns="0" tIns="0" rIns="0" bIns="0" anchor="t" anchorCtr="0">
            <a:noAutofit/>
          </a:bodyPr>
          <a:lstStyle>
            <a:lvl1pPr marR="0" lvl="0" algn="ctr" rtl="0">
              <a:lnSpc>
                <a:spcPct val="95000"/>
              </a:lnSpc>
              <a:spcBef>
                <a:spcPts val="1200"/>
              </a:spcBef>
              <a:spcAft>
                <a:spcPts val="0"/>
              </a:spcAft>
              <a:buClr>
                <a:schemeClr val="lt1"/>
              </a:buClr>
              <a:buSzPts val="2200"/>
              <a:buFont typeface="Arial"/>
              <a:buChar char="​"/>
              <a:defRPr sz="2200" b="0" i="0" u="none" strike="noStrike" cap="none">
                <a:solidFill>
                  <a:schemeClr val="lt1"/>
                </a:solidFill>
                <a:latin typeface="Arial"/>
                <a:ea typeface="Arial"/>
                <a:cs typeface="Arial"/>
                <a:sym typeface="Arial"/>
              </a:defRPr>
            </a:lvl1pPr>
            <a:lvl2pPr marR="0" lvl="1" algn="l" rtl="0">
              <a:lnSpc>
                <a:spcPct val="90000"/>
              </a:lnSpc>
              <a:spcBef>
                <a:spcPts val="40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2pPr>
            <a:lvl3pPr marR="0" lvl="2" algn="l" rtl="0">
              <a:lnSpc>
                <a:spcPct val="85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12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Clr>
                <a:schemeClr val="accent1"/>
              </a:buClr>
              <a:buSzPts val="1400"/>
              <a:buFont typeface="Arial"/>
              <a:buChar char="​"/>
              <a:defRPr sz="1400" b="0" i="0" u="none" strike="noStrike" cap="none">
                <a:solidFill>
                  <a:schemeClr val="accent1"/>
                </a:solidFill>
                <a:latin typeface="Arial"/>
                <a:ea typeface="Arial"/>
                <a:cs typeface="Arial"/>
                <a:sym typeface="Arial"/>
              </a:defRPr>
            </a:lvl5pPr>
            <a:lvl6pPr marR="0" lvl="5" algn="l" rtl="0">
              <a:lnSpc>
                <a:spcPct val="12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85000"/>
              </a:lnSpc>
              <a:spcBef>
                <a:spcPts val="600"/>
              </a:spcBef>
              <a:spcAft>
                <a:spcPts val="0"/>
              </a:spcAft>
              <a:buClr>
                <a:schemeClr val="accent4"/>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100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8pPr>
            <a:lvl9pPr marR="0" lvl="8" algn="l" rtl="0">
              <a:lnSpc>
                <a:spcPct val="85000"/>
              </a:lnSpc>
              <a:spcBef>
                <a:spcPts val="600"/>
              </a:spcBef>
              <a:spcAft>
                <a:spcPts val="1200"/>
              </a:spcAft>
              <a:buClr>
                <a:schemeClr val="dk1"/>
              </a:buClr>
              <a:buSzPts val="1400"/>
              <a:buFont typeface="Arial"/>
              <a:buChar char="​"/>
              <a:defRPr sz="1400" b="1" i="0" u="none" strike="noStrike" cap="none">
                <a:solidFill>
                  <a:schemeClr val="dk1"/>
                </a:solidFill>
                <a:latin typeface="Arial"/>
                <a:ea typeface="Arial"/>
                <a:cs typeface="Arial"/>
                <a:sym typeface="Arial"/>
              </a:defRPr>
            </a:lvl9pPr>
          </a:lstStyle>
          <a:p>
            <a:endParaRPr/>
          </a:p>
        </p:txBody>
      </p:sp>
      <p:sp>
        <p:nvSpPr>
          <p:cNvPr id="769" name="Google Shape;769;p78"/>
          <p:cNvSpPr txBox="1">
            <a:spLocks noGrp="1"/>
          </p:cNvSpPr>
          <p:nvPr>
            <p:ph type="body" idx="1"/>
          </p:nvPr>
        </p:nvSpPr>
        <p:spPr>
          <a:xfrm>
            <a:off x="1031533" y="812800"/>
            <a:ext cx="4372356" cy="561949"/>
          </a:xfrm>
          <a:prstGeom prst="rect">
            <a:avLst/>
          </a:prstGeom>
          <a:noFill/>
          <a:ln>
            <a:noFill/>
          </a:ln>
        </p:spPr>
        <p:txBody>
          <a:bodyPr spcFirstLastPara="1" wrap="square" lIns="0" tIns="0" rIns="0" bIns="0" anchor="t" anchorCtr="0">
            <a:noAutofit/>
          </a:bodyPr>
          <a:lstStyle>
            <a:lvl1pPr marL="457200" lvl="0" indent="-228600" algn="ctr">
              <a:lnSpc>
                <a:spcPct val="83000"/>
              </a:lnSpc>
              <a:spcBef>
                <a:spcPts val="0"/>
              </a:spcBef>
              <a:spcAft>
                <a:spcPts val="0"/>
              </a:spcAft>
              <a:buClr>
                <a:schemeClr val="lt1"/>
              </a:buClr>
              <a:buSzPts val="2200"/>
              <a:buNone/>
              <a:defRPr sz="2200" b="1">
                <a:solidFill>
                  <a:schemeClr val="lt1"/>
                </a:solidFill>
                <a:latin typeface="Arial"/>
                <a:ea typeface="Arial"/>
                <a:cs typeface="Arial"/>
                <a:sym typeface="Arial"/>
              </a:defRPr>
            </a:lvl1pPr>
            <a:lvl2pPr marL="914400" lvl="1" indent="-228600" algn="l">
              <a:lnSpc>
                <a:spcPct val="90000"/>
              </a:lnSpc>
              <a:spcBef>
                <a:spcPts val="400"/>
              </a:spcBef>
              <a:spcAft>
                <a:spcPts val="0"/>
              </a:spcAft>
              <a:buSzPts val="2000"/>
              <a:buNone/>
              <a:defRPr sz="2000" b="1"/>
            </a:lvl2pPr>
            <a:lvl3pPr marL="1371600" lvl="2" indent="-228600" algn="l">
              <a:lnSpc>
                <a:spcPct val="85000"/>
              </a:lnSpc>
              <a:spcBef>
                <a:spcPts val="400"/>
              </a:spcBef>
              <a:spcAft>
                <a:spcPts val="0"/>
              </a:spcAft>
              <a:buClr>
                <a:schemeClr val="dk1"/>
              </a:buClr>
              <a:buSzPts val="1800"/>
              <a:buNone/>
              <a:defRPr sz="1800" b="1"/>
            </a:lvl3pPr>
            <a:lvl4pPr marL="1828800" lvl="3" indent="-228600" algn="l">
              <a:lnSpc>
                <a:spcPct val="90000"/>
              </a:lnSpc>
              <a:spcBef>
                <a:spcPts val="1200"/>
              </a:spcBef>
              <a:spcAft>
                <a:spcPts val="0"/>
              </a:spcAft>
              <a:buClr>
                <a:schemeClr val="dk1"/>
              </a:buClr>
              <a:buSzPts val="1600"/>
              <a:buNone/>
              <a:defRPr sz="1600" b="1"/>
            </a:lvl4pPr>
            <a:lvl5pPr marL="2286000" lvl="4" indent="-228600" algn="l">
              <a:lnSpc>
                <a:spcPct val="90000"/>
              </a:lnSpc>
              <a:spcBef>
                <a:spcPts val="0"/>
              </a:spcBef>
              <a:spcAft>
                <a:spcPts val="0"/>
              </a:spcAft>
              <a:buClr>
                <a:schemeClr val="accent1"/>
              </a:buClr>
              <a:buSzPts val="1600"/>
              <a:buNone/>
              <a:defRPr sz="1600" b="1"/>
            </a:lvl5pPr>
            <a:lvl6pPr marL="2743200" lvl="5" indent="-228600" algn="l">
              <a:lnSpc>
                <a:spcPct val="120000"/>
              </a:lnSpc>
              <a:spcBef>
                <a:spcPts val="800"/>
              </a:spcBef>
              <a:spcAft>
                <a:spcPts val="0"/>
              </a:spcAft>
              <a:buClr>
                <a:schemeClr val="dk1"/>
              </a:buClr>
              <a:buSzPts val="1600"/>
              <a:buNone/>
              <a:defRPr sz="1600" b="1"/>
            </a:lvl6pPr>
            <a:lvl7pPr marL="3200400" lvl="6" indent="-228600" algn="l">
              <a:lnSpc>
                <a:spcPct val="85000"/>
              </a:lnSpc>
              <a:spcBef>
                <a:spcPts val="600"/>
              </a:spcBef>
              <a:spcAft>
                <a:spcPts val="0"/>
              </a:spcAft>
              <a:buSzPts val="1600"/>
              <a:buNone/>
              <a:defRPr sz="1600" b="1"/>
            </a:lvl7pPr>
            <a:lvl8pPr marL="3657600" lvl="7" indent="-228600" algn="l">
              <a:lnSpc>
                <a:spcPct val="100000"/>
              </a:lnSpc>
              <a:spcBef>
                <a:spcPts val="1200"/>
              </a:spcBef>
              <a:spcAft>
                <a:spcPts val="0"/>
              </a:spcAft>
              <a:buClr>
                <a:schemeClr val="dk1"/>
              </a:buClr>
              <a:buSzPts val="1600"/>
              <a:buNone/>
              <a:defRPr sz="1600" b="1"/>
            </a:lvl8pPr>
            <a:lvl9pPr marL="4114800" lvl="8" indent="-228600" algn="l">
              <a:lnSpc>
                <a:spcPct val="85000"/>
              </a:lnSpc>
              <a:spcBef>
                <a:spcPts val="600"/>
              </a:spcBef>
              <a:spcAft>
                <a:spcPts val="1200"/>
              </a:spcAft>
              <a:buClr>
                <a:schemeClr val="dk1"/>
              </a:buClr>
              <a:buSzPts val="1600"/>
              <a:buNone/>
              <a:defRPr sz="1600" b="1"/>
            </a:lvl9pPr>
          </a:lstStyle>
          <a:p>
            <a:endParaRPr/>
          </a:p>
        </p:txBody>
      </p:sp>
      <p:sp>
        <p:nvSpPr>
          <p:cNvPr id="770" name="Google Shape;770;p78"/>
          <p:cNvSpPr txBox="1">
            <a:spLocks noGrp="1"/>
          </p:cNvSpPr>
          <p:nvPr>
            <p:ph type="body" idx="3"/>
          </p:nvPr>
        </p:nvSpPr>
        <p:spPr>
          <a:xfrm>
            <a:off x="6430079" y="812801"/>
            <a:ext cx="5067300" cy="5364162"/>
          </a:xfrm>
          <a:prstGeom prst="rect">
            <a:avLst/>
          </a:prstGeom>
          <a:noFill/>
          <a:ln>
            <a:noFill/>
          </a:ln>
        </p:spPr>
        <p:txBody>
          <a:bodyPr spcFirstLastPara="1" wrap="square" lIns="0" tIns="0" rIns="0" bIns="0" anchor="ctr" anchorCtr="0">
            <a:noAutofit/>
          </a:bodyPr>
          <a:lstStyle>
            <a:lvl1pPr marL="457200" lvl="0" indent="-609600" algn="l">
              <a:lnSpc>
                <a:spcPct val="80000"/>
              </a:lnSpc>
              <a:spcBef>
                <a:spcPts val="1200"/>
              </a:spcBef>
              <a:spcAft>
                <a:spcPts val="0"/>
              </a:spcAft>
              <a:buClr>
                <a:schemeClr val="dk1"/>
              </a:buClr>
              <a:buSzPts val="6000"/>
              <a:buFont typeface="Arial"/>
              <a:buChar char="​"/>
              <a:defRPr sz="6000" b="1">
                <a:latin typeface="Arial"/>
                <a:ea typeface="Arial"/>
                <a:cs typeface="Arial"/>
                <a:sym typeface="Arial"/>
              </a:defRPr>
            </a:lvl1pPr>
            <a:lvl2pPr marL="914400" lvl="1" indent="-419100" algn="l">
              <a:lnSpc>
                <a:spcPct val="83000"/>
              </a:lnSpc>
              <a:spcBef>
                <a:spcPts val="300"/>
              </a:spcBef>
              <a:spcAft>
                <a:spcPts val="0"/>
              </a:spcAft>
              <a:buSzPts val="3000"/>
              <a:buFont typeface="Arial"/>
              <a:buChar char="​"/>
              <a:defRPr sz="3000">
                <a:solidFill>
                  <a:schemeClr val="accent1"/>
                </a:solidFill>
                <a:latin typeface="Arial"/>
                <a:ea typeface="Arial"/>
                <a:cs typeface="Arial"/>
                <a:sym typeface="Arial"/>
              </a:defRPr>
            </a:lvl2pPr>
            <a:lvl3pPr marL="1371600" lvl="2" indent="-342900" algn="l">
              <a:lnSpc>
                <a:spcPct val="120000"/>
              </a:lnSpc>
              <a:spcBef>
                <a:spcPts val="3000"/>
              </a:spcBef>
              <a:spcAft>
                <a:spcPts val="0"/>
              </a:spcAft>
              <a:buClr>
                <a:schemeClr val="dk1"/>
              </a:buClr>
              <a:buSzPts val="1800"/>
              <a:buFont typeface="Arial"/>
              <a:buChar char="​"/>
              <a:defRPr sz="1800">
                <a:solidFill>
                  <a:schemeClr val="dk1"/>
                </a:solidFill>
                <a:latin typeface="Arial"/>
                <a:ea typeface="Arial"/>
                <a:cs typeface="Arial"/>
                <a:sym typeface="Arial"/>
              </a:defRPr>
            </a:lvl3pPr>
            <a:lvl4pPr marL="1828800" lvl="3" indent="-317500" algn="l">
              <a:lnSpc>
                <a:spcPct val="90000"/>
              </a:lnSpc>
              <a:spcBef>
                <a:spcPts val="400"/>
              </a:spcBef>
              <a:spcAft>
                <a:spcPts val="0"/>
              </a:spcAft>
              <a:buClr>
                <a:schemeClr val="accent1"/>
              </a:buClr>
              <a:buSzPts val="1400"/>
              <a:buFont typeface="Arial"/>
              <a:buChar char="•"/>
              <a:defRPr sz="1400" b="0">
                <a:solidFill>
                  <a:schemeClr val="dk1"/>
                </a:solidFill>
                <a:latin typeface="Arial"/>
                <a:ea typeface="Arial"/>
                <a:cs typeface="Arial"/>
                <a:sym typeface="Arial"/>
              </a:defRPr>
            </a:lvl4pPr>
            <a:lvl5pPr marL="2286000" lvl="4" indent="-304800" algn="l">
              <a:lnSpc>
                <a:spcPct val="85000"/>
              </a:lnSpc>
              <a:spcBef>
                <a:spcPts val="400"/>
              </a:spcBef>
              <a:spcAft>
                <a:spcPts val="0"/>
              </a:spcAft>
              <a:buClr>
                <a:schemeClr val="dk1"/>
              </a:buClr>
              <a:buSzPts val="1200"/>
              <a:buFont typeface="Arial"/>
              <a:buChar char="–"/>
              <a:defRPr sz="1200">
                <a:solidFill>
                  <a:schemeClr val="dk1"/>
                </a:solidFill>
                <a:latin typeface="Arial"/>
                <a:ea typeface="Arial"/>
                <a:cs typeface="Arial"/>
                <a:sym typeface="Arial"/>
              </a:defRPr>
            </a:lvl5pPr>
            <a:lvl6pPr marL="2743200" lvl="5" indent="-355600" algn="l">
              <a:lnSpc>
                <a:spcPct val="90000"/>
              </a:lnSpc>
              <a:spcBef>
                <a:spcPts val="1200"/>
              </a:spcBef>
              <a:spcAft>
                <a:spcPts val="0"/>
              </a:spcAft>
              <a:buClr>
                <a:schemeClr val="dk1"/>
              </a:buClr>
              <a:buSzPts val="2000"/>
              <a:buFont typeface="Arial"/>
              <a:buChar char="​"/>
              <a:defRPr sz="2000" b="1">
                <a:solidFill>
                  <a:schemeClr val="dk1"/>
                </a:solidFill>
                <a:latin typeface="Arial"/>
                <a:ea typeface="Arial"/>
                <a:cs typeface="Arial"/>
                <a:sym typeface="Arial"/>
              </a:defRPr>
            </a:lvl6pPr>
            <a:lvl7pPr marL="3200400" lvl="6" indent="-317500" algn="l">
              <a:lnSpc>
                <a:spcPct val="90000"/>
              </a:lnSpc>
              <a:spcBef>
                <a:spcPts val="0"/>
              </a:spcBef>
              <a:spcAft>
                <a:spcPts val="0"/>
              </a:spcAft>
              <a:buSzPts val="1400"/>
              <a:buFont typeface="Arial"/>
              <a:buChar char="​"/>
              <a:defRPr sz="1400">
                <a:solidFill>
                  <a:schemeClr val="accent1"/>
                </a:solidFill>
                <a:latin typeface="Arial"/>
                <a:ea typeface="Arial"/>
                <a:cs typeface="Arial"/>
                <a:sym typeface="Arial"/>
              </a:defRPr>
            </a:lvl7pPr>
            <a:lvl8pPr marL="3657600" lvl="7" indent="-317500" algn="l">
              <a:lnSpc>
                <a:spcPct val="120000"/>
              </a:lnSpc>
              <a:spcBef>
                <a:spcPts val="400"/>
              </a:spcBef>
              <a:spcAft>
                <a:spcPts val="0"/>
              </a:spcAft>
              <a:buClr>
                <a:schemeClr val="dk1"/>
              </a:buClr>
              <a:buSzPts val="1400"/>
              <a:buFont typeface="Arial"/>
              <a:buChar char="​"/>
              <a:defRPr sz="1400">
                <a:solidFill>
                  <a:schemeClr val="dk1"/>
                </a:solidFill>
                <a:latin typeface="Arial"/>
                <a:ea typeface="Arial"/>
                <a:cs typeface="Arial"/>
                <a:sym typeface="Arial"/>
              </a:defRPr>
            </a:lvl8pPr>
            <a:lvl9pPr marL="4114800" lvl="8" indent="-304800" algn="l">
              <a:lnSpc>
                <a:spcPct val="80000"/>
              </a:lnSpc>
              <a:spcBef>
                <a:spcPts val="600"/>
              </a:spcBef>
              <a:spcAft>
                <a:spcPts val="0"/>
              </a:spcAft>
              <a:buClr>
                <a:schemeClr val="accent4"/>
              </a:buClr>
              <a:buSzPts val="1200"/>
              <a:buFont typeface="Arial"/>
              <a:buChar char="•"/>
              <a:defRPr sz="1200" b="0">
                <a:solidFill>
                  <a:schemeClr val="dk1"/>
                </a:solidFill>
                <a:latin typeface="Arial"/>
                <a:ea typeface="Arial"/>
                <a:cs typeface="Arial"/>
                <a:sym typeface="Arial"/>
              </a:defRPr>
            </a:lvl9pPr>
          </a:lstStyle>
          <a:p>
            <a:endParaRPr/>
          </a:p>
        </p:txBody>
      </p:sp>
      <p:pic>
        <p:nvPicPr>
          <p:cNvPr id="771" name="Google Shape;771;p78"/>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768418" y="6398745"/>
            <a:ext cx="1737783" cy="232711"/>
          </a:xfrm>
          <a:prstGeom prst="rect">
            <a:avLst/>
          </a:prstGeom>
          <a:noFill/>
          <a:ln>
            <a:noFill/>
          </a:ln>
        </p:spPr>
      </p:pic>
      <p:sp>
        <p:nvSpPr>
          <p:cNvPr id="772" name="Google Shape;772;p78"/>
          <p:cNvSpPr/>
          <p:nvPr/>
        </p:nvSpPr>
        <p:spPr>
          <a:xfrm>
            <a:off x="10848521" y="75561"/>
            <a:ext cx="1338508" cy="181868"/>
          </a:xfrm>
          <a:prstGeom prst="rect">
            <a:avLst/>
          </a:prstGeom>
          <a:noFill/>
          <a:ln>
            <a:noFill/>
          </a:ln>
        </p:spPr>
        <p:txBody>
          <a:bodyPr spcFirstLastPara="1" wrap="square" lIns="121900" tIns="60925" rIns="121900" bIns="60925" anchor="t" anchorCtr="0">
            <a:noAutofit/>
          </a:bodyPr>
          <a:lstStyle/>
          <a:p>
            <a:pPr marL="0" marR="0" lvl="0" indent="0" algn="r" rtl="0">
              <a:spcBef>
                <a:spcPts val="0"/>
              </a:spcBef>
              <a:spcAft>
                <a:spcPts val="0"/>
              </a:spcAft>
              <a:buNone/>
            </a:pPr>
            <a:r>
              <a:rPr lang="en-US" sz="700" b="0" i="0">
                <a:solidFill>
                  <a:schemeClr val="dk2"/>
                </a:solidFill>
                <a:latin typeface="Arial"/>
                <a:ea typeface="Arial"/>
                <a:cs typeface="Arial"/>
                <a:sym typeface="Arial"/>
              </a:rPr>
              <a:t>© 2019 SPLUNK INC.</a:t>
            </a:r>
            <a:endParaRPr sz="700">
              <a:solidFill>
                <a:schemeClr val="dk2"/>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matchingName="Chart and Content Left">
  <p:cSld name="Chart and Content Left">
    <p:spTree>
      <p:nvGrpSpPr>
        <p:cNvPr id="1" name="Shape 773"/>
        <p:cNvGrpSpPr/>
        <p:nvPr/>
      </p:nvGrpSpPr>
      <p:grpSpPr>
        <a:xfrm>
          <a:off x="0" y="0"/>
          <a:ext cx="0" cy="0"/>
          <a:chOff x="0" y="0"/>
          <a:chExt cx="0" cy="0"/>
        </a:xfrm>
      </p:grpSpPr>
      <p:sp>
        <p:nvSpPr>
          <p:cNvPr id="774" name="Google Shape;774;p79"/>
          <p:cNvSpPr/>
          <p:nvPr/>
        </p:nvSpPr>
        <p:spPr>
          <a:xfrm>
            <a:off x="6438900" y="0"/>
            <a:ext cx="5067300" cy="6172200"/>
          </a:xfrm>
          <a:custGeom>
            <a:avLst/>
            <a:gdLst/>
            <a:ahLst/>
            <a:cxnLst/>
            <a:rect l="l" t="t" r="r" b="b"/>
            <a:pathLst>
              <a:path w="5067300" h="6172200" extrusionOk="0">
                <a:moveTo>
                  <a:pt x="0" y="0"/>
                </a:moveTo>
                <a:lnTo>
                  <a:pt x="5067300" y="0"/>
                </a:lnTo>
                <a:lnTo>
                  <a:pt x="5067300" y="6172200"/>
                </a:lnTo>
                <a:lnTo>
                  <a:pt x="0" y="5843535"/>
                </a:lnTo>
                <a:close/>
              </a:path>
            </a:pathLst>
          </a:custGeom>
          <a:gradFill>
            <a:gsLst>
              <a:gs pos="0">
                <a:srgbClr val="F67C34"/>
              </a:gs>
              <a:gs pos="6000">
                <a:srgbClr val="F67C34"/>
              </a:gs>
              <a:gs pos="76000">
                <a:srgbClr val="EC008C"/>
              </a:gs>
              <a:gs pos="100000">
                <a:srgbClr val="EC008C"/>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FFFFFF"/>
              </a:solidFill>
              <a:latin typeface="Arial"/>
              <a:ea typeface="Arial"/>
              <a:cs typeface="Arial"/>
              <a:sym typeface="Arial"/>
            </a:endParaRPr>
          </a:p>
        </p:txBody>
      </p:sp>
      <p:sp>
        <p:nvSpPr>
          <p:cNvPr id="775" name="Google Shape;775;p79"/>
          <p:cNvSpPr>
            <a:spLocks noGrp="1"/>
          </p:cNvSpPr>
          <p:nvPr>
            <p:ph type="chart" idx="2"/>
          </p:nvPr>
        </p:nvSpPr>
        <p:spPr>
          <a:xfrm>
            <a:off x="6786372" y="1722221"/>
            <a:ext cx="4372356" cy="3429744"/>
          </a:xfrm>
          <a:prstGeom prst="rect">
            <a:avLst/>
          </a:prstGeom>
          <a:noFill/>
          <a:ln>
            <a:noFill/>
          </a:ln>
        </p:spPr>
        <p:txBody>
          <a:bodyPr spcFirstLastPara="1" wrap="square" lIns="0" tIns="0" rIns="0" bIns="0" anchor="t" anchorCtr="0">
            <a:noAutofit/>
          </a:bodyPr>
          <a:lstStyle>
            <a:lvl1pPr marR="0" lvl="0" algn="ctr" rtl="0">
              <a:lnSpc>
                <a:spcPct val="95000"/>
              </a:lnSpc>
              <a:spcBef>
                <a:spcPts val="1200"/>
              </a:spcBef>
              <a:spcAft>
                <a:spcPts val="0"/>
              </a:spcAft>
              <a:buClr>
                <a:schemeClr val="lt1"/>
              </a:buClr>
              <a:buSzPts val="2200"/>
              <a:buFont typeface="Arial"/>
              <a:buChar char="​"/>
              <a:defRPr sz="2200" b="0" i="0" u="none" strike="noStrike" cap="none">
                <a:solidFill>
                  <a:schemeClr val="lt1"/>
                </a:solidFill>
                <a:latin typeface="Arial"/>
                <a:ea typeface="Arial"/>
                <a:cs typeface="Arial"/>
                <a:sym typeface="Arial"/>
              </a:defRPr>
            </a:lvl1pPr>
            <a:lvl2pPr marR="0" lvl="1" algn="l" rtl="0">
              <a:lnSpc>
                <a:spcPct val="90000"/>
              </a:lnSpc>
              <a:spcBef>
                <a:spcPts val="40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2pPr>
            <a:lvl3pPr marR="0" lvl="2" algn="l" rtl="0">
              <a:lnSpc>
                <a:spcPct val="85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12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Clr>
                <a:schemeClr val="accent1"/>
              </a:buClr>
              <a:buSzPts val="1400"/>
              <a:buFont typeface="Arial"/>
              <a:buChar char="​"/>
              <a:defRPr sz="1400" b="0" i="0" u="none" strike="noStrike" cap="none">
                <a:solidFill>
                  <a:schemeClr val="accent1"/>
                </a:solidFill>
                <a:latin typeface="Arial"/>
                <a:ea typeface="Arial"/>
                <a:cs typeface="Arial"/>
                <a:sym typeface="Arial"/>
              </a:defRPr>
            </a:lvl5pPr>
            <a:lvl6pPr marR="0" lvl="5" algn="l" rtl="0">
              <a:lnSpc>
                <a:spcPct val="12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85000"/>
              </a:lnSpc>
              <a:spcBef>
                <a:spcPts val="600"/>
              </a:spcBef>
              <a:spcAft>
                <a:spcPts val="0"/>
              </a:spcAft>
              <a:buClr>
                <a:schemeClr val="accent4"/>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100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8pPr>
            <a:lvl9pPr marR="0" lvl="8" algn="l" rtl="0">
              <a:lnSpc>
                <a:spcPct val="85000"/>
              </a:lnSpc>
              <a:spcBef>
                <a:spcPts val="600"/>
              </a:spcBef>
              <a:spcAft>
                <a:spcPts val="1200"/>
              </a:spcAft>
              <a:buClr>
                <a:schemeClr val="dk1"/>
              </a:buClr>
              <a:buSzPts val="1400"/>
              <a:buFont typeface="Arial"/>
              <a:buChar char="​"/>
              <a:defRPr sz="1400" b="1" i="0" u="none" strike="noStrike" cap="none">
                <a:solidFill>
                  <a:schemeClr val="dk1"/>
                </a:solidFill>
                <a:latin typeface="Arial"/>
                <a:ea typeface="Arial"/>
                <a:cs typeface="Arial"/>
                <a:sym typeface="Arial"/>
              </a:defRPr>
            </a:lvl9pPr>
          </a:lstStyle>
          <a:p>
            <a:endParaRPr/>
          </a:p>
        </p:txBody>
      </p:sp>
      <p:sp>
        <p:nvSpPr>
          <p:cNvPr id="776" name="Google Shape;776;p79"/>
          <p:cNvSpPr txBox="1">
            <a:spLocks noGrp="1"/>
          </p:cNvSpPr>
          <p:nvPr>
            <p:ph type="body" idx="1"/>
          </p:nvPr>
        </p:nvSpPr>
        <p:spPr>
          <a:xfrm>
            <a:off x="6786372" y="812800"/>
            <a:ext cx="4372356" cy="561949"/>
          </a:xfrm>
          <a:prstGeom prst="rect">
            <a:avLst/>
          </a:prstGeom>
          <a:noFill/>
          <a:ln>
            <a:noFill/>
          </a:ln>
        </p:spPr>
        <p:txBody>
          <a:bodyPr spcFirstLastPara="1" wrap="square" lIns="0" tIns="0" rIns="0" bIns="0" anchor="t" anchorCtr="0">
            <a:noAutofit/>
          </a:bodyPr>
          <a:lstStyle>
            <a:lvl1pPr marL="457200" lvl="0" indent="-228600" algn="ctr">
              <a:lnSpc>
                <a:spcPct val="83000"/>
              </a:lnSpc>
              <a:spcBef>
                <a:spcPts val="0"/>
              </a:spcBef>
              <a:spcAft>
                <a:spcPts val="0"/>
              </a:spcAft>
              <a:buClr>
                <a:schemeClr val="lt1"/>
              </a:buClr>
              <a:buSzPts val="2200"/>
              <a:buNone/>
              <a:defRPr sz="2200" b="1">
                <a:solidFill>
                  <a:schemeClr val="lt1"/>
                </a:solidFill>
                <a:latin typeface="Arial"/>
                <a:ea typeface="Arial"/>
                <a:cs typeface="Arial"/>
                <a:sym typeface="Arial"/>
              </a:defRPr>
            </a:lvl1pPr>
            <a:lvl2pPr marL="914400" lvl="1" indent="-228600" algn="l">
              <a:lnSpc>
                <a:spcPct val="90000"/>
              </a:lnSpc>
              <a:spcBef>
                <a:spcPts val="400"/>
              </a:spcBef>
              <a:spcAft>
                <a:spcPts val="0"/>
              </a:spcAft>
              <a:buSzPts val="2000"/>
              <a:buNone/>
              <a:defRPr sz="2000" b="1"/>
            </a:lvl2pPr>
            <a:lvl3pPr marL="1371600" lvl="2" indent="-228600" algn="l">
              <a:lnSpc>
                <a:spcPct val="85000"/>
              </a:lnSpc>
              <a:spcBef>
                <a:spcPts val="400"/>
              </a:spcBef>
              <a:spcAft>
                <a:spcPts val="0"/>
              </a:spcAft>
              <a:buClr>
                <a:schemeClr val="dk1"/>
              </a:buClr>
              <a:buSzPts val="1800"/>
              <a:buNone/>
              <a:defRPr sz="1800" b="1"/>
            </a:lvl3pPr>
            <a:lvl4pPr marL="1828800" lvl="3" indent="-228600" algn="l">
              <a:lnSpc>
                <a:spcPct val="90000"/>
              </a:lnSpc>
              <a:spcBef>
                <a:spcPts val="1200"/>
              </a:spcBef>
              <a:spcAft>
                <a:spcPts val="0"/>
              </a:spcAft>
              <a:buClr>
                <a:schemeClr val="dk1"/>
              </a:buClr>
              <a:buSzPts val="1600"/>
              <a:buNone/>
              <a:defRPr sz="1600" b="1"/>
            </a:lvl4pPr>
            <a:lvl5pPr marL="2286000" lvl="4" indent="-228600" algn="l">
              <a:lnSpc>
                <a:spcPct val="90000"/>
              </a:lnSpc>
              <a:spcBef>
                <a:spcPts val="0"/>
              </a:spcBef>
              <a:spcAft>
                <a:spcPts val="0"/>
              </a:spcAft>
              <a:buClr>
                <a:schemeClr val="accent1"/>
              </a:buClr>
              <a:buSzPts val="1600"/>
              <a:buNone/>
              <a:defRPr sz="1600" b="1"/>
            </a:lvl5pPr>
            <a:lvl6pPr marL="2743200" lvl="5" indent="-228600" algn="l">
              <a:lnSpc>
                <a:spcPct val="120000"/>
              </a:lnSpc>
              <a:spcBef>
                <a:spcPts val="800"/>
              </a:spcBef>
              <a:spcAft>
                <a:spcPts val="0"/>
              </a:spcAft>
              <a:buClr>
                <a:schemeClr val="dk1"/>
              </a:buClr>
              <a:buSzPts val="1600"/>
              <a:buNone/>
              <a:defRPr sz="1600" b="1"/>
            </a:lvl6pPr>
            <a:lvl7pPr marL="3200400" lvl="6" indent="-228600" algn="l">
              <a:lnSpc>
                <a:spcPct val="85000"/>
              </a:lnSpc>
              <a:spcBef>
                <a:spcPts val="600"/>
              </a:spcBef>
              <a:spcAft>
                <a:spcPts val="0"/>
              </a:spcAft>
              <a:buSzPts val="1600"/>
              <a:buNone/>
              <a:defRPr sz="1600" b="1"/>
            </a:lvl7pPr>
            <a:lvl8pPr marL="3657600" lvl="7" indent="-228600" algn="l">
              <a:lnSpc>
                <a:spcPct val="100000"/>
              </a:lnSpc>
              <a:spcBef>
                <a:spcPts val="1200"/>
              </a:spcBef>
              <a:spcAft>
                <a:spcPts val="0"/>
              </a:spcAft>
              <a:buClr>
                <a:schemeClr val="dk1"/>
              </a:buClr>
              <a:buSzPts val="1600"/>
              <a:buNone/>
              <a:defRPr sz="1600" b="1"/>
            </a:lvl8pPr>
            <a:lvl9pPr marL="4114800" lvl="8" indent="-228600" algn="l">
              <a:lnSpc>
                <a:spcPct val="85000"/>
              </a:lnSpc>
              <a:spcBef>
                <a:spcPts val="600"/>
              </a:spcBef>
              <a:spcAft>
                <a:spcPts val="1200"/>
              </a:spcAft>
              <a:buClr>
                <a:schemeClr val="dk1"/>
              </a:buClr>
              <a:buSzPts val="1600"/>
              <a:buNone/>
              <a:defRPr sz="1600" b="1"/>
            </a:lvl9pPr>
          </a:lstStyle>
          <a:p>
            <a:endParaRPr/>
          </a:p>
        </p:txBody>
      </p:sp>
      <p:sp>
        <p:nvSpPr>
          <p:cNvPr id="777" name="Google Shape;777;p79"/>
          <p:cNvSpPr txBox="1">
            <a:spLocks noGrp="1"/>
          </p:cNvSpPr>
          <p:nvPr>
            <p:ph type="body" idx="3"/>
          </p:nvPr>
        </p:nvSpPr>
        <p:spPr>
          <a:xfrm>
            <a:off x="685801" y="812801"/>
            <a:ext cx="5067300" cy="5364162"/>
          </a:xfrm>
          <a:prstGeom prst="rect">
            <a:avLst/>
          </a:prstGeom>
          <a:noFill/>
          <a:ln>
            <a:noFill/>
          </a:ln>
        </p:spPr>
        <p:txBody>
          <a:bodyPr spcFirstLastPara="1" wrap="square" lIns="0" tIns="0" rIns="0" bIns="0" anchor="ctr" anchorCtr="0">
            <a:noAutofit/>
          </a:bodyPr>
          <a:lstStyle>
            <a:lvl1pPr marL="457200" lvl="0" indent="-609600" algn="l">
              <a:lnSpc>
                <a:spcPct val="80000"/>
              </a:lnSpc>
              <a:spcBef>
                <a:spcPts val="1200"/>
              </a:spcBef>
              <a:spcAft>
                <a:spcPts val="0"/>
              </a:spcAft>
              <a:buClr>
                <a:schemeClr val="dk1"/>
              </a:buClr>
              <a:buSzPts val="6000"/>
              <a:buFont typeface="Arial"/>
              <a:buChar char="​"/>
              <a:defRPr sz="6000" b="1">
                <a:latin typeface="Arial"/>
                <a:ea typeface="Arial"/>
                <a:cs typeface="Arial"/>
                <a:sym typeface="Arial"/>
              </a:defRPr>
            </a:lvl1pPr>
            <a:lvl2pPr marL="914400" lvl="1" indent="-419100" algn="l">
              <a:lnSpc>
                <a:spcPct val="83000"/>
              </a:lnSpc>
              <a:spcBef>
                <a:spcPts val="300"/>
              </a:spcBef>
              <a:spcAft>
                <a:spcPts val="0"/>
              </a:spcAft>
              <a:buSzPts val="3000"/>
              <a:buFont typeface="Arial"/>
              <a:buChar char="​"/>
              <a:defRPr sz="3000">
                <a:solidFill>
                  <a:schemeClr val="accent1"/>
                </a:solidFill>
                <a:latin typeface="Arial"/>
                <a:ea typeface="Arial"/>
                <a:cs typeface="Arial"/>
                <a:sym typeface="Arial"/>
              </a:defRPr>
            </a:lvl2pPr>
            <a:lvl3pPr marL="1371600" lvl="2" indent="-342900" algn="l">
              <a:lnSpc>
                <a:spcPct val="120000"/>
              </a:lnSpc>
              <a:spcBef>
                <a:spcPts val="3000"/>
              </a:spcBef>
              <a:spcAft>
                <a:spcPts val="0"/>
              </a:spcAft>
              <a:buClr>
                <a:schemeClr val="dk1"/>
              </a:buClr>
              <a:buSzPts val="1800"/>
              <a:buFont typeface="Arial"/>
              <a:buChar char="​"/>
              <a:defRPr sz="1800">
                <a:solidFill>
                  <a:schemeClr val="dk1"/>
                </a:solidFill>
                <a:latin typeface="Arial"/>
                <a:ea typeface="Arial"/>
                <a:cs typeface="Arial"/>
                <a:sym typeface="Arial"/>
              </a:defRPr>
            </a:lvl3pPr>
            <a:lvl4pPr marL="1828800" lvl="3" indent="-317500" algn="l">
              <a:lnSpc>
                <a:spcPct val="90000"/>
              </a:lnSpc>
              <a:spcBef>
                <a:spcPts val="400"/>
              </a:spcBef>
              <a:spcAft>
                <a:spcPts val="0"/>
              </a:spcAft>
              <a:buClr>
                <a:schemeClr val="accent1"/>
              </a:buClr>
              <a:buSzPts val="1400"/>
              <a:buFont typeface="Arial"/>
              <a:buChar char="•"/>
              <a:defRPr sz="1400" b="0">
                <a:solidFill>
                  <a:schemeClr val="dk1"/>
                </a:solidFill>
                <a:latin typeface="Arial"/>
                <a:ea typeface="Arial"/>
                <a:cs typeface="Arial"/>
                <a:sym typeface="Arial"/>
              </a:defRPr>
            </a:lvl4pPr>
            <a:lvl5pPr marL="2286000" lvl="4" indent="-304800" algn="l">
              <a:lnSpc>
                <a:spcPct val="85000"/>
              </a:lnSpc>
              <a:spcBef>
                <a:spcPts val="400"/>
              </a:spcBef>
              <a:spcAft>
                <a:spcPts val="0"/>
              </a:spcAft>
              <a:buClr>
                <a:schemeClr val="dk1"/>
              </a:buClr>
              <a:buSzPts val="1200"/>
              <a:buFont typeface="Arial"/>
              <a:buChar char="–"/>
              <a:defRPr sz="1200">
                <a:solidFill>
                  <a:schemeClr val="dk1"/>
                </a:solidFill>
                <a:latin typeface="Arial"/>
                <a:ea typeface="Arial"/>
                <a:cs typeface="Arial"/>
                <a:sym typeface="Arial"/>
              </a:defRPr>
            </a:lvl5pPr>
            <a:lvl6pPr marL="2743200" lvl="5" indent="-355600" algn="l">
              <a:lnSpc>
                <a:spcPct val="90000"/>
              </a:lnSpc>
              <a:spcBef>
                <a:spcPts val="1200"/>
              </a:spcBef>
              <a:spcAft>
                <a:spcPts val="0"/>
              </a:spcAft>
              <a:buClr>
                <a:schemeClr val="dk1"/>
              </a:buClr>
              <a:buSzPts val="2000"/>
              <a:buFont typeface="Arial"/>
              <a:buChar char="​"/>
              <a:defRPr sz="2000" b="1">
                <a:solidFill>
                  <a:schemeClr val="dk1"/>
                </a:solidFill>
                <a:latin typeface="Arial"/>
                <a:ea typeface="Arial"/>
                <a:cs typeface="Arial"/>
                <a:sym typeface="Arial"/>
              </a:defRPr>
            </a:lvl6pPr>
            <a:lvl7pPr marL="3200400" lvl="6" indent="-317500" algn="l">
              <a:lnSpc>
                <a:spcPct val="90000"/>
              </a:lnSpc>
              <a:spcBef>
                <a:spcPts val="0"/>
              </a:spcBef>
              <a:spcAft>
                <a:spcPts val="0"/>
              </a:spcAft>
              <a:buSzPts val="1400"/>
              <a:buFont typeface="Arial"/>
              <a:buChar char="​"/>
              <a:defRPr sz="1400">
                <a:solidFill>
                  <a:schemeClr val="accent1"/>
                </a:solidFill>
                <a:latin typeface="Arial"/>
                <a:ea typeface="Arial"/>
                <a:cs typeface="Arial"/>
                <a:sym typeface="Arial"/>
              </a:defRPr>
            </a:lvl7pPr>
            <a:lvl8pPr marL="3657600" lvl="7" indent="-317500" algn="l">
              <a:lnSpc>
                <a:spcPct val="120000"/>
              </a:lnSpc>
              <a:spcBef>
                <a:spcPts val="400"/>
              </a:spcBef>
              <a:spcAft>
                <a:spcPts val="0"/>
              </a:spcAft>
              <a:buClr>
                <a:schemeClr val="dk1"/>
              </a:buClr>
              <a:buSzPts val="1400"/>
              <a:buFont typeface="Arial"/>
              <a:buChar char="​"/>
              <a:defRPr sz="1400">
                <a:solidFill>
                  <a:schemeClr val="dk1"/>
                </a:solidFill>
                <a:latin typeface="Arial"/>
                <a:ea typeface="Arial"/>
                <a:cs typeface="Arial"/>
                <a:sym typeface="Arial"/>
              </a:defRPr>
            </a:lvl8pPr>
            <a:lvl9pPr marL="4114800" lvl="8" indent="-304800" algn="l">
              <a:lnSpc>
                <a:spcPct val="80000"/>
              </a:lnSpc>
              <a:spcBef>
                <a:spcPts val="600"/>
              </a:spcBef>
              <a:spcAft>
                <a:spcPts val="0"/>
              </a:spcAft>
              <a:buClr>
                <a:schemeClr val="accent4"/>
              </a:buClr>
              <a:buSzPts val="1200"/>
              <a:buFont typeface="Arial"/>
              <a:buChar char="•"/>
              <a:defRPr sz="1200" b="0">
                <a:solidFill>
                  <a:schemeClr val="dk1"/>
                </a:solidFill>
                <a:latin typeface="Arial"/>
                <a:ea typeface="Arial"/>
                <a:cs typeface="Arial"/>
                <a:sym typeface="Arial"/>
              </a:defRPr>
            </a:lvl9pPr>
          </a:lstStyle>
          <a:p>
            <a:endParaRPr/>
          </a:p>
        </p:txBody>
      </p:sp>
      <p:pic>
        <p:nvPicPr>
          <p:cNvPr id="778" name="Google Shape;778;p79"/>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768418" y="6398745"/>
            <a:ext cx="1737783" cy="232711"/>
          </a:xfrm>
          <a:prstGeom prst="rect">
            <a:avLst/>
          </a:prstGeom>
          <a:noFill/>
          <a:ln>
            <a:noFill/>
          </a:ln>
        </p:spPr>
      </p:pic>
      <p:sp>
        <p:nvSpPr>
          <p:cNvPr id="779" name="Google Shape;779;p79"/>
          <p:cNvSpPr/>
          <p:nvPr/>
        </p:nvSpPr>
        <p:spPr>
          <a:xfrm>
            <a:off x="28121" y="6619881"/>
            <a:ext cx="1338508" cy="181868"/>
          </a:xfrm>
          <a:prstGeom prst="rect">
            <a:avLst/>
          </a:prstGeom>
          <a:noFill/>
          <a:ln>
            <a:noFill/>
          </a:ln>
        </p:spPr>
        <p:txBody>
          <a:bodyPr spcFirstLastPara="1" wrap="square" lIns="121900" tIns="60925" rIns="121900" bIns="60925" anchor="t" anchorCtr="0">
            <a:noAutofit/>
          </a:bodyPr>
          <a:lstStyle/>
          <a:p>
            <a:pPr marL="0" marR="0" lvl="0" indent="0" algn="r" rtl="0">
              <a:spcBef>
                <a:spcPts val="0"/>
              </a:spcBef>
              <a:spcAft>
                <a:spcPts val="0"/>
              </a:spcAft>
              <a:buNone/>
            </a:pPr>
            <a:r>
              <a:rPr lang="en-US" sz="700" b="0" i="0">
                <a:solidFill>
                  <a:schemeClr val="dk2"/>
                </a:solidFill>
                <a:latin typeface="Arial"/>
                <a:ea typeface="Arial"/>
                <a:cs typeface="Arial"/>
                <a:sym typeface="Arial"/>
              </a:rPr>
              <a:t>© 2019 SPLUNK INC.</a:t>
            </a:r>
            <a:endParaRPr sz="700">
              <a:solidFill>
                <a:schemeClr val="dk2"/>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matchingName="Splunker and Content">
  <p:cSld name="Splunker and Content">
    <p:spTree>
      <p:nvGrpSpPr>
        <p:cNvPr id="1" name="Shape 780"/>
        <p:cNvGrpSpPr/>
        <p:nvPr/>
      </p:nvGrpSpPr>
      <p:grpSpPr>
        <a:xfrm>
          <a:off x="0" y="0"/>
          <a:ext cx="0" cy="0"/>
          <a:chOff x="0" y="0"/>
          <a:chExt cx="0" cy="0"/>
        </a:xfrm>
      </p:grpSpPr>
      <p:sp>
        <p:nvSpPr>
          <p:cNvPr id="781" name="Google Shape;781;p80"/>
          <p:cNvSpPr txBox="1">
            <a:spLocks noGrp="1"/>
          </p:cNvSpPr>
          <p:nvPr>
            <p:ph type="body" idx="1"/>
          </p:nvPr>
        </p:nvSpPr>
        <p:spPr>
          <a:xfrm>
            <a:off x="4521200" y="812801"/>
            <a:ext cx="6976177" cy="5364162"/>
          </a:xfrm>
          <a:prstGeom prst="rect">
            <a:avLst/>
          </a:prstGeom>
          <a:noFill/>
          <a:ln>
            <a:noFill/>
          </a:ln>
        </p:spPr>
        <p:txBody>
          <a:bodyPr spcFirstLastPara="1" wrap="square" lIns="0" tIns="0" rIns="0" bIns="0" anchor="ctr" anchorCtr="0">
            <a:noAutofit/>
          </a:bodyPr>
          <a:lstStyle>
            <a:lvl1pPr marL="457200" lvl="0" indent="-609600" algn="l">
              <a:lnSpc>
                <a:spcPct val="80000"/>
              </a:lnSpc>
              <a:spcBef>
                <a:spcPts val="1200"/>
              </a:spcBef>
              <a:spcAft>
                <a:spcPts val="0"/>
              </a:spcAft>
              <a:buClr>
                <a:schemeClr val="dk1"/>
              </a:buClr>
              <a:buSzPts val="6000"/>
              <a:buFont typeface="Arial"/>
              <a:buChar char="​"/>
              <a:defRPr sz="6000" b="1">
                <a:latin typeface="Arial"/>
                <a:ea typeface="Arial"/>
                <a:cs typeface="Arial"/>
                <a:sym typeface="Arial"/>
              </a:defRPr>
            </a:lvl1pPr>
            <a:lvl2pPr marL="914400" lvl="1" indent="-419100" algn="l">
              <a:lnSpc>
                <a:spcPct val="83000"/>
              </a:lnSpc>
              <a:spcBef>
                <a:spcPts val="300"/>
              </a:spcBef>
              <a:spcAft>
                <a:spcPts val="0"/>
              </a:spcAft>
              <a:buSzPts val="3000"/>
              <a:buFont typeface="Arial"/>
              <a:buChar char="​"/>
              <a:defRPr sz="3000">
                <a:solidFill>
                  <a:schemeClr val="accent1"/>
                </a:solidFill>
                <a:latin typeface="Arial"/>
                <a:ea typeface="Arial"/>
                <a:cs typeface="Arial"/>
                <a:sym typeface="Arial"/>
              </a:defRPr>
            </a:lvl2pPr>
            <a:lvl3pPr marL="1371600" lvl="2" indent="-342900" algn="l">
              <a:lnSpc>
                <a:spcPct val="120000"/>
              </a:lnSpc>
              <a:spcBef>
                <a:spcPts val="3000"/>
              </a:spcBef>
              <a:spcAft>
                <a:spcPts val="0"/>
              </a:spcAft>
              <a:buClr>
                <a:schemeClr val="dk1"/>
              </a:buClr>
              <a:buSzPts val="1800"/>
              <a:buFont typeface="Arial"/>
              <a:buChar char="​"/>
              <a:defRPr sz="1800">
                <a:solidFill>
                  <a:schemeClr val="dk1"/>
                </a:solidFill>
                <a:latin typeface="Arial"/>
                <a:ea typeface="Arial"/>
                <a:cs typeface="Arial"/>
                <a:sym typeface="Arial"/>
              </a:defRPr>
            </a:lvl3pPr>
            <a:lvl4pPr marL="1828800" lvl="3" indent="-317500" algn="l">
              <a:lnSpc>
                <a:spcPct val="90000"/>
              </a:lnSpc>
              <a:spcBef>
                <a:spcPts val="400"/>
              </a:spcBef>
              <a:spcAft>
                <a:spcPts val="0"/>
              </a:spcAft>
              <a:buClr>
                <a:schemeClr val="accent1"/>
              </a:buClr>
              <a:buSzPts val="1400"/>
              <a:buFont typeface="Arial"/>
              <a:buChar char="•"/>
              <a:defRPr sz="1400" b="0">
                <a:solidFill>
                  <a:schemeClr val="dk1"/>
                </a:solidFill>
                <a:latin typeface="Arial"/>
                <a:ea typeface="Arial"/>
                <a:cs typeface="Arial"/>
                <a:sym typeface="Arial"/>
              </a:defRPr>
            </a:lvl4pPr>
            <a:lvl5pPr marL="2286000" lvl="4" indent="-304800" algn="l">
              <a:lnSpc>
                <a:spcPct val="85000"/>
              </a:lnSpc>
              <a:spcBef>
                <a:spcPts val="400"/>
              </a:spcBef>
              <a:spcAft>
                <a:spcPts val="0"/>
              </a:spcAft>
              <a:buClr>
                <a:schemeClr val="dk1"/>
              </a:buClr>
              <a:buSzPts val="1200"/>
              <a:buFont typeface="Arial"/>
              <a:buChar char="–"/>
              <a:defRPr sz="1200">
                <a:solidFill>
                  <a:schemeClr val="dk1"/>
                </a:solidFill>
                <a:latin typeface="Arial"/>
                <a:ea typeface="Arial"/>
                <a:cs typeface="Arial"/>
                <a:sym typeface="Arial"/>
              </a:defRPr>
            </a:lvl5pPr>
            <a:lvl6pPr marL="2743200" lvl="5" indent="-355600" algn="l">
              <a:lnSpc>
                <a:spcPct val="90000"/>
              </a:lnSpc>
              <a:spcBef>
                <a:spcPts val="1200"/>
              </a:spcBef>
              <a:spcAft>
                <a:spcPts val="0"/>
              </a:spcAft>
              <a:buClr>
                <a:schemeClr val="dk1"/>
              </a:buClr>
              <a:buSzPts val="2000"/>
              <a:buFont typeface="Arial"/>
              <a:buChar char="​"/>
              <a:defRPr sz="2000" b="1">
                <a:solidFill>
                  <a:schemeClr val="dk1"/>
                </a:solidFill>
                <a:latin typeface="Arial"/>
                <a:ea typeface="Arial"/>
                <a:cs typeface="Arial"/>
                <a:sym typeface="Arial"/>
              </a:defRPr>
            </a:lvl6pPr>
            <a:lvl7pPr marL="3200400" lvl="6" indent="-317500" algn="l">
              <a:lnSpc>
                <a:spcPct val="90000"/>
              </a:lnSpc>
              <a:spcBef>
                <a:spcPts val="0"/>
              </a:spcBef>
              <a:spcAft>
                <a:spcPts val="0"/>
              </a:spcAft>
              <a:buSzPts val="1400"/>
              <a:buFont typeface="Arial"/>
              <a:buChar char="​"/>
              <a:defRPr sz="1400">
                <a:solidFill>
                  <a:schemeClr val="accent1"/>
                </a:solidFill>
                <a:latin typeface="Arial"/>
                <a:ea typeface="Arial"/>
                <a:cs typeface="Arial"/>
                <a:sym typeface="Arial"/>
              </a:defRPr>
            </a:lvl7pPr>
            <a:lvl8pPr marL="3657600" lvl="7" indent="-317500" algn="l">
              <a:lnSpc>
                <a:spcPct val="120000"/>
              </a:lnSpc>
              <a:spcBef>
                <a:spcPts val="400"/>
              </a:spcBef>
              <a:spcAft>
                <a:spcPts val="0"/>
              </a:spcAft>
              <a:buClr>
                <a:schemeClr val="dk1"/>
              </a:buClr>
              <a:buSzPts val="1400"/>
              <a:buFont typeface="Arial"/>
              <a:buChar char="​"/>
              <a:defRPr sz="1400">
                <a:solidFill>
                  <a:schemeClr val="dk1"/>
                </a:solidFill>
                <a:latin typeface="Arial"/>
                <a:ea typeface="Arial"/>
                <a:cs typeface="Arial"/>
                <a:sym typeface="Arial"/>
              </a:defRPr>
            </a:lvl8pPr>
            <a:lvl9pPr marL="4114800" lvl="8" indent="-304800" algn="l">
              <a:lnSpc>
                <a:spcPct val="80000"/>
              </a:lnSpc>
              <a:spcBef>
                <a:spcPts val="600"/>
              </a:spcBef>
              <a:spcAft>
                <a:spcPts val="0"/>
              </a:spcAft>
              <a:buClr>
                <a:schemeClr val="accent4"/>
              </a:buClr>
              <a:buSzPts val="1200"/>
              <a:buFont typeface="Arial"/>
              <a:buChar char="•"/>
              <a:defRPr sz="1200" b="0">
                <a:solidFill>
                  <a:schemeClr val="dk1"/>
                </a:solidFill>
                <a:latin typeface="Arial"/>
                <a:ea typeface="Arial"/>
                <a:cs typeface="Arial"/>
                <a:sym typeface="Arial"/>
              </a:defRPr>
            </a:lvl9pPr>
          </a:lstStyle>
          <a:p>
            <a:endParaRPr/>
          </a:p>
        </p:txBody>
      </p:sp>
      <p:pic>
        <p:nvPicPr>
          <p:cNvPr id="782" name="Google Shape;782;p80"/>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768418" y="6398745"/>
            <a:ext cx="1737783" cy="232711"/>
          </a:xfrm>
          <a:prstGeom prst="rect">
            <a:avLst/>
          </a:prstGeom>
          <a:noFill/>
          <a:ln>
            <a:noFill/>
          </a:ln>
        </p:spPr>
      </p:pic>
      <p:sp>
        <p:nvSpPr>
          <p:cNvPr id="783" name="Google Shape;783;p80"/>
          <p:cNvSpPr/>
          <p:nvPr/>
        </p:nvSpPr>
        <p:spPr>
          <a:xfrm>
            <a:off x="1854404" y="746452"/>
            <a:ext cx="1660956" cy="2107435"/>
          </a:xfrm>
          <a:custGeom>
            <a:avLst/>
            <a:gdLst/>
            <a:ahLst/>
            <a:cxnLst/>
            <a:rect l="l" t="t" r="r" b="b"/>
            <a:pathLst>
              <a:path w="1660956" h="2107434" extrusionOk="0">
                <a:moveTo>
                  <a:pt x="607239" y="0"/>
                </a:moveTo>
                <a:cubicBezTo>
                  <a:pt x="1189191" y="0"/>
                  <a:pt x="1660956" y="471765"/>
                  <a:pt x="1660956" y="1053717"/>
                </a:cubicBezTo>
                <a:cubicBezTo>
                  <a:pt x="1660956" y="1635669"/>
                  <a:pt x="1189191" y="2107434"/>
                  <a:pt x="607239" y="2107434"/>
                </a:cubicBezTo>
                <a:cubicBezTo>
                  <a:pt x="461751" y="2107434"/>
                  <a:pt x="323150" y="2077949"/>
                  <a:pt x="197085" y="2024628"/>
                </a:cubicBezTo>
                <a:lnTo>
                  <a:pt x="166269" y="2009783"/>
                </a:lnTo>
                <a:lnTo>
                  <a:pt x="336188" y="1722809"/>
                </a:lnTo>
                <a:lnTo>
                  <a:pt x="461589" y="1761736"/>
                </a:lnTo>
                <a:cubicBezTo>
                  <a:pt x="508636" y="1771363"/>
                  <a:pt x="557347" y="1776419"/>
                  <a:pt x="607239" y="1776419"/>
                </a:cubicBezTo>
                <a:cubicBezTo>
                  <a:pt x="1006376" y="1776419"/>
                  <a:pt x="1329941" y="1452854"/>
                  <a:pt x="1329941" y="1053717"/>
                </a:cubicBezTo>
                <a:cubicBezTo>
                  <a:pt x="1329941" y="654580"/>
                  <a:pt x="1006376" y="331015"/>
                  <a:pt x="607239" y="331015"/>
                </a:cubicBezTo>
                <a:cubicBezTo>
                  <a:pt x="507455" y="331015"/>
                  <a:pt x="412394" y="351238"/>
                  <a:pt x="325931" y="387809"/>
                </a:cubicBezTo>
                <a:lnTo>
                  <a:pt x="298707" y="402586"/>
                </a:lnTo>
                <a:lnTo>
                  <a:pt x="0" y="193490"/>
                </a:lnTo>
                <a:lnTo>
                  <a:pt x="18096" y="179958"/>
                </a:lnTo>
                <a:cubicBezTo>
                  <a:pt x="186270" y="66342"/>
                  <a:pt x="389007" y="0"/>
                  <a:pt x="607239" y="0"/>
                </a:cubicBezTo>
                <a:close/>
              </a:path>
            </a:pathLst>
          </a:custGeom>
          <a:gradFill>
            <a:gsLst>
              <a:gs pos="0">
                <a:srgbClr val="EC008C"/>
              </a:gs>
              <a:gs pos="47000">
                <a:srgbClr val="EC008C"/>
              </a:gs>
              <a:gs pos="99000">
                <a:srgbClr val="F99D1C"/>
              </a:gs>
              <a:gs pos="100000">
                <a:srgbClr val="F99D1C"/>
              </a:gs>
            </a:gsLst>
            <a:path path="circle">
              <a:fillToRect t="100000" r="100000"/>
            </a:path>
            <a:tileRect l="-100000" b="-10000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Calibri"/>
              <a:buNone/>
            </a:pPr>
            <a:endParaRPr sz="800" b="0" i="0" u="none" strike="noStrike" cap="none">
              <a:solidFill>
                <a:srgbClr val="FFFFFF"/>
              </a:solidFill>
              <a:latin typeface="Arial"/>
              <a:ea typeface="Arial"/>
              <a:cs typeface="Arial"/>
              <a:sym typeface="Arial"/>
            </a:endParaRPr>
          </a:p>
        </p:txBody>
      </p:sp>
      <p:sp>
        <p:nvSpPr>
          <p:cNvPr id="784" name="Google Shape;784;p80"/>
          <p:cNvSpPr/>
          <p:nvPr/>
        </p:nvSpPr>
        <p:spPr>
          <a:xfrm>
            <a:off x="3008789" y="4152900"/>
            <a:ext cx="883603" cy="883603"/>
          </a:xfrm>
          <a:prstGeom prst="donut">
            <a:avLst>
              <a:gd name="adj" fmla="val 8303"/>
            </a:avLst>
          </a:prstGeom>
          <a:gradFill>
            <a:gsLst>
              <a:gs pos="0">
                <a:srgbClr val="EC008C"/>
              </a:gs>
              <a:gs pos="47000">
                <a:srgbClr val="EC008C"/>
              </a:gs>
              <a:gs pos="99000">
                <a:srgbClr val="F99D1C"/>
              </a:gs>
              <a:gs pos="100000">
                <a:srgbClr val="F99D1C"/>
              </a:gs>
            </a:gsLst>
            <a:path path="circle">
              <a:fillToRect t="100000" r="100000"/>
            </a:path>
            <a:tileRect l="-100000" b="-10000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Calibri"/>
              <a:buNone/>
            </a:pPr>
            <a:endParaRPr sz="800" b="0" i="0" u="none" strike="noStrike" cap="none">
              <a:solidFill>
                <a:srgbClr val="FFFFFF"/>
              </a:solidFill>
              <a:latin typeface="Arial"/>
              <a:ea typeface="Arial"/>
              <a:cs typeface="Arial"/>
              <a:sym typeface="Arial"/>
            </a:endParaRPr>
          </a:p>
        </p:txBody>
      </p:sp>
      <p:sp>
        <p:nvSpPr>
          <p:cNvPr id="785" name="Google Shape;785;p80"/>
          <p:cNvSpPr/>
          <p:nvPr/>
        </p:nvSpPr>
        <p:spPr>
          <a:xfrm flipH="1">
            <a:off x="-3" y="3124200"/>
            <a:ext cx="1910040" cy="2289411"/>
          </a:xfrm>
          <a:custGeom>
            <a:avLst/>
            <a:gdLst/>
            <a:ahLst/>
            <a:cxnLst/>
            <a:rect l="l" t="t" r="r" b="b"/>
            <a:pathLst>
              <a:path w="1843096" h="2209170" extrusionOk="0">
                <a:moveTo>
                  <a:pt x="1104585" y="0"/>
                </a:moveTo>
                <a:cubicBezTo>
                  <a:pt x="1104585" y="368195"/>
                  <a:pt x="1104584" y="736390"/>
                  <a:pt x="1104584" y="1104585"/>
                </a:cubicBezTo>
                <a:lnTo>
                  <a:pt x="0" y="1104585"/>
                </a:lnTo>
                <a:cubicBezTo>
                  <a:pt x="0" y="1714630"/>
                  <a:pt x="494540" y="2209170"/>
                  <a:pt x="1104585" y="2209170"/>
                </a:cubicBezTo>
                <a:cubicBezTo>
                  <a:pt x="1371480" y="2209170"/>
                  <a:pt x="1616266" y="2114512"/>
                  <a:pt x="1807203" y="1956936"/>
                </a:cubicBezTo>
                <a:lnTo>
                  <a:pt x="1843096" y="1924314"/>
                </a:lnTo>
                <a:lnTo>
                  <a:pt x="1843096" y="284856"/>
                </a:lnTo>
                <a:lnTo>
                  <a:pt x="1807203" y="252234"/>
                </a:lnTo>
                <a:cubicBezTo>
                  <a:pt x="1616266" y="94658"/>
                  <a:pt x="1371480" y="0"/>
                  <a:pt x="1104585" y="0"/>
                </a:cubicBezTo>
                <a:close/>
              </a:path>
            </a:pathLst>
          </a:custGeom>
          <a:gradFill>
            <a:gsLst>
              <a:gs pos="0">
                <a:srgbClr val="F99D1C"/>
              </a:gs>
              <a:gs pos="1000">
                <a:srgbClr val="F99D1C"/>
              </a:gs>
              <a:gs pos="76000">
                <a:srgbClr val="EC008C"/>
              </a:gs>
              <a:gs pos="100000">
                <a:srgbClr val="EC008C"/>
              </a:gs>
            </a:gsLst>
            <a:path path="circle">
              <a:fillToRect r="100000" b="100000"/>
            </a:path>
            <a:tileRect l="-100000" t="-10000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Calibri"/>
              <a:buNone/>
            </a:pPr>
            <a:endParaRPr sz="800" b="0" i="0" u="none" strike="noStrike" cap="none">
              <a:solidFill>
                <a:srgbClr val="FFFFFF"/>
              </a:solidFill>
              <a:latin typeface="Arial"/>
              <a:ea typeface="Arial"/>
              <a:cs typeface="Arial"/>
              <a:sym typeface="Arial"/>
            </a:endParaRPr>
          </a:p>
        </p:txBody>
      </p:sp>
      <p:pic>
        <p:nvPicPr>
          <p:cNvPr id="786" name="Google Shape;786;p80" descr="A close up of a logo&#10;&#10;Description automatically generated"/>
          <p:cNvPicPr preferRelativeResize="0"/>
          <p:nvPr/>
        </p:nvPicPr>
        <p:blipFill rotWithShape="1">
          <a:blip r:embed="rId3">
            <a:alphaModFix/>
          </a:blip>
          <a:srcRect/>
          <a:stretch/>
        </p:blipFill>
        <p:spPr>
          <a:xfrm>
            <a:off x="-1" y="0"/>
            <a:ext cx="4260413" cy="6858000"/>
          </a:xfrm>
          <a:prstGeom prst="rect">
            <a:avLst/>
          </a:prstGeom>
          <a:noFill/>
          <a:ln>
            <a:noFill/>
          </a:ln>
        </p:spPr>
      </p:pic>
      <p:sp>
        <p:nvSpPr>
          <p:cNvPr id="787" name="Google Shape;787;p80"/>
          <p:cNvSpPr/>
          <p:nvPr/>
        </p:nvSpPr>
        <p:spPr>
          <a:xfrm>
            <a:off x="10848521" y="75561"/>
            <a:ext cx="1338508" cy="181868"/>
          </a:xfrm>
          <a:prstGeom prst="rect">
            <a:avLst/>
          </a:prstGeom>
          <a:noFill/>
          <a:ln>
            <a:noFill/>
          </a:ln>
        </p:spPr>
        <p:txBody>
          <a:bodyPr spcFirstLastPara="1" wrap="square" lIns="121900" tIns="60925" rIns="121900" bIns="60925" anchor="t" anchorCtr="0">
            <a:noAutofit/>
          </a:bodyPr>
          <a:lstStyle/>
          <a:p>
            <a:pPr marL="0" marR="0" lvl="0" indent="0" algn="r" rtl="0">
              <a:spcBef>
                <a:spcPts val="0"/>
              </a:spcBef>
              <a:spcAft>
                <a:spcPts val="0"/>
              </a:spcAft>
              <a:buNone/>
            </a:pPr>
            <a:r>
              <a:rPr lang="en-US" sz="700" b="0" i="0">
                <a:solidFill>
                  <a:schemeClr val="dk2"/>
                </a:solidFill>
                <a:latin typeface="Arial"/>
                <a:ea typeface="Arial"/>
                <a:cs typeface="Arial"/>
                <a:sym typeface="Arial"/>
              </a:rPr>
              <a:t>© 2019 SPLUNK INC.</a:t>
            </a:r>
            <a:endParaRPr sz="700">
              <a:solidFill>
                <a:schemeClr val="dk2"/>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matchingName="Tablet with Content">
  <p:cSld name="Tablet with Content">
    <p:spTree>
      <p:nvGrpSpPr>
        <p:cNvPr id="1" name="Shape 788"/>
        <p:cNvGrpSpPr/>
        <p:nvPr/>
      </p:nvGrpSpPr>
      <p:grpSpPr>
        <a:xfrm>
          <a:off x="0" y="0"/>
          <a:ext cx="0" cy="0"/>
          <a:chOff x="0" y="0"/>
          <a:chExt cx="0" cy="0"/>
        </a:xfrm>
      </p:grpSpPr>
      <p:sp>
        <p:nvSpPr>
          <p:cNvPr id="789" name="Google Shape;789;p81"/>
          <p:cNvSpPr/>
          <p:nvPr/>
        </p:nvSpPr>
        <p:spPr>
          <a:xfrm>
            <a:off x="0" y="0"/>
            <a:ext cx="6858000" cy="6858000"/>
          </a:xfrm>
          <a:prstGeom prst="rtTriangle">
            <a:avLst/>
          </a:prstGeom>
          <a:gradFill>
            <a:gsLst>
              <a:gs pos="0">
                <a:srgbClr val="F67E32"/>
              </a:gs>
              <a:gs pos="1000">
                <a:srgbClr val="F67E32"/>
              </a:gs>
              <a:gs pos="76000">
                <a:srgbClr val="EC008C"/>
              </a:gs>
              <a:gs pos="100000">
                <a:srgbClr val="EC008C"/>
              </a:gs>
            </a:gsLst>
            <a:path path="circle">
              <a:fillToRect r="100000" b="100000"/>
            </a:path>
            <a:tileRect l="-100000" t="-100000"/>
          </a:gra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FFFFFF"/>
              </a:solidFill>
              <a:latin typeface="Arial"/>
              <a:ea typeface="Arial"/>
              <a:cs typeface="Arial"/>
              <a:sym typeface="Arial"/>
            </a:endParaRPr>
          </a:p>
        </p:txBody>
      </p:sp>
      <p:sp>
        <p:nvSpPr>
          <p:cNvPr id="790" name="Google Shape;790;p81"/>
          <p:cNvSpPr/>
          <p:nvPr/>
        </p:nvSpPr>
        <p:spPr>
          <a:xfrm>
            <a:off x="0" y="0"/>
            <a:ext cx="7635500" cy="6858001"/>
          </a:xfrm>
          <a:custGeom>
            <a:avLst/>
            <a:gdLst/>
            <a:ahLst/>
            <a:cxnLst/>
            <a:rect l="l" t="t" r="r" b="b"/>
            <a:pathLst>
              <a:path w="7635500" h="6858001" extrusionOk="0">
                <a:moveTo>
                  <a:pt x="0" y="0"/>
                </a:moveTo>
                <a:lnTo>
                  <a:pt x="777499" y="0"/>
                </a:lnTo>
                <a:lnTo>
                  <a:pt x="7635500" y="6858001"/>
                </a:lnTo>
                <a:lnTo>
                  <a:pt x="0" y="6858001"/>
                </a:lnTo>
                <a:lnTo>
                  <a:pt x="0" y="0"/>
                </a:lnTo>
                <a:close/>
              </a:path>
            </a:pathLst>
          </a:custGeom>
          <a:gradFill>
            <a:gsLst>
              <a:gs pos="0">
                <a:srgbClr val="EC008C">
                  <a:alpha val="0"/>
                </a:srgbClr>
              </a:gs>
              <a:gs pos="8000">
                <a:srgbClr val="EC008C">
                  <a:alpha val="0"/>
                </a:srgbClr>
              </a:gs>
              <a:gs pos="67000">
                <a:srgbClr val="F99D1C">
                  <a:alpha val="33725"/>
                </a:srgbClr>
              </a:gs>
              <a:gs pos="99000">
                <a:srgbClr val="F99D1C"/>
              </a:gs>
              <a:gs pos="100000">
                <a:srgbClr val="F99D1C"/>
              </a:gs>
            </a:gsLst>
            <a:lin ang="16200000"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Calibri"/>
              <a:buNone/>
            </a:pPr>
            <a:endParaRPr sz="800" b="0" i="0" u="none" strike="noStrike" cap="none">
              <a:solidFill>
                <a:srgbClr val="FFFFFF"/>
              </a:solidFill>
              <a:latin typeface="Arial"/>
              <a:ea typeface="Arial"/>
              <a:cs typeface="Arial"/>
              <a:sym typeface="Arial"/>
            </a:endParaRPr>
          </a:p>
        </p:txBody>
      </p:sp>
      <p:grpSp>
        <p:nvGrpSpPr>
          <p:cNvPr id="791" name="Google Shape;791;p81"/>
          <p:cNvGrpSpPr/>
          <p:nvPr/>
        </p:nvGrpSpPr>
        <p:grpSpPr>
          <a:xfrm rot="10800000" flipH="1">
            <a:off x="-10160" y="1888067"/>
            <a:ext cx="142404" cy="1991320"/>
            <a:chOff x="512590" y="1888067"/>
            <a:chExt cx="182033" cy="2391839"/>
          </a:xfrm>
        </p:grpSpPr>
        <p:cxnSp>
          <p:nvCxnSpPr>
            <p:cNvPr id="792" name="Google Shape;792;p81"/>
            <p:cNvCxnSpPr/>
            <p:nvPr/>
          </p:nvCxnSpPr>
          <p:spPr>
            <a:xfrm>
              <a:off x="512590" y="1888067"/>
              <a:ext cx="182033" cy="182033"/>
            </a:xfrm>
            <a:prstGeom prst="straightConnector1">
              <a:avLst/>
            </a:prstGeom>
            <a:noFill/>
            <a:ln w="12700" cap="rnd" cmpd="sng">
              <a:solidFill>
                <a:srgbClr val="FFFFFF"/>
              </a:solidFill>
              <a:prstDash val="solid"/>
              <a:round/>
              <a:headEnd type="none" w="sm" len="sm"/>
              <a:tailEnd type="none" w="sm" len="sm"/>
            </a:ln>
          </p:spPr>
        </p:cxnSp>
        <p:cxnSp>
          <p:nvCxnSpPr>
            <p:cNvPr id="793" name="Google Shape;793;p81"/>
            <p:cNvCxnSpPr/>
            <p:nvPr/>
          </p:nvCxnSpPr>
          <p:spPr>
            <a:xfrm>
              <a:off x="512590" y="2133601"/>
              <a:ext cx="182033" cy="182033"/>
            </a:xfrm>
            <a:prstGeom prst="straightConnector1">
              <a:avLst/>
            </a:prstGeom>
            <a:noFill/>
            <a:ln w="12700" cap="rnd" cmpd="sng">
              <a:solidFill>
                <a:srgbClr val="FFFFFF"/>
              </a:solidFill>
              <a:prstDash val="solid"/>
              <a:round/>
              <a:headEnd type="none" w="sm" len="sm"/>
              <a:tailEnd type="none" w="sm" len="sm"/>
            </a:ln>
          </p:spPr>
        </p:cxnSp>
        <p:cxnSp>
          <p:nvCxnSpPr>
            <p:cNvPr id="794" name="Google Shape;794;p81"/>
            <p:cNvCxnSpPr/>
            <p:nvPr/>
          </p:nvCxnSpPr>
          <p:spPr>
            <a:xfrm>
              <a:off x="512590" y="2379135"/>
              <a:ext cx="182033" cy="182033"/>
            </a:xfrm>
            <a:prstGeom prst="straightConnector1">
              <a:avLst/>
            </a:prstGeom>
            <a:noFill/>
            <a:ln w="12700" cap="rnd" cmpd="sng">
              <a:solidFill>
                <a:srgbClr val="FFFFFF"/>
              </a:solidFill>
              <a:prstDash val="solid"/>
              <a:round/>
              <a:headEnd type="none" w="sm" len="sm"/>
              <a:tailEnd type="none" w="sm" len="sm"/>
            </a:ln>
          </p:spPr>
        </p:cxnSp>
        <p:cxnSp>
          <p:nvCxnSpPr>
            <p:cNvPr id="795" name="Google Shape;795;p81"/>
            <p:cNvCxnSpPr/>
            <p:nvPr/>
          </p:nvCxnSpPr>
          <p:spPr>
            <a:xfrm>
              <a:off x="512590" y="2624669"/>
              <a:ext cx="182033" cy="182033"/>
            </a:xfrm>
            <a:prstGeom prst="straightConnector1">
              <a:avLst/>
            </a:prstGeom>
            <a:noFill/>
            <a:ln w="12700" cap="rnd" cmpd="sng">
              <a:solidFill>
                <a:srgbClr val="FFFFFF"/>
              </a:solidFill>
              <a:prstDash val="solid"/>
              <a:round/>
              <a:headEnd type="none" w="sm" len="sm"/>
              <a:tailEnd type="none" w="sm" len="sm"/>
            </a:ln>
          </p:spPr>
        </p:cxnSp>
        <p:cxnSp>
          <p:nvCxnSpPr>
            <p:cNvPr id="796" name="Google Shape;796;p81"/>
            <p:cNvCxnSpPr/>
            <p:nvPr/>
          </p:nvCxnSpPr>
          <p:spPr>
            <a:xfrm>
              <a:off x="512590" y="2870203"/>
              <a:ext cx="182033" cy="182033"/>
            </a:xfrm>
            <a:prstGeom prst="straightConnector1">
              <a:avLst/>
            </a:prstGeom>
            <a:noFill/>
            <a:ln w="12700" cap="rnd" cmpd="sng">
              <a:solidFill>
                <a:srgbClr val="FFFFFF"/>
              </a:solidFill>
              <a:prstDash val="solid"/>
              <a:round/>
              <a:headEnd type="none" w="sm" len="sm"/>
              <a:tailEnd type="none" w="sm" len="sm"/>
            </a:ln>
          </p:spPr>
        </p:cxnSp>
        <p:cxnSp>
          <p:nvCxnSpPr>
            <p:cNvPr id="797" name="Google Shape;797;p81"/>
            <p:cNvCxnSpPr/>
            <p:nvPr/>
          </p:nvCxnSpPr>
          <p:spPr>
            <a:xfrm>
              <a:off x="512590" y="3115737"/>
              <a:ext cx="182033" cy="182033"/>
            </a:xfrm>
            <a:prstGeom prst="straightConnector1">
              <a:avLst/>
            </a:prstGeom>
            <a:noFill/>
            <a:ln w="12700" cap="rnd" cmpd="sng">
              <a:solidFill>
                <a:srgbClr val="FFFFFF"/>
              </a:solidFill>
              <a:prstDash val="solid"/>
              <a:round/>
              <a:headEnd type="none" w="sm" len="sm"/>
              <a:tailEnd type="none" w="sm" len="sm"/>
            </a:ln>
          </p:spPr>
        </p:cxnSp>
        <p:cxnSp>
          <p:nvCxnSpPr>
            <p:cNvPr id="798" name="Google Shape;798;p81"/>
            <p:cNvCxnSpPr/>
            <p:nvPr/>
          </p:nvCxnSpPr>
          <p:spPr>
            <a:xfrm>
              <a:off x="512590" y="3361271"/>
              <a:ext cx="182033" cy="182033"/>
            </a:xfrm>
            <a:prstGeom prst="straightConnector1">
              <a:avLst/>
            </a:prstGeom>
            <a:noFill/>
            <a:ln w="12700" cap="rnd" cmpd="sng">
              <a:solidFill>
                <a:srgbClr val="FFFFFF"/>
              </a:solidFill>
              <a:prstDash val="solid"/>
              <a:round/>
              <a:headEnd type="none" w="sm" len="sm"/>
              <a:tailEnd type="none" w="sm" len="sm"/>
            </a:ln>
          </p:spPr>
        </p:cxnSp>
        <p:cxnSp>
          <p:nvCxnSpPr>
            <p:cNvPr id="799" name="Google Shape;799;p81"/>
            <p:cNvCxnSpPr/>
            <p:nvPr/>
          </p:nvCxnSpPr>
          <p:spPr>
            <a:xfrm>
              <a:off x="512590" y="3606805"/>
              <a:ext cx="182033" cy="182033"/>
            </a:xfrm>
            <a:prstGeom prst="straightConnector1">
              <a:avLst/>
            </a:prstGeom>
            <a:noFill/>
            <a:ln w="12700" cap="rnd" cmpd="sng">
              <a:solidFill>
                <a:srgbClr val="FFFFFF"/>
              </a:solidFill>
              <a:prstDash val="solid"/>
              <a:round/>
              <a:headEnd type="none" w="sm" len="sm"/>
              <a:tailEnd type="none" w="sm" len="sm"/>
            </a:ln>
          </p:spPr>
        </p:cxnSp>
        <p:cxnSp>
          <p:nvCxnSpPr>
            <p:cNvPr id="800" name="Google Shape;800;p81"/>
            <p:cNvCxnSpPr/>
            <p:nvPr/>
          </p:nvCxnSpPr>
          <p:spPr>
            <a:xfrm>
              <a:off x="512590" y="3852339"/>
              <a:ext cx="182033" cy="182033"/>
            </a:xfrm>
            <a:prstGeom prst="straightConnector1">
              <a:avLst/>
            </a:prstGeom>
            <a:noFill/>
            <a:ln w="12700" cap="rnd" cmpd="sng">
              <a:solidFill>
                <a:srgbClr val="FFFFFF"/>
              </a:solidFill>
              <a:prstDash val="solid"/>
              <a:round/>
              <a:headEnd type="none" w="sm" len="sm"/>
              <a:tailEnd type="none" w="sm" len="sm"/>
            </a:ln>
          </p:spPr>
        </p:cxnSp>
        <p:cxnSp>
          <p:nvCxnSpPr>
            <p:cNvPr id="801" name="Google Shape;801;p81"/>
            <p:cNvCxnSpPr/>
            <p:nvPr/>
          </p:nvCxnSpPr>
          <p:spPr>
            <a:xfrm>
              <a:off x="512590" y="4097873"/>
              <a:ext cx="182033" cy="182033"/>
            </a:xfrm>
            <a:prstGeom prst="straightConnector1">
              <a:avLst/>
            </a:prstGeom>
            <a:noFill/>
            <a:ln w="12700" cap="rnd" cmpd="sng">
              <a:solidFill>
                <a:srgbClr val="FFFFFF"/>
              </a:solidFill>
              <a:prstDash val="solid"/>
              <a:round/>
              <a:headEnd type="none" w="sm" len="sm"/>
              <a:tailEnd type="none" w="sm" len="sm"/>
            </a:ln>
          </p:spPr>
        </p:cxnSp>
      </p:grpSp>
      <p:sp>
        <p:nvSpPr>
          <p:cNvPr id="802" name="Google Shape;802;p81"/>
          <p:cNvSpPr/>
          <p:nvPr/>
        </p:nvSpPr>
        <p:spPr>
          <a:xfrm>
            <a:off x="0" y="4921249"/>
            <a:ext cx="1936751" cy="1936751"/>
          </a:xfrm>
          <a:prstGeom prst="rtTriangle">
            <a:avLst/>
          </a:prstGeom>
          <a:gradFill>
            <a:gsLst>
              <a:gs pos="0">
                <a:srgbClr val="F25949">
                  <a:alpha val="784"/>
                </a:srgbClr>
              </a:gs>
              <a:gs pos="30000">
                <a:srgbClr val="F25949">
                  <a:alpha val="65882"/>
                </a:srgbClr>
              </a:gs>
              <a:gs pos="87000">
                <a:srgbClr val="F99D1C">
                  <a:alpha val="44705"/>
                </a:srgbClr>
              </a:gs>
              <a:gs pos="100000">
                <a:srgbClr val="F99D1C">
                  <a:alpha val="44705"/>
                </a:srgbClr>
              </a:gs>
            </a:gsLst>
            <a:lin ang="19199999"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Calibri"/>
              <a:buNone/>
            </a:pPr>
            <a:endParaRPr sz="800" b="0" i="0" u="none" strike="noStrike" cap="none">
              <a:solidFill>
                <a:srgbClr val="FFFFFF"/>
              </a:solidFill>
              <a:latin typeface="Arial"/>
              <a:ea typeface="Arial"/>
              <a:cs typeface="Arial"/>
              <a:sym typeface="Arial"/>
            </a:endParaRPr>
          </a:p>
        </p:txBody>
      </p:sp>
      <p:sp>
        <p:nvSpPr>
          <p:cNvPr id="803" name="Google Shape;803;p81"/>
          <p:cNvSpPr/>
          <p:nvPr/>
        </p:nvSpPr>
        <p:spPr>
          <a:xfrm>
            <a:off x="837967" y="1148125"/>
            <a:ext cx="4760620" cy="5709875"/>
          </a:xfrm>
          <a:prstGeom prst="rect">
            <a:avLst/>
          </a:prstGeom>
          <a:solidFill>
            <a:srgbClr val="000000"/>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FFFFFF"/>
              </a:solidFill>
              <a:latin typeface="Arial"/>
              <a:ea typeface="Arial"/>
              <a:cs typeface="Arial"/>
              <a:sym typeface="Arial"/>
            </a:endParaRPr>
          </a:p>
        </p:txBody>
      </p:sp>
      <p:sp>
        <p:nvSpPr>
          <p:cNvPr id="804" name="Google Shape;804;p81"/>
          <p:cNvSpPr txBox="1">
            <a:spLocks noGrp="1"/>
          </p:cNvSpPr>
          <p:nvPr>
            <p:ph type="body" idx="1"/>
          </p:nvPr>
        </p:nvSpPr>
        <p:spPr>
          <a:xfrm>
            <a:off x="6436552" y="812801"/>
            <a:ext cx="5060825" cy="5364162"/>
          </a:xfrm>
          <a:prstGeom prst="rect">
            <a:avLst/>
          </a:prstGeom>
          <a:noFill/>
          <a:ln>
            <a:noFill/>
          </a:ln>
        </p:spPr>
        <p:txBody>
          <a:bodyPr spcFirstLastPara="1" wrap="square" lIns="0" tIns="0" rIns="0" bIns="0" anchor="ctr" anchorCtr="0">
            <a:noAutofit/>
          </a:bodyPr>
          <a:lstStyle>
            <a:lvl1pPr marL="457200" lvl="0" indent="-609600" algn="l">
              <a:lnSpc>
                <a:spcPct val="80000"/>
              </a:lnSpc>
              <a:spcBef>
                <a:spcPts val="1200"/>
              </a:spcBef>
              <a:spcAft>
                <a:spcPts val="0"/>
              </a:spcAft>
              <a:buClr>
                <a:schemeClr val="dk1"/>
              </a:buClr>
              <a:buSzPts val="6000"/>
              <a:buFont typeface="Arial"/>
              <a:buChar char="​"/>
              <a:defRPr sz="6000" b="1">
                <a:latin typeface="Arial"/>
                <a:ea typeface="Arial"/>
                <a:cs typeface="Arial"/>
                <a:sym typeface="Arial"/>
              </a:defRPr>
            </a:lvl1pPr>
            <a:lvl2pPr marL="914400" lvl="1" indent="-419100" algn="l">
              <a:lnSpc>
                <a:spcPct val="83000"/>
              </a:lnSpc>
              <a:spcBef>
                <a:spcPts val="300"/>
              </a:spcBef>
              <a:spcAft>
                <a:spcPts val="0"/>
              </a:spcAft>
              <a:buSzPts val="3000"/>
              <a:buFont typeface="Arial"/>
              <a:buChar char="​"/>
              <a:defRPr sz="3000">
                <a:solidFill>
                  <a:schemeClr val="accent1"/>
                </a:solidFill>
                <a:latin typeface="Arial"/>
                <a:ea typeface="Arial"/>
                <a:cs typeface="Arial"/>
                <a:sym typeface="Arial"/>
              </a:defRPr>
            </a:lvl2pPr>
            <a:lvl3pPr marL="1371600" lvl="2" indent="-342900" algn="l">
              <a:lnSpc>
                <a:spcPct val="120000"/>
              </a:lnSpc>
              <a:spcBef>
                <a:spcPts val="3000"/>
              </a:spcBef>
              <a:spcAft>
                <a:spcPts val="0"/>
              </a:spcAft>
              <a:buClr>
                <a:schemeClr val="dk1"/>
              </a:buClr>
              <a:buSzPts val="1800"/>
              <a:buFont typeface="Arial"/>
              <a:buChar char="​"/>
              <a:defRPr sz="1800">
                <a:solidFill>
                  <a:schemeClr val="dk1"/>
                </a:solidFill>
                <a:latin typeface="Arial"/>
                <a:ea typeface="Arial"/>
                <a:cs typeface="Arial"/>
                <a:sym typeface="Arial"/>
              </a:defRPr>
            </a:lvl3pPr>
            <a:lvl4pPr marL="1828800" lvl="3" indent="-317500" algn="l">
              <a:lnSpc>
                <a:spcPct val="90000"/>
              </a:lnSpc>
              <a:spcBef>
                <a:spcPts val="400"/>
              </a:spcBef>
              <a:spcAft>
                <a:spcPts val="0"/>
              </a:spcAft>
              <a:buClr>
                <a:schemeClr val="accent1"/>
              </a:buClr>
              <a:buSzPts val="1400"/>
              <a:buFont typeface="Arial"/>
              <a:buChar char="•"/>
              <a:defRPr sz="1400" b="0">
                <a:solidFill>
                  <a:schemeClr val="dk1"/>
                </a:solidFill>
                <a:latin typeface="Arial"/>
                <a:ea typeface="Arial"/>
                <a:cs typeface="Arial"/>
                <a:sym typeface="Arial"/>
              </a:defRPr>
            </a:lvl4pPr>
            <a:lvl5pPr marL="2286000" lvl="4" indent="-304800" algn="l">
              <a:lnSpc>
                <a:spcPct val="85000"/>
              </a:lnSpc>
              <a:spcBef>
                <a:spcPts val="400"/>
              </a:spcBef>
              <a:spcAft>
                <a:spcPts val="0"/>
              </a:spcAft>
              <a:buClr>
                <a:schemeClr val="dk1"/>
              </a:buClr>
              <a:buSzPts val="1200"/>
              <a:buFont typeface="Arial"/>
              <a:buChar char="–"/>
              <a:defRPr sz="1200">
                <a:solidFill>
                  <a:schemeClr val="dk1"/>
                </a:solidFill>
                <a:latin typeface="Arial"/>
                <a:ea typeface="Arial"/>
                <a:cs typeface="Arial"/>
                <a:sym typeface="Arial"/>
              </a:defRPr>
            </a:lvl5pPr>
            <a:lvl6pPr marL="2743200" lvl="5" indent="-355600" algn="l">
              <a:lnSpc>
                <a:spcPct val="90000"/>
              </a:lnSpc>
              <a:spcBef>
                <a:spcPts val="1200"/>
              </a:spcBef>
              <a:spcAft>
                <a:spcPts val="0"/>
              </a:spcAft>
              <a:buClr>
                <a:schemeClr val="dk1"/>
              </a:buClr>
              <a:buSzPts val="2000"/>
              <a:buFont typeface="Arial"/>
              <a:buChar char="​"/>
              <a:defRPr sz="2000" b="1">
                <a:solidFill>
                  <a:schemeClr val="dk1"/>
                </a:solidFill>
                <a:latin typeface="Arial"/>
                <a:ea typeface="Arial"/>
                <a:cs typeface="Arial"/>
                <a:sym typeface="Arial"/>
              </a:defRPr>
            </a:lvl6pPr>
            <a:lvl7pPr marL="3200400" lvl="6" indent="-317500" algn="l">
              <a:lnSpc>
                <a:spcPct val="90000"/>
              </a:lnSpc>
              <a:spcBef>
                <a:spcPts val="0"/>
              </a:spcBef>
              <a:spcAft>
                <a:spcPts val="0"/>
              </a:spcAft>
              <a:buSzPts val="1400"/>
              <a:buFont typeface="Arial"/>
              <a:buChar char="​"/>
              <a:defRPr sz="1400">
                <a:solidFill>
                  <a:schemeClr val="accent1"/>
                </a:solidFill>
                <a:latin typeface="Arial"/>
                <a:ea typeface="Arial"/>
                <a:cs typeface="Arial"/>
                <a:sym typeface="Arial"/>
              </a:defRPr>
            </a:lvl7pPr>
            <a:lvl8pPr marL="3657600" lvl="7" indent="-317500" algn="l">
              <a:lnSpc>
                <a:spcPct val="120000"/>
              </a:lnSpc>
              <a:spcBef>
                <a:spcPts val="400"/>
              </a:spcBef>
              <a:spcAft>
                <a:spcPts val="0"/>
              </a:spcAft>
              <a:buClr>
                <a:schemeClr val="dk1"/>
              </a:buClr>
              <a:buSzPts val="1400"/>
              <a:buFont typeface="Arial"/>
              <a:buChar char="​"/>
              <a:defRPr sz="1400">
                <a:solidFill>
                  <a:schemeClr val="dk1"/>
                </a:solidFill>
                <a:latin typeface="Arial"/>
                <a:ea typeface="Arial"/>
                <a:cs typeface="Arial"/>
                <a:sym typeface="Arial"/>
              </a:defRPr>
            </a:lvl8pPr>
            <a:lvl9pPr marL="4114800" lvl="8" indent="-304800" algn="l">
              <a:lnSpc>
                <a:spcPct val="80000"/>
              </a:lnSpc>
              <a:spcBef>
                <a:spcPts val="600"/>
              </a:spcBef>
              <a:spcAft>
                <a:spcPts val="0"/>
              </a:spcAft>
              <a:buClr>
                <a:schemeClr val="accent4"/>
              </a:buClr>
              <a:buSzPts val="1200"/>
              <a:buFont typeface="Arial"/>
              <a:buChar char="•"/>
              <a:defRPr sz="1200" b="0">
                <a:solidFill>
                  <a:schemeClr val="dk1"/>
                </a:solidFill>
                <a:latin typeface="Arial"/>
                <a:ea typeface="Arial"/>
                <a:cs typeface="Arial"/>
                <a:sym typeface="Arial"/>
              </a:defRPr>
            </a:lvl9pPr>
          </a:lstStyle>
          <a:p>
            <a:endParaRPr/>
          </a:p>
        </p:txBody>
      </p:sp>
      <p:pic>
        <p:nvPicPr>
          <p:cNvPr id="805" name="Google Shape;805;p81"/>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768418" y="6398745"/>
            <a:ext cx="1737783" cy="232711"/>
          </a:xfrm>
          <a:prstGeom prst="rect">
            <a:avLst/>
          </a:prstGeom>
          <a:noFill/>
          <a:ln>
            <a:noFill/>
          </a:ln>
        </p:spPr>
      </p:pic>
      <p:pic>
        <p:nvPicPr>
          <p:cNvPr id="806" name="Google Shape;806;p81" descr="A screen shot of a computer&#10;&#10;Description automatically generated"/>
          <p:cNvPicPr preferRelativeResize="0"/>
          <p:nvPr/>
        </p:nvPicPr>
        <p:blipFill rotWithShape="1">
          <a:blip r:embed="rId3">
            <a:alphaModFix/>
          </a:blip>
          <a:srcRect/>
          <a:stretch/>
        </p:blipFill>
        <p:spPr>
          <a:xfrm>
            <a:off x="683452" y="812801"/>
            <a:ext cx="5069648" cy="6045199"/>
          </a:xfrm>
          <a:prstGeom prst="rect">
            <a:avLst/>
          </a:prstGeom>
          <a:noFill/>
          <a:ln>
            <a:noFill/>
          </a:ln>
        </p:spPr>
      </p:pic>
      <p:sp>
        <p:nvSpPr>
          <p:cNvPr id="807" name="Google Shape;807;p81"/>
          <p:cNvSpPr>
            <a:spLocks noGrp="1"/>
          </p:cNvSpPr>
          <p:nvPr>
            <p:ph type="pic" idx="2"/>
          </p:nvPr>
        </p:nvSpPr>
        <p:spPr>
          <a:xfrm>
            <a:off x="942976" y="1287997"/>
            <a:ext cx="4549775" cy="5570003"/>
          </a:xfrm>
          <a:prstGeom prst="roundRect">
            <a:avLst>
              <a:gd name="adj" fmla="val 0"/>
            </a:avLst>
          </a:prstGeom>
          <a:solidFill>
            <a:schemeClr val="lt2"/>
          </a:solidFill>
          <a:ln>
            <a:noFill/>
          </a:ln>
        </p:spPr>
        <p:txBody>
          <a:bodyPr spcFirstLastPara="1" wrap="square" lIns="0" tIns="0" rIns="0" bIns="0" anchor="t" anchorCtr="0">
            <a:noAutofit/>
          </a:bodyPr>
          <a:lstStyle>
            <a:lvl1pPr marR="0" lvl="0" algn="l" rtl="0">
              <a:lnSpc>
                <a:spcPct val="95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1pPr>
            <a:lvl2pPr marR="0" lvl="1" algn="l" rtl="0">
              <a:lnSpc>
                <a:spcPct val="90000"/>
              </a:lnSpc>
              <a:spcBef>
                <a:spcPts val="40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2pPr>
            <a:lvl3pPr marR="0" lvl="2" algn="l" rtl="0">
              <a:lnSpc>
                <a:spcPct val="85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12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Clr>
                <a:schemeClr val="accent1"/>
              </a:buClr>
              <a:buSzPts val="1400"/>
              <a:buFont typeface="Arial"/>
              <a:buChar char="​"/>
              <a:defRPr sz="1400" b="0" i="0" u="none" strike="noStrike" cap="none">
                <a:solidFill>
                  <a:schemeClr val="accent1"/>
                </a:solidFill>
                <a:latin typeface="Arial"/>
                <a:ea typeface="Arial"/>
                <a:cs typeface="Arial"/>
                <a:sym typeface="Arial"/>
              </a:defRPr>
            </a:lvl5pPr>
            <a:lvl6pPr marR="0" lvl="5" algn="l" rtl="0">
              <a:lnSpc>
                <a:spcPct val="12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85000"/>
              </a:lnSpc>
              <a:spcBef>
                <a:spcPts val="600"/>
              </a:spcBef>
              <a:spcAft>
                <a:spcPts val="0"/>
              </a:spcAft>
              <a:buClr>
                <a:schemeClr val="accent4"/>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100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8pPr>
            <a:lvl9pPr marR="0" lvl="8" algn="l" rtl="0">
              <a:lnSpc>
                <a:spcPct val="85000"/>
              </a:lnSpc>
              <a:spcBef>
                <a:spcPts val="600"/>
              </a:spcBef>
              <a:spcAft>
                <a:spcPts val="1200"/>
              </a:spcAft>
              <a:buClr>
                <a:schemeClr val="dk1"/>
              </a:buClr>
              <a:buSzPts val="1400"/>
              <a:buFont typeface="Arial"/>
              <a:buChar char="​"/>
              <a:defRPr sz="1400" b="1" i="0" u="none" strike="noStrike" cap="none">
                <a:solidFill>
                  <a:schemeClr val="dk1"/>
                </a:solidFill>
                <a:latin typeface="Arial"/>
                <a:ea typeface="Arial"/>
                <a:cs typeface="Arial"/>
                <a:sym typeface="Arial"/>
              </a:defRPr>
            </a:lvl9pPr>
          </a:lstStyle>
          <a:p>
            <a:endParaRPr/>
          </a:p>
        </p:txBody>
      </p:sp>
      <p:sp>
        <p:nvSpPr>
          <p:cNvPr id="808" name="Google Shape;808;p81"/>
          <p:cNvSpPr/>
          <p:nvPr/>
        </p:nvSpPr>
        <p:spPr>
          <a:xfrm>
            <a:off x="10848521" y="75561"/>
            <a:ext cx="1338508" cy="181868"/>
          </a:xfrm>
          <a:prstGeom prst="rect">
            <a:avLst/>
          </a:prstGeom>
          <a:noFill/>
          <a:ln>
            <a:noFill/>
          </a:ln>
        </p:spPr>
        <p:txBody>
          <a:bodyPr spcFirstLastPara="1" wrap="square" lIns="121900" tIns="60925" rIns="121900" bIns="60925" anchor="t" anchorCtr="0">
            <a:noAutofit/>
          </a:bodyPr>
          <a:lstStyle/>
          <a:p>
            <a:pPr marL="0" marR="0" lvl="0" indent="0" algn="r" rtl="0">
              <a:spcBef>
                <a:spcPts val="0"/>
              </a:spcBef>
              <a:spcAft>
                <a:spcPts val="0"/>
              </a:spcAft>
              <a:buNone/>
            </a:pPr>
            <a:r>
              <a:rPr lang="en-US" sz="700" b="0" i="0">
                <a:solidFill>
                  <a:schemeClr val="dk2"/>
                </a:solidFill>
                <a:latin typeface="Arial"/>
                <a:ea typeface="Arial"/>
                <a:cs typeface="Arial"/>
                <a:sym typeface="Arial"/>
              </a:rPr>
              <a:t>© 2019 SPLUNK INC.</a:t>
            </a:r>
            <a:endParaRPr sz="700">
              <a:solidFill>
                <a:schemeClr val="dk2"/>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matchingName="Phone with Content">
  <p:cSld name="Phone with Content">
    <p:spTree>
      <p:nvGrpSpPr>
        <p:cNvPr id="1" name="Shape 809"/>
        <p:cNvGrpSpPr/>
        <p:nvPr/>
      </p:nvGrpSpPr>
      <p:grpSpPr>
        <a:xfrm>
          <a:off x="0" y="0"/>
          <a:ext cx="0" cy="0"/>
          <a:chOff x="0" y="0"/>
          <a:chExt cx="0" cy="0"/>
        </a:xfrm>
      </p:grpSpPr>
      <p:sp>
        <p:nvSpPr>
          <p:cNvPr id="810" name="Google Shape;810;p82"/>
          <p:cNvSpPr txBox="1">
            <a:spLocks noGrp="1"/>
          </p:cNvSpPr>
          <p:nvPr>
            <p:ph type="body" idx="1"/>
          </p:nvPr>
        </p:nvSpPr>
        <p:spPr>
          <a:xfrm>
            <a:off x="4521200" y="812801"/>
            <a:ext cx="6976177" cy="5364162"/>
          </a:xfrm>
          <a:prstGeom prst="rect">
            <a:avLst/>
          </a:prstGeom>
          <a:noFill/>
          <a:ln>
            <a:noFill/>
          </a:ln>
        </p:spPr>
        <p:txBody>
          <a:bodyPr spcFirstLastPara="1" wrap="square" lIns="0" tIns="0" rIns="0" bIns="0" anchor="ctr" anchorCtr="0">
            <a:noAutofit/>
          </a:bodyPr>
          <a:lstStyle>
            <a:lvl1pPr marL="457200" lvl="0" indent="-609600" algn="l">
              <a:lnSpc>
                <a:spcPct val="80000"/>
              </a:lnSpc>
              <a:spcBef>
                <a:spcPts val="1200"/>
              </a:spcBef>
              <a:spcAft>
                <a:spcPts val="0"/>
              </a:spcAft>
              <a:buClr>
                <a:schemeClr val="dk1"/>
              </a:buClr>
              <a:buSzPts val="6000"/>
              <a:buFont typeface="Arial"/>
              <a:buChar char="​"/>
              <a:defRPr sz="6000" b="1">
                <a:latin typeface="Arial"/>
                <a:ea typeface="Arial"/>
                <a:cs typeface="Arial"/>
                <a:sym typeface="Arial"/>
              </a:defRPr>
            </a:lvl1pPr>
            <a:lvl2pPr marL="914400" lvl="1" indent="-419100" algn="l">
              <a:lnSpc>
                <a:spcPct val="83000"/>
              </a:lnSpc>
              <a:spcBef>
                <a:spcPts val="300"/>
              </a:spcBef>
              <a:spcAft>
                <a:spcPts val="0"/>
              </a:spcAft>
              <a:buSzPts val="3000"/>
              <a:buFont typeface="Arial"/>
              <a:buChar char="​"/>
              <a:defRPr sz="3000">
                <a:solidFill>
                  <a:schemeClr val="accent1"/>
                </a:solidFill>
                <a:latin typeface="Arial"/>
                <a:ea typeface="Arial"/>
                <a:cs typeface="Arial"/>
                <a:sym typeface="Arial"/>
              </a:defRPr>
            </a:lvl2pPr>
            <a:lvl3pPr marL="1371600" lvl="2" indent="-342900" algn="l">
              <a:lnSpc>
                <a:spcPct val="120000"/>
              </a:lnSpc>
              <a:spcBef>
                <a:spcPts val="3000"/>
              </a:spcBef>
              <a:spcAft>
                <a:spcPts val="0"/>
              </a:spcAft>
              <a:buClr>
                <a:schemeClr val="dk1"/>
              </a:buClr>
              <a:buSzPts val="1800"/>
              <a:buFont typeface="Arial"/>
              <a:buChar char="​"/>
              <a:defRPr sz="1800">
                <a:solidFill>
                  <a:schemeClr val="dk1"/>
                </a:solidFill>
                <a:latin typeface="Arial"/>
                <a:ea typeface="Arial"/>
                <a:cs typeface="Arial"/>
                <a:sym typeface="Arial"/>
              </a:defRPr>
            </a:lvl3pPr>
            <a:lvl4pPr marL="1828800" lvl="3" indent="-317500" algn="l">
              <a:lnSpc>
                <a:spcPct val="90000"/>
              </a:lnSpc>
              <a:spcBef>
                <a:spcPts val="400"/>
              </a:spcBef>
              <a:spcAft>
                <a:spcPts val="0"/>
              </a:spcAft>
              <a:buClr>
                <a:schemeClr val="accent1"/>
              </a:buClr>
              <a:buSzPts val="1400"/>
              <a:buFont typeface="Arial"/>
              <a:buChar char="•"/>
              <a:defRPr sz="1400" b="0">
                <a:solidFill>
                  <a:schemeClr val="dk1"/>
                </a:solidFill>
                <a:latin typeface="Arial"/>
                <a:ea typeface="Arial"/>
                <a:cs typeface="Arial"/>
                <a:sym typeface="Arial"/>
              </a:defRPr>
            </a:lvl4pPr>
            <a:lvl5pPr marL="2286000" lvl="4" indent="-304800" algn="l">
              <a:lnSpc>
                <a:spcPct val="85000"/>
              </a:lnSpc>
              <a:spcBef>
                <a:spcPts val="400"/>
              </a:spcBef>
              <a:spcAft>
                <a:spcPts val="0"/>
              </a:spcAft>
              <a:buClr>
                <a:schemeClr val="dk1"/>
              </a:buClr>
              <a:buSzPts val="1200"/>
              <a:buFont typeface="Arial"/>
              <a:buChar char="–"/>
              <a:defRPr sz="1200">
                <a:solidFill>
                  <a:schemeClr val="dk1"/>
                </a:solidFill>
                <a:latin typeface="Arial"/>
                <a:ea typeface="Arial"/>
                <a:cs typeface="Arial"/>
                <a:sym typeface="Arial"/>
              </a:defRPr>
            </a:lvl5pPr>
            <a:lvl6pPr marL="2743200" lvl="5" indent="-355600" algn="l">
              <a:lnSpc>
                <a:spcPct val="90000"/>
              </a:lnSpc>
              <a:spcBef>
                <a:spcPts val="1200"/>
              </a:spcBef>
              <a:spcAft>
                <a:spcPts val="0"/>
              </a:spcAft>
              <a:buClr>
                <a:schemeClr val="dk1"/>
              </a:buClr>
              <a:buSzPts val="2000"/>
              <a:buFont typeface="Arial"/>
              <a:buChar char="​"/>
              <a:defRPr sz="2000" b="1">
                <a:solidFill>
                  <a:schemeClr val="dk1"/>
                </a:solidFill>
                <a:latin typeface="Arial"/>
                <a:ea typeface="Arial"/>
                <a:cs typeface="Arial"/>
                <a:sym typeface="Arial"/>
              </a:defRPr>
            </a:lvl6pPr>
            <a:lvl7pPr marL="3200400" lvl="6" indent="-317500" algn="l">
              <a:lnSpc>
                <a:spcPct val="90000"/>
              </a:lnSpc>
              <a:spcBef>
                <a:spcPts val="0"/>
              </a:spcBef>
              <a:spcAft>
                <a:spcPts val="0"/>
              </a:spcAft>
              <a:buSzPts val="1400"/>
              <a:buFont typeface="Arial"/>
              <a:buChar char="​"/>
              <a:defRPr sz="1400">
                <a:solidFill>
                  <a:schemeClr val="accent1"/>
                </a:solidFill>
                <a:latin typeface="Arial"/>
                <a:ea typeface="Arial"/>
                <a:cs typeface="Arial"/>
                <a:sym typeface="Arial"/>
              </a:defRPr>
            </a:lvl7pPr>
            <a:lvl8pPr marL="3657600" lvl="7" indent="-317500" algn="l">
              <a:lnSpc>
                <a:spcPct val="120000"/>
              </a:lnSpc>
              <a:spcBef>
                <a:spcPts val="400"/>
              </a:spcBef>
              <a:spcAft>
                <a:spcPts val="0"/>
              </a:spcAft>
              <a:buClr>
                <a:schemeClr val="dk1"/>
              </a:buClr>
              <a:buSzPts val="1400"/>
              <a:buFont typeface="Arial"/>
              <a:buChar char="​"/>
              <a:defRPr sz="1400">
                <a:solidFill>
                  <a:schemeClr val="dk1"/>
                </a:solidFill>
                <a:latin typeface="Arial"/>
                <a:ea typeface="Arial"/>
                <a:cs typeface="Arial"/>
                <a:sym typeface="Arial"/>
              </a:defRPr>
            </a:lvl8pPr>
            <a:lvl9pPr marL="4114800" lvl="8" indent="-304800" algn="l">
              <a:lnSpc>
                <a:spcPct val="80000"/>
              </a:lnSpc>
              <a:spcBef>
                <a:spcPts val="600"/>
              </a:spcBef>
              <a:spcAft>
                <a:spcPts val="0"/>
              </a:spcAft>
              <a:buClr>
                <a:schemeClr val="accent4"/>
              </a:buClr>
              <a:buSzPts val="1200"/>
              <a:buFont typeface="Arial"/>
              <a:buChar char="•"/>
              <a:defRPr sz="1200" b="0">
                <a:solidFill>
                  <a:schemeClr val="dk1"/>
                </a:solidFill>
                <a:latin typeface="Arial"/>
                <a:ea typeface="Arial"/>
                <a:cs typeface="Arial"/>
                <a:sym typeface="Arial"/>
              </a:defRPr>
            </a:lvl9pPr>
          </a:lstStyle>
          <a:p>
            <a:endParaRPr/>
          </a:p>
        </p:txBody>
      </p:sp>
      <p:sp>
        <p:nvSpPr>
          <p:cNvPr id="811" name="Google Shape;811;p82"/>
          <p:cNvSpPr/>
          <p:nvPr/>
        </p:nvSpPr>
        <p:spPr>
          <a:xfrm>
            <a:off x="0" y="1668780"/>
            <a:ext cx="5189220" cy="5189220"/>
          </a:xfrm>
          <a:prstGeom prst="rtTriangle">
            <a:avLst/>
          </a:prstGeom>
          <a:gradFill>
            <a:gsLst>
              <a:gs pos="0">
                <a:srgbClr val="F67E32"/>
              </a:gs>
              <a:gs pos="1000">
                <a:srgbClr val="F67E32"/>
              </a:gs>
              <a:gs pos="76000">
                <a:srgbClr val="EC008C"/>
              </a:gs>
              <a:gs pos="100000">
                <a:srgbClr val="EC008C"/>
              </a:gs>
            </a:gsLst>
            <a:path path="circle">
              <a:fillToRect r="100000" b="100000"/>
            </a:path>
            <a:tileRect l="-100000" t="-100000"/>
          </a:gra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FFFFFF"/>
              </a:solidFill>
              <a:latin typeface="Arial"/>
              <a:ea typeface="Arial"/>
              <a:cs typeface="Arial"/>
              <a:sym typeface="Arial"/>
            </a:endParaRPr>
          </a:p>
        </p:txBody>
      </p:sp>
      <p:sp>
        <p:nvSpPr>
          <p:cNvPr id="812" name="Google Shape;812;p82"/>
          <p:cNvSpPr/>
          <p:nvPr/>
        </p:nvSpPr>
        <p:spPr>
          <a:xfrm>
            <a:off x="-1" y="4205128"/>
            <a:ext cx="2652873" cy="2652873"/>
          </a:xfrm>
          <a:prstGeom prst="rtTriangle">
            <a:avLst/>
          </a:prstGeom>
          <a:gradFill>
            <a:gsLst>
              <a:gs pos="0">
                <a:srgbClr val="F25949">
                  <a:alpha val="784"/>
                </a:srgbClr>
              </a:gs>
              <a:gs pos="30000">
                <a:srgbClr val="F25949">
                  <a:alpha val="65882"/>
                </a:srgbClr>
              </a:gs>
              <a:gs pos="87000">
                <a:srgbClr val="F99D1C">
                  <a:alpha val="44705"/>
                </a:srgbClr>
              </a:gs>
              <a:gs pos="100000">
                <a:srgbClr val="F99D1C">
                  <a:alpha val="44705"/>
                </a:srgbClr>
              </a:gs>
            </a:gsLst>
            <a:lin ang="19199999"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Calibri"/>
              <a:buNone/>
            </a:pPr>
            <a:endParaRPr sz="800" b="0" i="0" u="none" strike="noStrike" cap="none">
              <a:solidFill>
                <a:srgbClr val="FFFFFF"/>
              </a:solidFill>
              <a:latin typeface="Arial"/>
              <a:ea typeface="Arial"/>
              <a:cs typeface="Arial"/>
              <a:sym typeface="Arial"/>
            </a:endParaRPr>
          </a:p>
        </p:txBody>
      </p:sp>
      <p:sp>
        <p:nvSpPr>
          <p:cNvPr id="813" name="Google Shape;813;p82"/>
          <p:cNvSpPr/>
          <p:nvPr/>
        </p:nvSpPr>
        <p:spPr>
          <a:xfrm flipH="1">
            <a:off x="0" y="461948"/>
            <a:ext cx="4851528" cy="4851528"/>
          </a:xfrm>
          <a:custGeom>
            <a:avLst/>
            <a:gdLst/>
            <a:ahLst/>
            <a:cxnLst/>
            <a:rect l="l" t="t" r="r" b="b"/>
            <a:pathLst>
              <a:path w="5828126" h="5828126" extrusionOk="0">
                <a:moveTo>
                  <a:pt x="5828126" y="0"/>
                </a:moveTo>
                <a:lnTo>
                  <a:pt x="0" y="5828126"/>
                </a:lnTo>
                <a:lnTo>
                  <a:pt x="5828126" y="5828126"/>
                </a:lnTo>
                <a:lnTo>
                  <a:pt x="5828126" y="0"/>
                </a:lnTo>
                <a:close/>
              </a:path>
            </a:pathLst>
          </a:custGeom>
          <a:gradFill>
            <a:gsLst>
              <a:gs pos="0">
                <a:srgbClr val="EC008C">
                  <a:alpha val="0"/>
                </a:srgbClr>
              </a:gs>
              <a:gs pos="8000">
                <a:srgbClr val="EC008C">
                  <a:alpha val="0"/>
                </a:srgbClr>
              </a:gs>
              <a:gs pos="67000">
                <a:srgbClr val="F99D1C">
                  <a:alpha val="33725"/>
                </a:srgbClr>
              </a:gs>
              <a:gs pos="99000">
                <a:srgbClr val="F99D1C"/>
              </a:gs>
              <a:gs pos="100000">
                <a:srgbClr val="F99D1C"/>
              </a:gs>
            </a:gsLst>
            <a:lin ang="16200000"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Calibri"/>
              <a:buNone/>
            </a:pPr>
            <a:endParaRPr sz="800" b="0" i="0" u="none" strike="noStrike" cap="none">
              <a:solidFill>
                <a:srgbClr val="FFFFFF"/>
              </a:solidFill>
              <a:latin typeface="Arial"/>
              <a:ea typeface="Arial"/>
              <a:cs typeface="Arial"/>
              <a:sym typeface="Arial"/>
            </a:endParaRPr>
          </a:p>
        </p:txBody>
      </p:sp>
      <p:grpSp>
        <p:nvGrpSpPr>
          <p:cNvPr id="814" name="Google Shape;814;p82"/>
          <p:cNvGrpSpPr/>
          <p:nvPr/>
        </p:nvGrpSpPr>
        <p:grpSpPr>
          <a:xfrm rot="10800000" flipH="1">
            <a:off x="-10160" y="1941232"/>
            <a:ext cx="200660" cy="2805948"/>
            <a:chOff x="512590" y="1888067"/>
            <a:chExt cx="182033" cy="2391839"/>
          </a:xfrm>
        </p:grpSpPr>
        <p:cxnSp>
          <p:nvCxnSpPr>
            <p:cNvPr id="815" name="Google Shape;815;p82"/>
            <p:cNvCxnSpPr/>
            <p:nvPr/>
          </p:nvCxnSpPr>
          <p:spPr>
            <a:xfrm>
              <a:off x="512590" y="1888067"/>
              <a:ext cx="182033" cy="182033"/>
            </a:xfrm>
            <a:prstGeom prst="straightConnector1">
              <a:avLst/>
            </a:prstGeom>
            <a:noFill/>
            <a:ln w="12700" cap="rnd" cmpd="sng">
              <a:solidFill>
                <a:srgbClr val="FFFFFF"/>
              </a:solidFill>
              <a:prstDash val="solid"/>
              <a:round/>
              <a:headEnd type="none" w="sm" len="sm"/>
              <a:tailEnd type="none" w="sm" len="sm"/>
            </a:ln>
          </p:spPr>
        </p:cxnSp>
        <p:cxnSp>
          <p:nvCxnSpPr>
            <p:cNvPr id="816" name="Google Shape;816;p82"/>
            <p:cNvCxnSpPr/>
            <p:nvPr/>
          </p:nvCxnSpPr>
          <p:spPr>
            <a:xfrm>
              <a:off x="512590" y="2133601"/>
              <a:ext cx="182033" cy="182033"/>
            </a:xfrm>
            <a:prstGeom prst="straightConnector1">
              <a:avLst/>
            </a:prstGeom>
            <a:noFill/>
            <a:ln w="12700" cap="rnd" cmpd="sng">
              <a:solidFill>
                <a:srgbClr val="FFFFFF"/>
              </a:solidFill>
              <a:prstDash val="solid"/>
              <a:round/>
              <a:headEnd type="none" w="sm" len="sm"/>
              <a:tailEnd type="none" w="sm" len="sm"/>
            </a:ln>
          </p:spPr>
        </p:cxnSp>
        <p:cxnSp>
          <p:nvCxnSpPr>
            <p:cNvPr id="817" name="Google Shape;817;p82"/>
            <p:cNvCxnSpPr/>
            <p:nvPr/>
          </p:nvCxnSpPr>
          <p:spPr>
            <a:xfrm>
              <a:off x="512590" y="2379135"/>
              <a:ext cx="182033" cy="182033"/>
            </a:xfrm>
            <a:prstGeom prst="straightConnector1">
              <a:avLst/>
            </a:prstGeom>
            <a:noFill/>
            <a:ln w="12700" cap="rnd" cmpd="sng">
              <a:solidFill>
                <a:srgbClr val="FFFFFF"/>
              </a:solidFill>
              <a:prstDash val="solid"/>
              <a:round/>
              <a:headEnd type="none" w="sm" len="sm"/>
              <a:tailEnd type="none" w="sm" len="sm"/>
            </a:ln>
          </p:spPr>
        </p:cxnSp>
        <p:cxnSp>
          <p:nvCxnSpPr>
            <p:cNvPr id="818" name="Google Shape;818;p82"/>
            <p:cNvCxnSpPr/>
            <p:nvPr/>
          </p:nvCxnSpPr>
          <p:spPr>
            <a:xfrm>
              <a:off x="512590" y="2624669"/>
              <a:ext cx="182033" cy="182033"/>
            </a:xfrm>
            <a:prstGeom prst="straightConnector1">
              <a:avLst/>
            </a:prstGeom>
            <a:noFill/>
            <a:ln w="12700" cap="rnd" cmpd="sng">
              <a:solidFill>
                <a:srgbClr val="FFFFFF"/>
              </a:solidFill>
              <a:prstDash val="solid"/>
              <a:round/>
              <a:headEnd type="none" w="sm" len="sm"/>
              <a:tailEnd type="none" w="sm" len="sm"/>
            </a:ln>
          </p:spPr>
        </p:cxnSp>
        <p:cxnSp>
          <p:nvCxnSpPr>
            <p:cNvPr id="819" name="Google Shape;819;p82"/>
            <p:cNvCxnSpPr/>
            <p:nvPr/>
          </p:nvCxnSpPr>
          <p:spPr>
            <a:xfrm>
              <a:off x="512590" y="2870203"/>
              <a:ext cx="182033" cy="182033"/>
            </a:xfrm>
            <a:prstGeom prst="straightConnector1">
              <a:avLst/>
            </a:prstGeom>
            <a:noFill/>
            <a:ln w="12700" cap="rnd" cmpd="sng">
              <a:solidFill>
                <a:srgbClr val="FFFFFF"/>
              </a:solidFill>
              <a:prstDash val="solid"/>
              <a:round/>
              <a:headEnd type="none" w="sm" len="sm"/>
              <a:tailEnd type="none" w="sm" len="sm"/>
            </a:ln>
          </p:spPr>
        </p:cxnSp>
        <p:cxnSp>
          <p:nvCxnSpPr>
            <p:cNvPr id="820" name="Google Shape;820;p82"/>
            <p:cNvCxnSpPr/>
            <p:nvPr/>
          </p:nvCxnSpPr>
          <p:spPr>
            <a:xfrm>
              <a:off x="512590" y="3115737"/>
              <a:ext cx="182033" cy="182033"/>
            </a:xfrm>
            <a:prstGeom prst="straightConnector1">
              <a:avLst/>
            </a:prstGeom>
            <a:noFill/>
            <a:ln w="12700" cap="rnd" cmpd="sng">
              <a:solidFill>
                <a:srgbClr val="FFFFFF"/>
              </a:solidFill>
              <a:prstDash val="solid"/>
              <a:round/>
              <a:headEnd type="none" w="sm" len="sm"/>
              <a:tailEnd type="none" w="sm" len="sm"/>
            </a:ln>
          </p:spPr>
        </p:cxnSp>
        <p:cxnSp>
          <p:nvCxnSpPr>
            <p:cNvPr id="821" name="Google Shape;821;p82"/>
            <p:cNvCxnSpPr/>
            <p:nvPr/>
          </p:nvCxnSpPr>
          <p:spPr>
            <a:xfrm>
              <a:off x="512590" y="3361271"/>
              <a:ext cx="182033" cy="182033"/>
            </a:xfrm>
            <a:prstGeom prst="straightConnector1">
              <a:avLst/>
            </a:prstGeom>
            <a:noFill/>
            <a:ln w="12700" cap="rnd" cmpd="sng">
              <a:solidFill>
                <a:srgbClr val="FFFFFF"/>
              </a:solidFill>
              <a:prstDash val="solid"/>
              <a:round/>
              <a:headEnd type="none" w="sm" len="sm"/>
              <a:tailEnd type="none" w="sm" len="sm"/>
            </a:ln>
          </p:spPr>
        </p:cxnSp>
        <p:cxnSp>
          <p:nvCxnSpPr>
            <p:cNvPr id="822" name="Google Shape;822;p82"/>
            <p:cNvCxnSpPr/>
            <p:nvPr/>
          </p:nvCxnSpPr>
          <p:spPr>
            <a:xfrm>
              <a:off x="512590" y="3606805"/>
              <a:ext cx="182033" cy="182033"/>
            </a:xfrm>
            <a:prstGeom prst="straightConnector1">
              <a:avLst/>
            </a:prstGeom>
            <a:noFill/>
            <a:ln w="12700" cap="rnd" cmpd="sng">
              <a:solidFill>
                <a:srgbClr val="FFFFFF"/>
              </a:solidFill>
              <a:prstDash val="solid"/>
              <a:round/>
              <a:headEnd type="none" w="sm" len="sm"/>
              <a:tailEnd type="none" w="sm" len="sm"/>
            </a:ln>
          </p:spPr>
        </p:cxnSp>
        <p:cxnSp>
          <p:nvCxnSpPr>
            <p:cNvPr id="823" name="Google Shape;823;p82"/>
            <p:cNvCxnSpPr/>
            <p:nvPr/>
          </p:nvCxnSpPr>
          <p:spPr>
            <a:xfrm>
              <a:off x="512590" y="3852339"/>
              <a:ext cx="182033" cy="182033"/>
            </a:xfrm>
            <a:prstGeom prst="straightConnector1">
              <a:avLst/>
            </a:prstGeom>
            <a:noFill/>
            <a:ln w="12700" cap="rnd" cmpd="sng">
              <a:solidFill>
                <a:srgbClr val="FFFFFF"/>
              </a:solidFill>
              <a:prstDash val="solid"/>
              <a:round/>
              <a:headEnd type="none" w="sm" len="sm"/>
              <a:tailEnd type="none" w="sm" len="sm"/>
            </a:ln>
          </p:spPr>
        </p:cxnSp>
        <p:cxnSp>
          <p:nvCxnSpPr>
            <p:cNvPr id="824" name="Google Shape;824;p82"/>
            <p:cNvCxnSpPr/>
            <p:nvPr/>
          </p:nvCxnSpPr>
          <p:spPr>
            <a:xfrm>
              <a:off x="512590" y="4097873"/>
              <a:ext cx="182033" cy="182033"/>
            </a:xfrm>
            <a:prstGeom prst="straightConnector1">
              <a:avLst/>
            </a:prstGeom>
            <a:noFill/>
            <a:ln w="12700" cap="rnd" cmpd="sng">
              <a:solidFill>
                <a:srgbClr val="FFFFFF"/>
              </a:solidFill>
              <a:prstDash val="solid"/>
              <a:round/>
              <a:headEnd type="none" w="sm" len="sm"/>
              <a:tailEnd type="none" w="sm" len="sm"/>
            </a:ln>
          </p:spPr>
        </p:cxnSp>
      </p:grpSp>
      <p:sp>
        <p:nvSpPr>
          <p:cNvPr id="825" name="Google Shape;825;p82"/>
          <p:cNvSpPr/>
          <p:nvPr/>
        </p:nvSpPr>
        <p:spPr>
          <a:xfrm>
            <a:off x="937260" y="5892596"/>
            <a:ext cx="2689861" cy="420339"/>
          </a:xfrm>
          <a:prstGeom prst="roundRect">
            <a:avLst>
              <a:gd name="adj" fmla="val 50000"/>
            </a:avLst>
          </a:prstGeom>
          <a:gradFill>
            <a:gsLst>
              <a:gs pos="0">
                <a:srgbClr val="000000"/>
              </a:gs>
              <a:gs pos="3000">
                <a:srgbClr val="000000"/>
              </a:gs>
              <a:gs pos="76000">
                <a:srgbClr val="000000"/>
              </a:gs>
              <a:gs pos="100000">
                <a:srgbClr val="000000"/>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FFFFFF"/>
              </a:solidFill>
              <a:latin typeface="Arial"/>
              <a:ea typeface="Arial"/>
              <a:cs typeface="Arial"/>
              <a:sym typeface="Arial"/>
            </a:endParaRPr>
          </a:p>
        </p:txBody>
      </p:sp>
      <p:pic>
        <p:nvPicPr>
          <p:cNvPr id="826" name="Google Shape;826;p82"/>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768418" y="6398745"/>
            <a:ext cx="1737783" cy="232711"/>
          </a:xfrm>
          <a:prstGeom prst="rect">
            <a:avLst/>
          </a:prstGeom>
          <a:noFill/>
          <a:ln>
            <a:noFill/>
          </a:ln>
        </p:spPr>
      </p:pic>
      <p:grpSp>
        <p:nvGrpSpPr>
          <p:cNvPr id="827" name="Google Shape;827;p82"/>
          <p:cNvGrpSpPr/>
          <p:nvPr/>
        </p:nvGrpSpPr>
        <p:grpSpPr>
          <a:xfrm>
            <a:off x="914397" y="670560"/>
            <a:ext cx="2692403" cy="5486400"/>
            <a:chOff x="914398" y="670560"/>
            <a:chExt cx="2692402" cy="5486400"/>
          </a:xfrm>
        </p:grpSpPr>
        <p:sp>
          <p:nvSpPr>
            <p:cNvPr id="828" name="Google Shape;828;p82"/>
            <p:cNvSpPr/>
            <p:nvPr/>
          </p:nvSpPr>
          <p:spPr>
            <a:xfrm>
              <a:off x="1071410" y="1353866"/>
              <a:ext cx="2378378" cy="4207707"/>
            </a:xfrm>
            <a:prstGeom prst="rect">
              <a:avLst/>
            </a:prstGeom>
            <a:solidFill>
              <a:srgbClr val="E6E6E6"/>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FFFFFF"/>
                </a:solidFill>
                <a:latin typeface="Arial"/>
                <a:ea typeface="Arial"/>
                <a:cs typeface="Arial"/>
                <a:sym typeface="Arial"/>
              </a:endParaRPr>
            </a:p>
          </p:txBody>
        </p:sp>
        <p:pic>
          <p:nvPicPr>
            <p:cNvPr id="829" name="Google Shape;829;p82" descr="A screen shot of a computer&#10;&#10;Description automatically generated"/>
            <p:cNvPicPr preferRelativeResize="0"/>
            <p:nvPr/>
          </p:nvPicPr>
          <p:blipFill rotWithShape="1">
            <a:blip r:embed="rId3">
              <a:alphaModFix/>
            </a:blip>
            <a:srcRect/>
            <a:stretch/>
          </p:blipFill>
          <p:spPr>
            <a:xfrm>
              <a:off x="914398" y="670560"/>
              <a:ext cx="2692402" cy="5486400"/>
            </a:xfrm>
            <a:prstGeom prst="rect">
              <a:avLst/>
            </a:prstGeom>
            <a:noFill/>
            <a:ln>
              <a:noFill/>
            </a:ln>
          </p:spPr>
        </p:pic>
      </p:grpSp>
      <p:sp>
        <p:nvSpPr>
          <p:cNvPr id="830" name="Google Shape;830;p82"/>
          <p:cNvSpPr>
            <a:spLocks noGrp="1"/>
          </p:cNvSpPr>
          <p:nvPr>
            <p:ph type="pic" idx="2"/>
          </p:nvPr>
        </p:nvSpPr>
        <p:spPr>
          <a:xfrm>
            <a:off x="1104104" y="1376869"/>
            <a:ext cx="2316959" cy="4109530"/>
          </a:xfrm>
          <a:prstGeom prst="roundRect">
            <a:avLst>
              <a:gd name="adj" fmla="val 0"/>
            </a:avLst>
          </a:prstGeom>
          <a:solidFill>
            <a:schemeClr val="lt2"/>
          </a:solidFill>
          <a:ln>
            <a:noFill/>
          </a:ln>
        </p:spPr>
        <p:txBody>
          <a:bodyPr spcFirstLastPara="1" wrap="square" lIns="0" tIns="0" rIns="0" bIns="0" anchor="t" anchorCtr="0">
            <a:noAutofit/>
          </a:bodyPr>
          <a:lstStyle>
            <a:lvl1pPr marR="0" lvl="0" algn="l" rtl="0">
              <a:lnSpc>
                <a:spcPct val="95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1pPr>
            <a:lvl2pPr marR="0" lvl="1" algn="l" rtl="0">
              <a:lnSpc>
                <a:spcPct val="90000"/>
              </a:lnSpc>
              <a:spcBef>
                <a:spcPts val="40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2pPr>
            <a:lvl3pPr marR="0" lvl="2" algn="l" rtl="0">
              <a:lnSpc>
                <a:spcPct val="85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12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Clr>
                <a:schemeClr val="accent1"/>
              </a:buClr>
              <a:buSzPts val="1400"/>
              <a:buFont typeface="Arial"/>
              <a:buChar char="​"/>
              <a:defRPr sz="1400" b="0" i="0" u="none" strike="noStrike" cap="none">
                <a:solidFill>
                  <a:schemeClr val="accent1"/>
                </a:solidFill>
                <a:latin typeface="Arial"/>
                <a:ea typeface="Arial"/>
                <a:cs typeface="Arial"/>
                <a:sym typeface="Arial"/>
              </a:defRPr>
            </a:lvl5pPr>
            <a:lvl6pPr marR="0" lvl="5" algn="l" rtl="0">
              <a:lnSpc>
                <a:spcPct val="12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85000"/>
              </a:lnSpc>
              <a:spcBef>
                <a:spcPts val="600"/>
              </a:spcBef>
              <a:spcAft>
                <a:spcPts val="0"/>
              </a:spcAft>
              <a:buClr>
                <a:schemeClr val="accent4"/>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100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8pPr>
            <a:lvl9pPr marR="0" lvl="8" algn="l" rtl="0">
              <a:lnSpc>
                <a:spcPct val="85000"/>
              </a:lnSpc>
              <a:spcBef>
                <a:spcPts val="600"/>
              </a:spcBef>
              <a:spcAft>
                <a:spcPts val="1200"/>
              </a:spcAft>
              <a:buClr>
                <a:schemeClr val="dk1"/>
              </a:buClr>
              <a:buSzPts val="1400"/>
              <a:buFont typeface="Arial"/>
              <a:buChar char="​"/>
              <a:defRPr sz="1400" b="1" i="0" u="none" strike="noStrike" cap="none">
                <a:solidFill>
                  <a:schemeClr val="dk1"/>
                </a:solidFill>
                <a:latin typeface="Arial"/>
                <a:ea typeface="Arial"/>
                <a:cs typeface="Arial"/>
                <a:sym typeface="Arial"/>
              </a:defRPr>
            </a:lvl9pPr>
          </a:lstStyle>
          <a:p>
            <a:endParaRPr/>
          </a:p>
        </p:txBody>
      </p:sp>
      <p:sp>
        <p:nvSpPr>
          <p:cNvPr id="831" name="Google Shape;831;p82"/>
          <p:cNvSpPr/>
          <p:nvPr/>
        </p:nvSpPr>
        <p:spPr>
          <a:xfrm>
            <a:off x="10848521" y="75561"/>
            <a:ext cx="1338508" cy="181868"/>
          </a:xfrm>
          <a:prstGeom prst="rect">
            <a:avLst/>
          </a:prstGeom>
          <a:noFill/>
          <a:ln>
            <a:noFill/>
          </a:ln>
        </p:spPr>
        <p:txBody>
          <a:bodyPr spcFirstLastPara="1" wrap="square" lIns="121900" tIns="60925" rIns="121900" bIns="60925" anchor="t" anchorCtr="0">
            <a:noAutofit/>
          </a:bodyPr>
          <a:lstStyle/>
          <a:p>
            <a:pPr marL="0" marR="0" lvl="0" indent="0" algn="r" rtl="0">
              <a:spcBef>
                <a:spcPts val="0"/>
              </a:spcBef>
              <a:spcAft>
                <a:spcPts val="0"/>
              </a:spcAft>
              <a:buNone/>
            </a:pPr>
            <a:r>
              <a:rPr lang="en-US" sz="700" b="0" i="0">
                <a:solidFill>
                  <a:schemeClr val="dk2"/>
                </a:solidFill>
                <a:latin typeface="Arial"/>
                <a:ea typeface="Arial"/>
                <a:cs typeface="Arial"/>
                <a:sym typeface="Arial"/>
              </a:rPr>
              <a:t>© 2019 SPLUNK INC.</a:t>
            </a:r>
            <a:endParaRPr sz="700">
              <a:solidFill>
                <a:schemeClr val="dk2"/>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matchingName="Laptop with Content">
  <p:cSld name="Laptop with Content">
    <p:spTree>
      <p:nvGrpSpPr>
        <p:cNvPr id="1" name="Shape 832"/>
        <p:cNvGrpSpPr/>
        <p:nvPr/>
      </p:nvGrpSpPr>
      <p:grpSpPr>
        <a:xfrm>
          <a:off x="0" y="0"/>
          <a:ext cx="0" cy="0"/>
          <a:chOff x="0" y="0"/>
          <a:chExt cx="0" cy="0"/>
        </a:xfrm>
      </p:grpSpPr>
      <p:sp>
        <p:nvSpPr>
          <p:cNvPr id="833" name="Google Shape;833;p83"/>
          <p:cNvSpPr txBox="1">
            <a:spLocks noGrp="1"/>
          </p:cNvSpPr>
          <p:nvPr>
            <p:ph type="body" idx="1"/>
          </p:nvPr>
        </p:nvSpPr>
        <p:spPr>
          <a:xfrm>
            <a:off x="685800" y="812801"/>
            <a:ext cx="3149601" cy="5364162"/>
          </a:xfrm>
          <a:prstGeom prst="rect">
            <a:avLst/>
          </a:prstGeom>
          <a:noFill/>
          <a:ln>
            <a:noFill/>
          </a:ln>
        </p:spPr>
        <p:txBody>
          <a:bodyPr spcFirstLastPara="1" wrap="square" lIns="0" tIns="0" rIns="0" bIns="0" anchor="ctr" anchorCtr="0">
            <a:noAutofit/>
          </a:bodyPr>
          <a:lstStyle>
            <a:lvl1pPr marL="457200" lvl="0" indent="-495300" algn="l">
              <a:lnSpc>
                <a:spcPct val="80000"/>
              </a:lnSpc>
              <a:spcBef>
                <a:spcPts val="1200"/>
              </a:spcBef>
              <a:spcAft>
                <a:spcPts val="0"/>
              </a:spcAft>
              <a:buClr>
                <a:schemeClr val="dk1"/>
              </a:buClr>
              <a:buSzPts val="4200"/>
              <a:buFont typeface="Arial"/>
              <a:buChar char="​"/>
              <a:defRPr sz="4200" b="1">
                <a:latin typeface="Arial"/>
                <a:ea typeface="Arial"/>
                <a:cs typeface="Arial"/>
                <a:sym typeface="Arial"/>
              </a:defRPr>
            </a:lvl1pPr>
            <a:lvl2pPr marL="914400" lvl="1" indent="-368300" algn="l">
              <a:lnSpc>
                <a:spcPct val="83000"/>
              </a:lnSpc>
              <a:spcBef>
                <a:spcPts val="300"/>
              </a:spcBef>
              <a:spcAft>
                <a:spcPts val="0"/>
              </a:spcAft>
              <a:buSzPts val="2200"/>
              <a:buFont typeface="Arial"/>
              <a:buChar char="​"/>
              <a:defRPr sz="2200">
                <a:solidFill>
                  <a:schemeClr val="accent1"/>
                </a:solidFill>
                <a:latin typeface="Arial"/>
                <a:ea typeface="Arial"/>
                <a:cs typeface="Arial"/>
                <a:sym typeface="Arial"/>
              </a:defRPr>
            </a:lvl2pPr>
            <a:lvl3pPr marL="1371600" lvl="2" indent="-342900" algn="l">
              <a:lnSpc>
                <a:spcPct val="120000"/>
              </a:lnSpc>
              <a:spcBef>
                <a:spcPts val="3000"/>
              </a:spcBef>
              <a:spcAft>
                <a:spcPts val="0"/>
              </a:spcAft>
              <a:buClr>
                <a:schemeClr val="dk1"/>
              </a:buClr>
              <a:buSzPts val="1800"/>
              <a:buFont typeface="Arial"/>
              <a:buChar char="​"/>
              <a:defRPr sz="1800">
                <a:solidFill>
                  <a:schemeClr val="dk1"/>
                </a:solidFill>
                <a:latin typeface="Arial"/>
                <a:ea typeface="Arial"/>
                <a:cs typeface="Arial"/>
                <a:sym typeface="Arial"/>
              </a:defRPr>
            </a:lvl3pPr>
            <a:lvl4pPr marL="1828800" lvl="3" indent="-317500" algn="l">
              <a:lnSpc>
                <a:spcPct val="90000"/>
              </a:lnSpc>
              <a:spcBef>
                <a:spcPts val="400"/>
              </a:spcBef>
              <a:spcAft>
                <a:spcPts val="0"/>
              </a:spcAft>
              <a:buClr>
                <a:schemeClr val="accent1"/>
              </a:buClr>
              <a:buSzPts val="1400"/>
              <a:buFont typeface="Arial"/>
              <a:buChar char="•"/>
              <a:defRPr sz="1400" b="0">
                <a:solidFill>
                  <a:schemeClr val="dk1"/>
                </a:solidFill>
                <a:latin typeface="Arial"/>
                <a:ea typeface="Arial"/>
                <a:cs typeface="Arial"/>
                <a:sym typeface="Arial"/>
              </a:defRPr>
            </a:lvl4pPr>
            <a:lvl5pPr marL="2286000" lvl="4" indent="-304800" algn="l">
              <a:lnSpc>
                <a:spcPct val="85000"/>
              </a:lnSpc>
              <a:spcBef>
                <a:spcPts val="400"/>
              </a:spcBef>
              <a:spcAft>
                <a:spcPts val="0"/>
              </a:spcAft>
              <a:buClr>
                <a:schemeClr val="dk1"/>
              </a:buClr>
              <a:buSzPts val="1200"/>
              <a:buFont typeface="Arial"/>
              <a:buChar char="–"/>
              <a:defRPr sz="1200">
                <a:solidFill>
                  <a:schemeClr val="dk1"/>
                </a:solidFill>
                <a:latin typeface="Arial"/>
                <a:ea typeface="Arial"/>
                <a:cs typeface="Arial"/>
                <a:sym typeface="Arial"/>
              </a:defRPr>
            </a:lvl5pPr>
            <a:lvl6pPr marL="2743200" lvl="5" indent="-355600" algn="l">
              <a:lnSpc>
                <a:spcPct val="90000"/>
              </a:lnSpc>
              <a:spcBef>
                <a:spcPts val="1200"/>
              </a:spcBef>
              <a:spcAft>
                <a:spcPts val="0"/>
              </a:spcAft>
              <a:buClr>
                <a:schemeClr val="dk1"/>
              </a:buClr>
              <a:buSzPts val="2000"/>
              <a:buFont typeface="Arial"/>
              <a:buChar char="​"/>
              <a:defRPr sz="2000" b="1">
                <a:solidFill>
                  <a:schemeClr val="dk1"/>
                </a:solidFill>
                <a:latin typeface="Arial"/>
                <a:ea typeface="Arial"/>
                <a:cs typeface="Arial"/>
                <a:sym typeface="Arial"/>
              </a:defRPr>
            </a:lvl6pPr>
            <a:lvl7pPr marL="3200400" lvl="6" indent="-317500" algn="l">
              <a:lnSpc>
                <a:spcPct val="90000"/>
              </a:lnSpc>
              <a:spcBef>
                <a:spcPts val="0"/>
              </a:spcBef>
              <a:spcAft>
                <a:spcPts val="0"/>
              </a:spcAft>
              <a:buSzPts val="1400"/>
              <a:buFont typeface="Arial"/>
              <a:buChar char="​"/>
              <a:defRPr sz="1400">
                <a:solidFill>
                  <a:schemeClr val="accent1"/>
                </a:solidFill>
                <a:latin typeface="Arial"/>
                <a:ea typeface="Arial"/>
                <a:cs typeface="Arial"/>
                <a:sym typeface="Arial"/>
              </a:defRPr>
            </a:lvl7pPr>
            <a:lvl8pPr marL="3657600" lvl="7" indent="-317500" algn="l">
              <a:lnSpc>
                <a:spcPct val="120000"/>
              </a:lnSpc>
              <a:spcBef>
                <a:spcPts val="400"/>
              </a:spcBef>
              <a:spcAft>
                <a:spcPts val="0"/>
              </a:spcAft>
              <a:buClr>
                <a:schemeClr val="dk1"/>
              </a:buClr>
              <a:buSzPts val="1400"/>
              <a:buFont typeface="Arial"/>
              <a:buChar char="​"/>
              <a:defRPr sz="1400">
                <a:solidFill>
                  <a:schemeClr val="dk1"/>
                </a:solidFill>
                <a:latin typeface="Arial"/>
                <a:ea typeface="Arial"/>
                <a:cs typeface="Arial"/>
                <a:sym typeface="Arial"/>
              </a:defRPr>
            </a:lvl8pPr>
            <a:lvl9pPr marL="4114800" lvl="8" indent="-304800" algn="l">
              <a:lnSpc>
                <a:spcPct val="80000"/>
              </a:lnSpc>
              <a:spcBef>
                <a:spcPts val="600"/>
              </a:spcBef>
              <a:spcAft>
                <a:spcPts val="0"/>
              </a:spcAft>
              <a:buClr>
                <a:schemeClr val="accent4"/>
              </a:buClr>
              <a:buSzPts val="1200"/>
              <a:buFont typeface="Arial"/>
              <a:buChar char="•"/>
              <a:defRPr sz="1200" b="0">
                <a:solidFill>
                  <a:schemeClr val="dk1"/>
                </a:solidFill>
                <a:latin typeface="Arial"/>
                <a:ea typeface="Arial"/>
                <a:cs typeface="Arial"/>
                <a:sym typeface="Arial"/>
              </a:defRPr>
            </a:lvl9pPr>
          </a:lstStyle>
          <a:p>
            <a:endParaRPr/>
          </a:p>
        </p:txBody>
      </p:sp>
      <p:sp>
        <p:nvSpPr>
          <p:cNvPr id="834" name="Google Shape;834;p83"/>
          <p:cNvSpPr/>
          <p:nvPr/>
        </p:nvSpPr>
        <p:spPr>
          <a:xfrm flipH="1">
            <a:off x="5333727" y="0"/>
            <a:ext cx="6858000" cy="6858000"/>
          </a:xfrm>
          <a:prstGeom prst="rtTriangle">
            <a:avLst/>
          </a:prstGeom>
          <a:gradFill>
            <a:gsLst>
              <a:gs pos="0">
                <a:srgbClr val="F67E32"/>
              </a:gs>
              <a:gs pos="1000">
                <a:srgbClr val="F67E32"/>
              </a:gs>
              <a:gs pos="76000">
                <a:srgbClr val="EC008C"/>
              </a:gs>
              <a:gs pos="100000">
                <a:srgbClr val="EC008C"/>
              </a:gs>
            </a:gsLst>
            <a:path path="circle">
              <a:fillToRect r="100000" b="100000"/>
            </a:path>
            <a:tileRect l="-100000" t="-100000"/>
          </a:gra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FFFFFF"/>
              </a:solidFill>
              <a:latin typeface="Arial"/>
              <a:ea typeface="Arial"/>
              <a:cs typeface="Arial"/>
              <a:sym typeface="Arial"/>
            </a:endParaRPr>
          </a:p>
        </p:txBody>
      </p:sp>
      <p:sp>
        <p:nvSpPr>
          <p:cNvPr id="835" name="Google Shape;835;p83"/>
          <p:cNvSpPr/>
          <p:nvPr/>
        </p:nvSpPr>
        <p:spPr>
          <a:xfrm flipH="1">
            <a:off x="4556227" y="0"/>
            <a:ext cx="7635500" cy="6858001"/>
          </a:xfrm>
          <a:custGeom>
            <a:avLst/>
            <a:gdLst/>
            <a:ahLst/>
            <a:cxnLst/>
            <a:rect l="l" t="t" r="r" b="b"/>
            <a:pathLst>
              <a:path w="7635500" h="6858001" extrusionOk="0">
                <a:moveTo>
                  <a:pt x="0" y="0"/>
                </a:moveTo>
                <a:lnTo>
                  <a:pt x="777499" y="0"/>
                </a:lnTo>
                <a:lnTo>
                  <a:pt x="7635500" y="6858001"/>
                </a:lnTo>
                <a:lnTo>
                  <a:pt x="0" y="6858001"/>
                </a:lnTo>
                <a:lnTo>
                  <a:pt x="0" y="0"/>
                </a:lnTo>
                <a:close/>
              </a:path>
            </a:pathLst>
          </a:custGeom>
          <a:gradFill>
            <a:gsLst>
              <a:gs pos="0">
                <a:srgbClr val="EC008C">
                  <a:alpha val="0"/>
                </a:srgbClr>
              </a:gs>
              <a:gs pos="8000">
                <a:srgbClr val="EC008C">
                  <a:alpha val="0"/>
                </a:srgbClr>
              </a:gs>
              <a:gs pos="67000">
                <a:srgbClr val="F99D1C">
                  <a:alpha val="33725"/>
                </a:srgbClr>
              </a:gs>
              <a:gs pos="99000">
                <a:srgbClr val="F99D1C"/>
              </a:gs>
              <a:gs pos="100000">
                <a:srgbClr val="F99D1C"/>
              </a:gs>
            </a:gsLst>
            <a:lin ang="16200000"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Calibri"/>
              <a:buNone/>
            </a:pPr>
            <a:endParaRPr sz="800" b="0" i="0" u="none" strike="noStrike" cap="none">
              <a:solidFill>
                <a:srgbClr val="FFFFFF"/>
              </a:solidFill>
              <a:latin typeface="Arial"/>
              <a:ea typeface="Arial"/>
              <a:cs typeface="Arial"/>
              <a:sym typeface="Arial"/>
            </a:endParaRPr>
          </a:p>
        </p:txBody>
      </p:sp>
      <p:sp>
        <p:nvSpPr>
          <p:cNvPr id="836" name="Google Shape;836;p83"/>
          <p:cNvSpPr/>
          <p:nvPr/>
        </p:nvSpPr>
        <p:spPr>
          <a:xfrm flipH="1">
            <a:off x="7871187" y="2537461"/>
            <a:ext cx="4320540" cy="4320540"/>
          </a:xfrm>
          <a:prstGeom prst="rtTriangle">
            <a:avLst/>
          </a:prstGeom>
          <a:gradFill>
            <a:gsLst>
              <a:gs pos="0">
                <a:srgbClr val="F25949">
                  <a:alpha val="784"/>
                </a:srgbClr>
              </a:gs>
              <a:gs pos="52999">
                <a:srgbClr val="F25949">
                  <a:alpha val="65882"/>
                </a:srgbClr>
              </a:gs>
              <a:gs pos="98000">
                <a:srgbClr val="F99D1C">
                  <a:alpha val="44705"/>
                </a:srgbClr>
              </a:gs>
              <a:gs pos="100000">
                <a:srgbClr val="F99D1C">
                  <a:alpha val="44705"/>
                </a:srgbClr>
              </a:gs>
            </a:gsLst>
            <a:lin ang="19199999"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Calibri"/>
              <a:buNone/>
            </a:pPr>
            <a:endParaRPr sz="800" b="0" i="0" u="none" strike="noStrike" cap="none">
              <a:solidFill>
                <a:srgbClr val="FFFFFF"/>
              </a:solidFill>
              <a:latin typeface="Arial"/>
              <a:ea typeface="Arial"/>
              <a:cs typeface="Arial"/>
              <a:sym typeface="Arial"/>
            </a:endParaRPr>
          </a:p>
        </p:txBody>
      </p:sp>
      <p:sp>
        <p:nvSpPr>
          <p:cNvPr id="837" name="Google Shape;837;p83"/>
          <p:cNvSpPr/>
          <p:nvPr/>
        </p:nvSpPr>
        <p:spPr>
          <a:xfrm>
            <a:off x="4795520" y="1064416"/>
            <a:ext cx="6558280" cy="4139133"/>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a:solidFill>
                <a:schemeClr val="lt1"/>
              </a:solidFill>
              <a:latin typeface="Arial"/>
              <a:ea typeface="Arial"/>
              <a:cs typeface="Arial"/>
              <a:sym typeface="Arial"/>
            </a:endParaRPr>
          </a:p>
        </p:txBody>
      </p:sp>
      <p:sp>
        <p:nvSpPr>
          <p:cNvPr id="838" name="Google Shape;838;p83"/>
          <p:cNvSpPr/>
          <p:nvPr/>
        </p:nvSpPr>
        <p:spPr>
          <a:xfrm>
            <a:off x="3835400" y="5455433"/>
            <a:ext cx="8468360" cy="420339"/>
          </a:xfrm>
          <a:prstGeom prst="roundRect">
            <a:avLst>
              <a:gd name="adj" fmla="val 50000"/>
            </a:avLst>
          </a:prstGeom>
          <a:gradFill>
            <a:gsLst>
              <a:gs pos="0">
                <a:srgbClr val="000000">
                  <a:alpha val="46666"/>
                </a:srgbClr>
              </a:gs>
              <a:gs pos="3000">
                <a:srgbClr val="000000">
                  <a:alpha val="46666"/>
                </a:srgbClr>
              </a:gs>
              <a:gs pos="76000">
                <a:srgbClr val="000000">
                  <a:alpha val="0"/>
                </a:srgbClr>
              </a:gs>
              <a:gs pos="100000">
                <a:srgbClr val="000000">
                  <a:alpha val="0"/>
                </a:srgbClr>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a:solidFill>
                <a:schemeClr val="lt1"/>
              </a:solidFill>
              <a:latin typeface="Arial"/>
              <a:ea typeface="Arial"/>
              <a:cs typeface="Arial"/>
              <a:sym typeface="Arial"/>
            </a:endParaRPr>
          </a:p>
        </p:txBody>
      </p:sp>
      <p:sp>
        <p:nvSpPr>
          <p:cNvPr id="839" name="Google Shape;839;p83"/>
          <p:cNvSpPr>
            <a:spLocks noGrp="1"/>
          </p:cNvSpPr>
          <p:nvPr>
            <p:ph type="pic" idx="2"/>
          </p:nvPr>
        </p:nvSpPr>
        <p:spPr>
          <a:xfrm>
            <a:off x="4842933" y="1118184"/>
            <a:ext cx="6453717" cy="4036059"/>
          </a:xfrm>
          <a:prstGeom prst="roundRect">
            <a:avLst>
              <a:gd name="adj" fmla="val 0"/>
            </a:avLst>
          </a:prstGeom>
          <a:solidFill>
            <a:schemeClr val="lt2"/>
          </a:solidFill>
          <a:ln>
            <a:noFill/>
          </a:ln>
        </p:spPr>
        <p:txBody>
          <a:bodyPr spcFirstLastPara="1" wrap="square" lIns="0" tIns="0" rIns="0" bIns="0" anchor="t" anchorCtr="0">
            <a:noAutofit/>
          </a:bodyPr>
          <a:lstStyle>
            <a:lvl1pPr marR="0" lvl="0" algn="l" rtl="0">
              <a:lnSpc>
                <a:spcPct val="95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1pPr>
            <a:lvl2pPr marR="0" lvl="1" algn="l" rtl="0">
              <a:lnSpc>
                <a:spcPct val="90000"/>
              </a:lnSpc>
              <a:spcBef>
                <a:spcPts val="40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2pPr>
            <a:lvl3pPr marR="0" lvl="2" algn="l" rtl="0">
              <a:lnSpc>
                <a:spcPct val="85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12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Clr>
                <a:schemeClr val="accent1"/>
              </a:buClr>
              <a:buSzPts val="1400"/>
              <a:buFont typeface="Arial"/>
              <a:buChar char="​"/>
              <a:defRPr sz="1400" b="0" i="0" u="none" strike="noStrike" cap="none">
                <a:solidFill>
                  <a:schemeClr val="accent1"/>
                </a:solidFill>
                <a:latin typeface="Arial"/>
                <a:ea typeface="Arial"/>
                <a:cs typeface="Arial"/>
                <a:sym typeface="Arial"/>
              </a:defRPr>
            </a:lvl5pPr>
            <a:lvl6pPr marR="0" lvl="5" algn="l" rtl="0">
              <a:lnSpc>
                <a:spcPct val="12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85000"/>
              </a:lnSpc>
              <a:spcBef>
                <a:spcPts val="600"/>
              </a:spcBef>
              <a:spcAft>
                <a:spcPts val="0"/>
              </a:spcAft>
              <a:buClr>
                <a:schemeClr val="accent4"/>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100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8pPr>
            <a:lvl9pPr marR="0" lvl="8" algn="l" rtl="0">
              <a:lnSpc>
                <a:spcPct val="85000"/>
              </a:lnSpc>
              <a:spcBef>
                <a:spcPts val="600"/>
              </a:spcBef>
              <a:spcAft>
                <a:spcPts val="1200"/>
              </a:spcAft>
              <a:buClr>
                <a:schemeClr val="dk1"/>
              </a:buClr>
              <a:buSzPts val="1400"/>
              <a:buFont typeface="Arial"/>
              <a:buChar char="​"/>
              <a:defRPr sz="1400" b="1" i="0" u="none" strike="noStrike" cap="none">
                <a:solidFill>
                  <a:schemeClr val="dk1"/>
                </a:solidFill>
                <a:latin typeface="Arial"/>
                <a:ea typeface="Arial"/>
                <a:cs typeface="Arial"/>
                <a:sym typeface="Arial"/>
              </a:defRPr>
            </a:lvl9pPr>
          </a:lstStyle>
          <a:p>
            <a:endParaRPr/>
          </a:p>
        </p:txBody>
      </p:sp>
      <p:grpSp>
        <p:nvGrpSpPr>
          <p:cNvPr id="840" name="Google Shape;840;p83"/>
          <p:cNvGrpSpPr/>
          <p:nvPr/>
        </p:nvGrpSpPr>
        <p:grpSpPr>
          <a:xfrm flipH="1">
            <a:off x="12059482" y="1888068"/>
            <a:ext cx="142404" cy="1871133"/>
            <a:chOff x="512590" y="1888067"/>
            <a:chExt cx="182033" cy="2391839"/>
          </a:xfrm>
        </p:grpSpPr>
        <p:cxnSp>
          <p:nvCxnSpPr>
            <p:cNvPr id="841" name="Google Shape;841;p83"/>
            <p:cNvCxnSpPr/>
            <p:nvPr/>
          </p:nvCxnSpPr>
          <p:spPr>
            <a:xfrm>
              <a:off x="512590" y="1888067"/>
              <a:ext cx="182033" cy="182033"/>
            </a:xfrm>
            <a:prstGeom prst="straightConnector1">
              <a:avLst/>
            </a:prstGeom>
            <a:noFill/>
            <a:ln w="12700" cap="rnd" cmpd="sng">
              <a:solidFill>
                <a:schemeClr val="lt1"/>
              </a:solidFill>
              <a:prstDash val="solid"/>
              <a:round/>
              <a:headEnd type="none" w="sm" len="sm"/>
              <a:tailEnd type="none" w="sm" len="sm"/>
            </a:ln>
          </p:spPr>
        </p:cxnSp>
        <p:cxnSp>
          <p:nvCxnSpPr>
            <p:cNvPr id="842" name="Google Shape;842;p83"/>
            <p:cNvCxnSpPr/>
            <p:nvPr/>
          </p:nvCxnSpPr>
          <p:spPr>
            <a:xfrm>
              <a:off x="512590" y="2133601"/>
              <a:ext cx="182033" cy="182033"/>
            </a:xfrm>
            <a:prstGeom prst="straightConnector1">
              <a:avLst/>
            </a:prstGeom>
            <a:noFill/>
            <a:ln w="12700" cap="rnd" cmpd="sng">
              <a:solidFill>
                <a:schemeClr val="lt1"/>
              </a:solidFill>
              <a:prstDash val="solid"/>
              <a:round/>
              <a:headEnd type="none" w="sm" len="sm"/>
              <a:tailEnd type="none" w="sm" len="sm"/>
            </a:ln>
          </p:spPr>
        </p:cxnSp>
        <p:cxnSp>
          <p:nvCxnSpPr>
            <p:cNvPr id="843" name="Google Shape;843;p83"/>
            <p:cNvCxnSpPr/>
            <p:nvPr/>
          </p:nvCxnSpPr>
          <p:spPr>
            <a:xfrm>
              <a:off x="512590" y="2379135"/>
              <a:ext cx="182033" cy="182033"/>
            </a:xfrm>
            <a:prstGeom prst="straightConnector1">
              <a:avLst/>
            </a:prstGeom>
            <a:noFill/>
            <a:ln w="12700" cap="rnd" cmpd="sng">
              <a:solidFill>
                <a:schemeClr val="lt1"/>
              </a:solidFill>
              <a:prstDash val="solid"/>
              <a:round/>
              <a:headEnd type="none" w="sm" len="sm"/>
              <a:tailEnd type="none" w="sm" len="sm"/>
            </a:ln>
          </p:spPr>
        </p:cxnSp>
        <p:cxnSp>
          <p:nvCxnSpPr>
            <p:cNvPr id="844" name="Google Shape;844;p83"/>
            <p:cNvCxnSpPr/>
            <p:nvPr/>
          </p:nvCxnSpPr>
          <p:spPr>
            <a:xfrm>
              <a:off x="512590" y="2624669"/>
              <a:ext cx="182033" cy="182033"/>
            </a:xfrm>
            <a:prstGeom prst="straightConnector1">
              <a:avLst/>
            </a:prstGeom>
            <a:noFill/>
            <a:ln w="12700" cap="rnd" cmpd="sng">
              <a:solidFill>
                <a:schemeClr val="lt1"/>
              </a:solidFill>
              <a:prstDash val="solid"/>
              <a:round/>
              <a:headEnd type="none" w="sm" len="sm"/>
              <a:tailEnd type="none" w="sm" len="sm"/>
            </a:ln>
          </p:spPr>
        </p:cxnSp>
        <p:cxnSp>
          <p:nvCxnSpPr>
            <p:cNvPr id="845" name="Google Shape;845;p83"/>
            <p:cNvCxnSpPr/>
            <p:nvPr/>
          </p:nvCxnSpPr>
          <p:spPr>
            <a:xfrm>
              <a:off x="512590" y="2870203"/>
              <a:ext cx="182033" cy="182033"/>
            </a:xfrm>
            <a:prstGeom prst="straightConnector1">
              <a:avLst/>
            </a:prstGeom>
            <a:noFill/>
            <a:ln w="12700" cap="rnd" cmpd="sng">
              <a:solidFill>
                <a:schemeClr val="lt1"/>
              </a:solidFill>
              <a:prstDash val="solid"/>
              <a:round/>
              <a:headEnd type="none" w="sm" len="sm"/>
              <a:tailEnd type="none" w="sm" len="sm"/>
            </a:ln>
          </p:spPr>
        </p:cxnSp>
        <p:cxnSp>
          <p:nvCxnSpPr>
            <p:cNvPr id="846" name="Google Shape;846;p83"/>
            <p:cNvCxnSpPr/>
            <p:nvPr/>
          </p:nvCxnSpPr>
          <p:spPr>
            <a:xfrm>
              <a:off x="512590" y="3115737"/>
              <a:ext cx="182033" cy="182033"/>
            </a:xfrm>
            <a:prstGeom prst="straightConnector1">
              <a:avLst/>
            </a:prstGeom>
            <a:noFill/>
            <a:ln w="12700" cap="rnd" cmpd="sng">
              <a:solidFill>
                <a:schemeClr val="lt1"/>
              </a:solidFill>
              <a:prstDash val="solid"/>
              <a:round/>
              <a:headEnd type="none" w="sm" len="sm"/>
              <a:tailEnd type="none" w="sm" len="sm"/>
            </a:ln>
          </p:spPr>
        </p:cxnSp>
        <p:cxnSp>
          <p:nvCxnSpPr>
            <p:cNvPr id="847" name="Google Shape;847;p83"/>
            <p:cNvCxnSpPr/>
            <p:nvPr/>
          </p:nvCxnSpPr>
          <p:spPr>
            <a:xfrm>
              <a:off x="512590" y="3361271"/>
              <a:ext cx="182033" cy="182033"/>
            </a:xfrm>
            <a:prstGeom prst="straightConnector1">
              <a:avLst/>
            </a:prstGeom>
            <a:noFill/>
            <a:ln w="12700" cap="rnd" cmpd="sng">
              <a:solidFill>
                <a:schemeClr val="lt1"/>
              </a:solidFill>
              <a:prstDash val="solid"/>
              <a:round/>
              <a:headEnd type="none" w="sm" len="sm"/>
              <a:tailEnd type="none" w="sm" len="sm"/>
            </a:ln>
          </p:spPr>
        </p:cxnSp>
        <p:cxnSp>
          <p:nvCxnSpPr>
            <p:cNvPr id="848" name="Google Shape;848;p83"/>
            <p:cNvCxnSpPr/>
            <p:nvPr/>
          </p:nvCxnSpPr>
          <p:spPr>
            <a:xfrm>
              <a:off x="512590" y="3606805"/>
              <a:ext cx="182033" cy="182033"/>
            </a:xfrm>
            <a:prstGeom prst="straightConnector1">
              <a:avLst/>
            </a:prstGeom>
            <a:noFill/>
            <a:ln w="12700" cap="rnd" cmpd="sng">
              <a:solidFill>
                <a:schemeClr val="lt1"/>
              </a:solidFill>
              <a:prstDash val="solid"/>
              <a:round/>
              <a:headEnd type="none" w="sm" len="sm"/>
              <a:tailEnd type="none" w="sm" len="sm"/>
            </a:ln>
          </p:spPr>
        </p:cxnSp>
        <p:cxnSp>
          <p:nvCxnSpPr>
            <p:cNvPr id="849" name="Google Shape;849;p83"/>
            <p:cNvCxnSpPr/>
            <p:nvPr/>
          </p:nvCxnSpPr>
          <p:spPr>
            <a:xfrm>
              <a:off x="512590" y="3852339"/>
              <a:ext cx="182033" cy="182033"/>
            </a:xfrm>
            <a:prstGeom prst="straightConnector1">
              <a:avLst/>
            </a:prstGeom>
            <a:noFill/>
            <a:ln w="12700" cap="rnd" cmpd="sng">
              <a:solidFill>
                <a:schemeClr val="lt1"/>
              </a:solidFill>
              <a:prstDash val="solid"/>
              <a:round/>
              <a:headEnd type="none" w="sm" len="sm"/>
              <a:tailEnd type="none" w="sm" len="sm"/>
            </a:ln>
          </p:spPr>
        </p:cxnSp>
        <p:cxnSp>
          <p:nvCxnSpPr>
            <p:cNvPr id="850" name="Google Shape;850;p83"/>
            <p:cNvCxnSpPr/>
            <p:nvPr/>
          </p:nvCxnSpPr>
          <p:spPr>
            <a:xfrm>
              <a:off x="512590" y="4097873"/>
              <a:ext cx="182033" cy="182033"/>
            </a:xfrm>
            <a:prstGeom prst="straightConnector1">
              <a:avLst/>
            </a:prstGeom>
            <a:noFill/>
            <a:ln w="12700" cap="rnd" cmpd="sng">
              <a:solidFill>
                <a:schemeClr val="lt1"/>
              </a:solidFill>
              <a:prstDash val="solid"/>
              <a:round/>
              <a:headEnd type="none" w="sm" len="sm"/>
              <a:tailEnd type="none" w="sm" len="sm"/>
            </a:ln>
          </p:spPr>
        </p:cxnSp>
      </p:grpSp>
      <p:pic>
        <p:nvPicPr>
          <p:cNvPr id="851" name="Google Shape;851;p83"/>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768418" y="6398745"/>
            <a:ext cx="1737783" cy="232711"/>
          </a:xfrm>
          <a:prstGeom prst="rect">
            <a:avLst/>
          </a:prstGeom>
          <a:noFill/>
          <a:ln>
            <a:noFill/>
          </a:ln>
        </p:spPr>
      </p:pic>
      <p:pic>
        <p:nvPicPr>
          <p:cNvPr id="852" name="Google Shape;852;p83" descr="A screen shot of a computer&#10;&#10;Description automatically generated"/>
          <p:cNvPicPr preferRelativeResize="0"/>
          <p:nvPr/>
        </p:nvPicPr>
        <p:blipFill rotWithShape="1">
          <a:blip r:embed="rId3">
            <a:alphaModFix/>
          </a:blip>
          <a:srcRect/>
          <a:stretch/>
        </p:blipFill>
        <p:spPr>
          <a:xfrm>
            <a:off x="3835400" y="716597"/>
            <a:ext cx="8356326" cy="5077585"/>
          </a:xfrm>
          <a:prstGeom prst="rect">
            <a:avLst/>
          </a:prstGeom>
          <a:noFill/>
          <a:ln>
            <a:noFill/>
          </a:ln>
        </p:spPr>
      </p:pic>
      <p:sp>
        <p:nvSpPr>
          <p:cNvPr id="853" name="Google Shape;853;p83"/>
          <p:cNvSpPr/>
          <p:nvPr/>
        </p:nvSpPr>
        <p:spPr>
          <a:xfrm>
            <a:off x="28121" y="6619881"/>
            <a:ext cx="1338508" cy="181868"/>
          </a:xfrm>
          <a:prstGeom prst="rect">
            <a:avLst/>
          </a:prstGeom>
          <a:noFill/>
          <a:ln>
            <a:noFill/>
          </a:ln>
        </p:spPr>
        <p:txBody>
          <a:bodyPr spcFirstLastPara="1" wrap="square" lIns="121900" tIns="60925" rIns="121900" bIns="60925" anchor="t" anchorCtr="0">
            <a:noAutofit/>
          </a:bodyPr>
          <a:lstStyle/>
          <a:p>
            <a:pPr marL="0" marR="0" lvl="0" indent="0" algn="r" rtl="0">
              <a:spcBef>
                <a:spcPts val="0"/>
              </a:spcBef>
              <a:spcAft>
                <a:spcPts val="0"/>
              </a:spcAft>
              <a:buNone/>
            </a:pPr>
            <a:r>
              <a:rPr lang="en-US" sz="700" b="0" i="0">
                <a:solidFill>
                  <a:schemeClr val="dk2"/>
                </a:solidFill>
                <a:latin typeface="Arial"/>
                <a:ea typeface="Arial"/>
                <a:cs typeface="Arial"/>
                <a:sym typeface="Arial"/>
              </a:rPr>
              <a:t>© 2019 SPLUNK INC.</a:t>
            </a:r>
            <a:endParaRPr sz="700">
              <a:solidFill>
                <a:schemeClr val="dk2"/>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matchingName="PC Desktop Only">
  <p:cSld name="PC Desktop Only">
    <p:bg>
      <p:bgPr>
        <a:solidFill>
          <a:schemeClr val="lt1"/>
        </a:solidFill>
        <a:effectLst/>
      </p:bgPr>
    </p:bg>
    <p:spTree>
      <p:nvGrpSpPr>
        <p:cNvPr id="1" name="Shape 854"/>
        <p:cNvGrpSpPr/>
        <p:nvPr/>
      </p:nvGrpSpPr>
      <p:grpSpPr>
        <a:xfrm>
          <a:off x="0" y="0"/>
          <a:ext cx="0" cy="0"/>
          <a:chOff x="0" y="0"/>
          <a:chExt cx="0" cy="0"/>
        </a:xfrm>
      </p:grpSpPr>
      <p:pic>
        <p:nvPicPr>
          <p:cNvPr id="855" name="Google Shape;855;p84"/>
          <p:cNvPicPr preferRelativeResize="0"/>
          <p:nvPr/>
        </p:nvPicPr>
        <p:blipFill rotWithShape="1">
          <a:blip r:embed="rId2">
            <a:alphaModFix/>
          </a:blip>
          <a:srcRect/>
          <a:stretch/>
        </p:blipFill>
        <p:spPr>
          <a:xfrm>
            <a:off x="0" y="2362708"/>
            <a:ext cx="12191998" cy="4495293"/>
          </a:xfrm>
          <a:custGeom>
            <a:avLst/>
            <a:gdLst/>
            <a:ahLst/>
            <a:cxnLst/>
            <a:rect l="l" t="t" r="r" b="b"/>
            <a:pathLst>
              <a:path w="12191998" h="4495293" extrusionOk="0">
                <a:moveTo>
                  <a:pt x="12191998" y="0"/>
                </a:moveTo>
                <a:lnTo>
                  <a:pt x="12191998" y="858101"/>
                </a:lnTo>
                <a:lnTo>
                  <a:pt x="12191998" y="2227773"/>
                </a:lnTo>
                <a:lnTo>
                  <a:pt x="12191998" y="4495293"/>
                </a:lnTo>
                <a:lnTo>
                  <a:pt x="0" y="4495293"/>
                </a:lnTo>
                <a:lnTo>
                  <a:pt x="0" y="793901"/>
                </a:lnTo>
                <a:close/>
              </a:path>
            </a:pathLst>
          </a:custGeom>
          <a:noFill/>
          <a:ln>
            <a:noFill/>
          </a:ln>
        </p:spPr>
      </p:pic>
      <p:sp>
        <p:nvSpPr>
          <p:cNvPr id="856" name="Google Shape;856;p84"/>
          <p:cNvSpPr/>
          <p:nvPr/>
        </p:nvSpPr>
        <p:spPr>
          <a:xfrm rot="-5400000" flipH="1">
            <a:off x="9519876" y="2257009"/>
            <a:ext cx="2277983" cy="2580965"/>
          </a:xfrm>
          <a:custGeom>
            <a:avLst/>
            <a:gdLst/>
            <a:ahLst/>
            <a:cxnLst/>
            <a:rect l="l" t="t" r="r" b="b"/>
            <a:pathLst>
              <a:path w="2277983" h="2580965" extrusionOk="0">
                <a:moveTo>
                  <a:pt x="0" y="2120371"/>
                </a:moveTo>
                <a:lnTo>
                  <a:pt x="86004" y="2213873"/>
                </a:lnTo>
                <a:cubicBezTo>
                  <a:pt x="318614" y="2441001"/>
                  <a:pt x="636711" y="2580965"/>
                  <a:pt x="987501" y="2580965"/>
                </a:cubicBezTo>
                <a:cubicBezTo>
                  <a:pt x="1700214" y="2580965"/>
                  <a:pt x="2277983" y="2003196"/>
                  <a:pt x="2277983" y="1290483"/>
                </a:cubicBezTo>
                <a:cubicBezTo>
                  <a:pt x="2277983" y="577769"/>
                  <a:pt x="1700214" y="0"/>
                  <a:pt x="987501" y="0"/>
                </a:cubicBezTo>
                <a:cubicBezTo>
                  <a:pt x="675688" y="0"/>
                  <a:pt x="389705" y="110589"/>
                  <a:pt x="166634" y="294684"/>
                </a:cubicBezTo>
                <a:lnTo>
                  <a:pt x="115879" y="340813"/>
                </a:lnTo>
                <a:lnTo>
                  <a:pt x="0" y="2120371"/>
                </a:lnTo>
                <a:close/>
              </a:path>
            </a:pathLst>
          </a:custGeom>
          <a:gradFill>
            <a:gsLst>
              <a:gs pos="0">
                <a:srgbClr val="F67E32"/>
              </a:gs>
              <a:gs pos="1000">
                <a:srgbClr val="F67E32"/>
              </a:gs>
              <a:gs pos="100000">
                <a:srgbClr val="EC008C"/>
              </a:gs>
            </a:gsLst>
            <a:lin ang="6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600"/>
              <a:buFont typeface="Calibri"/>
              <a:buNone/>
            </a:pPr>
            <a:endParaRPr sz="1600" b="0" i="0" u="none" strike="noStrike" cap="none">
              <a:solidFill>
                <a:srgbClr val="FFFFFF"/>
              </a:solidFill>
              <a:latin typeface="Arial"/>
              <a:ea typeface="Arial"/>
              <a:cs typeface="Arial"/>
              <a:sym typeface="Arial"/>
            </a:endParaRPr>
          </a:p>
        </p:txBody>
      </p:sp>
      <p:pic>
        <p:nvPicPr>
          <p:cNvPr id="857" name="Google Shape;857;p84"/>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9768418" y="6398745"/>
            <a:ext cx="1737783" cy="232711"/>
          </a:xfrm>
          <a:prstGeom prst="rect">
            <a:avLst/>
          </a:prstGeom>
          <a:noFill/>
          <a:ln>
            <a:noFill/>
          </a:ln>
        </p:spPr>
      </p:pic>
      <p:sp>
        <p:nvSpPr>
          <p:cNvPr id="858" name="Google Shape;858;p84"/>
          <p:cNvSpPr/>
          <p:nvPr/>
        </p:nvSpPr>
        <p:spPr>
          <a:xfrm rot="-5400000" flipH="1">
            <a:off x="1539108" y="1621179"/>
            <a:ext cx="4112575" cy="6361068"/>
          </a:xfrm>
          <a:custGeom>
            <a:avLst/>
            <a:gdLst/>
            <a:ahLst/>
            <a:cxnLst/>
            <a:rect l="l" t="t" r="r" b="b"/>
            <a:pathLst>
              <a:path w="4112575" h="6361068" extrusionOk="0">
                <a:moveTo>
                  <a:pt x="0" y="5899702"/>
                </a:moveTo>
                <a:lnTo>
                  <a:pt x="127558" y="5977195"/>
                </a:lnTo>
                <a:cubicBezTo>
                  <a:pt x="578218" y="6222009"/>
                  <a:pt x="1094664" y="6361068"/>
                  <a:pt x="1643589" y="6361068"/>
                </a:cubicBezTo>
                <a:cubicBezTo>
                  <a:pt x="2631653" y="6361068"/>
                  <a:pt x="3514486" y="5910514"/>
                  <a:pt x="4097843" y="5203649"/>
                </a:cubicBezTo>
                <a:lnTo>
                  <a:pt x="4112575" y="5183948"/>
                </a:lnTo>
                <a:lnTo>
                  <a:pt x="4112574" y="1177120"/>
                </a:lnTo>
                <a:lnTo>
                  <a:pt x="4097842" y="1157419"/>
                </a:lnTo>
                <a:cubicBezTo>
                  <a:pt x="3514485" y="450554"/>
                  <a:pt x="2631652" y="0"/>
                  <a:pt x="1643588" y="0"/>
                </a:cubicBezTo>
                <a:cubicBezTo>
                  <a:pt x="1204448" y="0"/>
                  <a:pt x="786094" y="88998"/>
                  <a:pt x="405580" y="249943"/>
                </a:cubicBezTo>
                <a:lnTo>
                  <a:pt x="366672" y="268686"/>
                </a:lnTo>
                <a:lnTo>
                  <a:pt x="0" y="5899702"/>
                </a:lnTo>
                <a:close/>
              </a:path>
            </a:pathLst>
          </a:custGeom>
          <a:gradFill>
            <a:gsLst>
              <a:gs pos="0">
                <a:srgbClr val="F99D1C">
                  <a:alpha val="82745"/>
                </a:srgbClr>
              </a:gs>
              <a:gs pos="30000">
                <a:srgbClr val="F99D1C">
                  <a:alpha val="42745"/>
                </a:srgbClr>
              </a:gs>
              <a:gs pos="100000">
                <a:srgbClr val="EC008C">
                  <a:alpha val="10980"/>
                </a:srgbClr>
              </a:gs>
            </a:gsLst>
            <a:lin ang="2700000"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Calibri"/>
              <a:buNone/>
            </a:pPr>
            <a:endParaRPr sz="800" b="0" i="0" u="none" strike="noStrike" cap="none">
              <a:solidFill>
                <a:srgbClr val="000000"/>
              </a:solidFill>
              <a:latin typeface="Arial"/>
              <a:ea typeface="Arial"/>
              <a:cs typeface="Arial"/>
              <a:sym typeface="Arial"/>
            </a:endParaRPr>
          </a:p>
        </p:txBody>
      </p:sp>
      <p:grpSp>
        <p:nvGrpSpPr>
          <p:cNvPr id="859" name="Google Shape;859;p84"/>
          <p:cNvGrpSpPr/>
          <p:nvPr/>
        </p:nvGrpSpPr>
        <p:grpSpPr>
          <a:xfrm>
            <a:off x="872699" y="6560004"/>
            <a:ext cx="1460636" cy="312557"/>
            <a:chOff x="7938716" y="6332538"/>
            <a:chExt cx="2523626" cy="540023"/>
          </a:xfrm>
        </p:grpSpPr>
        <p:cxnSp>
          <p:nvCxnSpPr>
            <p:cNvPr id="860" name="Google Shape;860;p84"/>
            <p:cNvCxnSpPr/>
            <p:nvPr/>
          </p:nvCxnSpPr>
          <p:spPr>
            <a:xfrm flipH="1">
              <a:off x="7938716" y="6332538"/>
              <a:ext cx="540023" cy="540023"/>
            </a:xfrm>
            <a:prstGeom prst="straightConnector1">
              <a:avLst/>
            </a:prstGeom>
            <a:noFill/>
            <a:ln w="12700" cap="rnd" cmpd="sng">
              <a:solidFill>
                <a:srgbClr val="FFFFFF"/>
              </a:solidFill>
              <a:prstDash val="solid"/>
              <a:round/>
              <a:headEnd type="none" w="sm" len="sm"/>
              <a:tailEnd type="none" w="sm" len="sm"/>
            </a:ln>
          </p:spPr>
        </p:cxnSp>
        <p:cxnSp>
          <p:nvCxnSpPr>
            <p:cNvPr id="861" name="Google Shape;861;p84"/>
            <p:cNvCxnSpPr/>
            <p:nvPr/>
          </p:nvCxnSpPr>
          <p:spPr>
            <a:xfrm flipH="1">
              <a:off x="8269317" y="6332538"/>
              <a:ext cx="540023" cy="540023"/>
            </a:xfrm>
            <a:prstGeom prst="straightConnector1">
              <a:avLst/>
            </a:prstGeom>
            <a:noFill/>
            <a:ln w="12700" cap="rnd" cmpd="sng">
              <a:solidFill>
                <a:srgbClr val="FFFFFF"/>
              </a:solidFill>
              <a:prstDash val="solid"/>
              <a:round/>
              <a:headEnd type="none" w="sm" len="sm"/>
              <a:tailEnd type="none" w="sm" len="sm"/>
            </a:ln>
          </p:spPr>
        </p:cxnSp>
        <p:cxnSp>
          <p:nvCxnSpPr>
            <p:cNvPr id="862" name="Google Shape;862;p84"/>
            <p:cNvCxnSpPr/>
            <p:nvPr/>
          </p:nvCxnSpPr>
          <p:spPr>
            <a:xfrm flipH="1">
              <a:off x="8599918" y="6332538"/>
              <a:ext cx="540023" cy="540023"/>
            </a:xfrm>
            <a:prstGeom prst="straightConnector1">
              <a:avLst/>
            </a:prstGeom>
            <a:noFill/>
            <a:ln w="12700" cap="rnd" cmpd="sng">
              <a:solidFill>
                <a:srgbClr val="FFFFFF"/>
              </a:solidFill>
              <a:prstDash val="solid"/>
              <a:round/>
              <a:headEnd type="none" w="sm" len="sm"/>
              <a:tailEnd type="none" w="sm" len="sm"/>
            </a:ln>
          </p:spPr>
        </p:cxnSp>
        <p:cxnSp>
          <p:nvCxnSpPr>
            <p:cNvPr id="863" name="Google Shape;863;p84"/>
            <p:cNvCxnSpPr/>
            <p:nvPr/>
          </p:nvCxnSpPr>
          <p:spPr>
            <a:xfrm flipH="1">
              <a:off x="8930519" y="6332538"/>
              <a:ext cx="540023" cy="540023"/>
            </a:xfrm>
            <a:prstGeom prst="straightConnector1">
              <a:avLst/>
            </a:prstGeom>
            <a:noFill/>
            <a:ln w="12700" cap="rnd" cmpd="sng">
              <a:solidFill>
                <a:srgbClr val="FFFFFF"/>
              </a:solidFill>
              <a:prstDash val="solid"/>
              <a:round/>
              <a:headEnd type="none" w="sm" len="sm"/>
              <a:tailEnd type="none" w="sm" len="sm"/>
            </a:ln>
          </p:spPr>
        </p:cxnSp>
        <p:cxnSp>
          <p:nvCxnSpPr>
            <p:cNvPr id="864" name="Google Shape;864;p84"/>
            <p:cNvCxnSpPr/>
            <p:nvPr/>
          </p:nvCxnSpPr>
          <p:spPr>
            <a:xfrm flipH="1">
              <a:off x="9261120" y="6332538"/>
              <a:ext cx="540023" cy="540023"/>
            </a:xfrm>
            <a:prstGeom prst="straightConnector1">
              <a:avLst/>
            </a:prstGeom>
            <a:noFill/>
            <a:ln w="12700" cap="rnd" cmpd="sng">
              <a:solidFill>
                <a:srgbClr val="FFFFFF"/>
              </a:solidFill>
              <a:prstDash val="solid"/>
              <a:round/>
              <a:headEnd type="none" w="sm" len="sm"/>
              <a:tailEnd type="none" w="sm" len="sm"/>
            </a:ln>
          </p:spPr>
        </p:cxnSp>
        <p:cxnSp>
          <p:nvCxnSpPr>
            <p:cNvPr id="865" name="Google Shape;865;p84"/>
            <p:cNvCxnSpPr/>
            <p:nvPr/>
          </p:nvCxnSpPr>
          <p:spPr>
            <a:xfrm flipH="1">
              <a:off x="9591721" y="6332538"/>
              <a:ext cx="540023" cy="540023"/>
            </a:xfrm>
            <a:prstGeom prst="straightConnector1">
              <a:avLst/>
            </a:prstGeom>
            <a:noFill/>
            <a:ln w="12700" cap="rnd" cmpd="sng">
              <a:solidFill>
                <a:srgbClr val="FFFFFF"/>
              </a:solidFill>
              <a:prstDash val="solid"/>
              <a:round/>
              <a:headEnd type="none" w="sm" len="sm"/>
              <a:tailEnd type="none" w="sm" len="sm"/>
            </a:ln>
          </p:spPr>
        </p:cxnSp>
        <p:cxnSp>
          <p:nvCxnSpPr>
            <p:cNvPr id="866" name="Google Shape;866;p84"/>
            <p:cNvCxnSpPr/>
            <p:nvPr/>
          </p:nvCxnSpPr>
          <p:spPr>
            <a:xfrm flipH="1">
              <a:off x="9922319" y="6332538"/>
              <a:ext cx="540023" cy="540023"/>
            </a:xfrm>
            <a:prstGeom prst="straightConnector1">
              <a:avLst/>
            </a:prstGeom>
            <a:noFill/>
            <a:ln w="12700" cap="rnd" cmpd="sng">
              <a:solidFill>
                <a:srgbClr val="FFFFFF"/>
              </a:solidFill>
              <a:prstDash val="solid"/>
              <a:round/>
              <a:headEnd type="none" w="sm" len="sm"/>
              <a:tailEnd type="none" w="sm" len="sm"/>
            </a:ln>
          </p:spPr>
        </p:cxnSp>
      </p:grpSp>
      <p:sp>
        <p:nvSpPr>
          <p:cNvPr id="867" name="Google Shape;867;p84"/>
          <p:cNvSpPr/>
          <p:nvPr/>
        </p:nvSpPr>
        <p:spPr>
          <a:xfrm>
            <a:off x="1905000" y="1041400"/>
            <a:ext cx="8441456" cy="483108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a:solidFill>
                <a:schemeClr val="lt1"/>
              </a:solidFill>
              <a:latin typeface="Arial"/>
              <a:ea typeface="Arial"/>
              <a:cs typeface="Arial"/>
              <a:sym typeface="Arial"/>
            </a:endParaRPr>
          </a:p>
        </p:txBody>
      </p:sp>
      <p:pic>
        <p:nvPicPr>
          <p:cNvPr id="868" name="Google Shape;868;p84"/>
          <p:cNvPicPr preferRelativeResize="0"/>
          <p:nvPr/>
        </p:nvPicPr>
        <p:blipFill rotWithShape="1">
          <a:blip r:embed="rId4">
            <a:alphaModFix/>
          </a:blip>
          <a:srcRect/>
          <a:stretch/>
        </p:blipFill>
        <p:spPr>
          <a:xfrm>
            <a:off x="1676400" y="770301"/>
            <a:ext cx="8839200" cy="6087699"/>
          </a:xfrm>
          <a:prstGeom prst="rect">
            <a:avLst/>
          </a:prstGeom>
          <a:noFill/>
          <a:ln>
            <a:noFill/>
          </a:ln>
        </p:spPr>
      </p:pic>
      <p:sp>
        <p:nvSpPr>
          <p:cNvPr id="869" name="Google Shape;869;p84"/>
          <p:cNvSpPr>
            <a:spLocks noGrp="1"/>
          </p:cNvSpPr>
          <p:nvPr>
            <p:ph type="pic" idx="2"/>
          </p:nvPr>
        </p:nvSpPr>
        <p:spPr>
          <a:xfrm>
            <a:off x="1943629" y="1059873"/>
            <a:ext cx="8304743" cy="4663595"/>
          </a:xfrm>
          <a:prstGeom prst="roundRect">
            <a:avLst>
              <a:gd name="adj" fmla="val 0"/>
            </a:avLst>
          </a:prstGeom>
          <a:solidFill>
            <a:schemeClr val="lt2"/>
          </a:solidFill>
          <a:ln>
            <a:noFill/>
          </a:ln>
        </p:spPr>
        <p:txBody>
          <a:bodyPr spcFirstLastPara="1" wrap="square" lIns="0" tIns="0" rIns="0" bIns="0" anchor="t" anchorCtr="0">
            <a:noAutofit/>
          </a:bodyPr>
          <a:lstStyle>
            <a:lvl1pPr marR="0" lvl="0" algn="l" rtl="0">
              <a:lnSpc>
                <a:spcPct val="95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1pPr>
            <a:lvl2pPr marR="0" lvl="1" algn="l" rtl="0">
              <a:lnSpc>
                <a:spcPct val="90000"/>
              </a:lnSpc>
              <a:spcBef>
                <a:spcPts val="40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2pPr>
            <a:lvl3pPr marR="0" lvl="2" algn="l" rtl="0">
              <a:lnSpc>
                <a:spcPct val="85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12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Clr>
                <a:schemeClr val="accent1"/>
              </a:buClr>
              <a:buSzPts val="1400"/>
              <a:buFont typeface="Arial"/>
              <a:buChar char="​"/>
              <a:defRPr sz="1400" b="0" i="0" u="none" strike="noStrike" cap="none">
                <a:solidFill>
                  <a:schemeClr val="accent1"/>
                </a:solidFill>
                <a:latin typeface="Arial"/>
                <a:ea typeface="Arial"/>
                <a:cs typeface="Arial"/>
                <a:sym typeface="Arial"/>
              </a:defRPr>
            </a:lvl5pPr>
            <a:lvl6pPr marR="0" lvl="5" algn="l" rtl="0">
              <a:lnSpc>
                <a:spcPct val="12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85000"/>
              </a:lnSpc>
              <a:spcBef>
                <a:spcPts val="600"/>
              </a:spcBef>
              <a:spcAft>
                <a:spcPts val="0"/>
              </a:spcAft>
              <a:buClr>
                <a:schemeClr val="accent4"/>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100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8pPr>
            <a:lvl9pPr marR="0" lvl="8" algn="l" rtl="0">
              <a:lnSpc>
                <a:spcPct val="85000"/>
              </a:lnSpc>
              <a:spcBef>
                <a:spcPts val="600"/>
              </a:spcBef>
              <a:spcAft>
                <a:spcPts val="1200"/>
              </a:spcAft>
              <a:buClr>
                <a:schemeClr val="dk1"/>
              </a:buClr>
              <a:buSzPts val="1400"/>
              <a:buFont typeface="Arial"/>
              <a:buChar char="​"/>
              <a:defRPr sz="1400" b="1" i="0" u="none" strike="noStrike" cap="none">
                <a:solidFill>
                  <a:schemeClr val="dk1"/>
                </a:solidFill>
                <a:latin typeface="Arial"/>
                <a:ea typeface="Arial"/>
                <a:cs typeface="Arial"/>
                <a:sym typeface="Arial"/>
              </a:defRPr>
            </a:lvl9pPr>
          </a:lstStyle>
          <a:p>
            <a:endParaRPr/>
          </a:p>
        </p:txBody>
      </p:sp>
      <p:sp>
        <p:nvSpPr>
          <p:cNvPr id="870" name="Google Shape;870;p84"/>
          <p:cNvSpPr/>
          <p:nvPr/>
        </p:nvSpPr>
        <p:spPr>
          <a:xfrm>
            <a:off x="10848521" y="75561"/>
            <a:ext cx="1338508" cy="181868"/>
          </a:xfrm>
          <a:prstGeom prst="rect">
            <a:avLst/>
          </a:prstGeom>
          <a:noFill/>
          <a:ln>
            <a:noFill/>
          </a:ln>
        </p:spPr>
        <p:txBody>
          <a:bodyPr spcFirstLastPara="1" wrap="square" lIns="121900" tIns="60925" rIns="121900" bIns="60925" anchor="t" anchorCtr="0">
            <a:noAutofit/>
          </a:bodyPr>
          <a:lstStyle/>
          <a:p>
            <a:pPr marL="0" marR="0" lvl="0" indent="0" algn="r" rtl="0">
              <a:spcBef>
                <a:spcPts val="0"/>
              </a:spcBef>
              <a:spcAft>
                <a:spcPts val="0"/>
              </a:spcAft>
              <a:buNone/>
            </a:pPr>
            <a:r>
              <a:rPr lang="en-US" sz="700" b="0" i="0">
                <a:solidFill>
                  <a:schemeClr val="dk2"/>
                </a:solidFill>
                <a:latin typeface="Arial"/>
                <a:ea typeface="Arial"/>
                <a:cs typeface="Arial"/>
                <a:sym typeface="Arial"/>
              </a:rPr>
              <a:t>© 2019 SPLUNK INC.</a:t>
            </a:r>
            <a:endParaRPr sz="700">
              <a:solidFill>
                <a:schemeClr val="dk2"/>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Three Icons">
  <p:cSld name="Three Icons">
    <p:spTree>
      <p:nvGrpSpPr>
        <p:cNvPr id="1" name="Shape 871"/>
        <p:cNvGrpSpPr/>
        <p:nvPr/>
      </p:nvGrpSpPr>
      <p:grpSpPr>
        <a:xfrm>
          <a:off x="0" y="0"/>
          <a:ext cx="0" cy="0"/>
          <a:chOff x="0" y="0"/>
          <a:chExt cx="0" cy="0"/>
        </a:xfrm>
      </p:grpSpPr>
      <p:sp>
        <p:nvSpPr>
          <p:cNvPr id="872" name="Google Shape;872;p85"/>
          <p:cNvSpPr txBox="1">
            <a:spLocks noGrp="1"/>
          </p:cNvSpPr>
          <p:nvPr>
            <p:ph type="title"/>
          </p:nvPr>
        </p:nvSpPr>
        <p:spPr>
          <a:xfrm>
            <a:off x="685800" y="1034165"/>
            <a:ext cx="10820400" cy="517065"/>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chemeClr val="dk1"/>
              </a:buClr>
              <a:buSzPts val="4200"/>
              <a:buFont typeface="Arial"/>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a:endParaRPr/>
          </a:p>
        </p:txBody>
      </p:sp>
      <p:sp>
        <p:nvSpPr>
          <p:cNvPr id="873" name="Google Shape;873;p85"/>
          <p:cNvSpPr>
            <a:spLocks noGrp="1"/>
          </p:cNvSpPr>
          <p:nvPr>
            <p:ph type="pic" idx="2"/>
          </p:nvPr>
        </p:nvSpPr>
        <p:spPr>
          <a:xfrm>
            <a:off x="1834365" y="3781723"/>
            <a:ext cx="852471" cy="850392"/>
          </a:xfrm>
          <a:prstGeom prst="rect">
            <a:avLst/>
          </a:prstGeom>
          <a:noFill/>
          <a:ln>
            <a:noFill/>
          </a:ln>
        </p:spPr>
        <p:txBody>
          <a:bodyPr spcFirstLastPara="1" wrap="square" lIns="0" tIns="0" rIns="0" bIns="0" anchor="t" anchorCtr="0">
            <a:noAutofit/>
          </a:bodyPr>
          <a:lstStyle>
            <a:lvl1pPr marR="0" lvl="0" algn="ctr" rtl="0">
              <a:lnSpc>
                <a:spcPct val="95000"/>
              </a:lnSpc>
              <a:spcBef>
                <a:spcPts val="1200"/>
              </a:spcBef>
              <a:spcAft>
                <a:spcPts val="0"/>
              </a:spcAft>
              <a:buClr>
                <a:srgbClr val="737373"/>
              </a:buClr>
              <a:buSzPts val="1800"/>
              <a:buFont typeface="Arial"/>
              <a:buChar char="​"/>
              <a:defRPr sz="1800" b="0" i="0" u="none" strike="noStrike" cap="none">
                <a:solidFill>
                  <a:srgbClr val="737373"/>
                </a:solidFill>
                <a:latin typeface="Arial"/>
                <a:ea typeface="Arial"/>
                <a:cs typeface="Arial"/>
                <a:sym typeface="Arial"/>
              </a:defRPr>
            </a:lvl1pPr>
            <a:lvl2pPr marR="0" lvl="1" algn="l" rtl="0">
              <a:lnSpc>
                <a:spcPct val="90000"/>
              </a:lnSpc>
              <a:spcBef>
                <a:spcPts val="40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2pPr>
            <a:lvl3pPr marR="0" lvl="2" algn="l" rtl="0">
              <a:lnSpc>
                <a:spcPct val="85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12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Clr>
                <a:schemeClr val="accent1"/>
              </a:buClr>
              <a:buSzPts val="1400"/>
              <a:buFont typeface="Arial"/>
              <a:buChar char="​"/>
              <a:defRPr sz="1400" b="0" i="0" u="none" strike="noStrike" cap="none">
                <a:solidFill>
                  <a:schemeClr val="accent1"/>
                </a:solidFill>
                <a:latin typeface="Arial"/>
                <a:ea typeface="Arial"/>
                <a:cs typeface="Arial"/>
                <a:sym typeface="Arial"/>
              </a:defRPr>
            </a:lvl5pPr>
            <a:lvl6pPr marR="0" lvl="5" algn="l" rtl="0">
              <a:lnSpc>
                <a:spcPct val="12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85000"/>
              </a:lnSpc>
              <a:spcBef>
                <a:spcPts val="600"/>
              </a:spcBef>
              <a:spcAft>
                <a:spcPts val="0"/>
              </a:spcAft>
              <a:buClr>
                <a:schemeClr val="accent4"/>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100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8pPr>
            <a:lvl9pPr marR="0" lvl="8" algn="l" rtl="0">
              <a:lnSpc>
                <a:spcPct val="85000"/>
              </a:lnSpc>
              <a:spcBef>
                <a:spcPts val="600"/>
              </a:spcBef>
              <a:spcAft>
                <a:spcPts val="1200"/>
              </a:spcAft>
              <a:buClr>
                <a:schemeClr val="dk1"/>
              </a:buClr>
              <a:buSzPts val="1400"/>
              <a:buFont typeface="Arial"/>
              <a:buChar char="​"/>
              <a:defRPr sz="1400" b="1" i="0" u="none" strike="noStrike" cap="none">
                <a:solidFill>
                  <a:schemeClr val="dk1"/>
                </a:solidFill>
                <a:latin typeface="Arial"/>
                <a:ea typeface="Arial"/>
                <a:cs typeface="Arial"/>
                <a:sym typeface="Arial"/>
              </a:defRPr>
            </a:lvl9pPr>
          </a:lstStyle>
          <a:p>
            <a:endParaRPr/>
          </a:p>
        </p:txBody>
      </p:sp>
      <p:sp>
        <p:nvSpPr>
          <p:cNvPr id="874" name="Google Shape;874;p85"/>
          <p:cNvSpPr>
            <a:spLocks noGrp="1"/>
          </p:cNvSpPr>
          <p:nvPr>
            <p:ph type="pic" idx="3"/>
          </p:nvPr>
        </p:nvSpPr>
        <p:spPr>
          <a:xfrm>
            <a:off x="5669765" y="3781723"/>
            <a:ext cx="852471" cy="850392"/>
          </a:xfrm>
          <a:prstGeom prst="rect">
            <a:avLst/>
          </a:prstGeom>
          <a:noFill/>
          <a:ln>
            <a:noFill/>
          </a:ln>
        </p:spPr>
        <p:txBody>
          <a:bodyPr spcFirstLastPara="1" wrap="square" lIns="0" tIns="0" rIns="0" bIns="0" anchor="t" anchorCtr="0">
            <a:noAutofit/>
          </a:bodyPr>
          <a:lstStyle>
            <a:lvl1pPr marR="0" lvl="0" algn="ctr" rtl="0">
              <a:lnSpc>
                <a:spcPct val="95000"/>
              </a:lnSpc>
              <a:spcBef>
                <a:spcPts val="1200"/>
              </a:spcBef>
              <a:spcAft>
                <a:spcPts val="0"/>
              </a:spcAft>
              <a:buClr>
                <a:srgbClr val="737373"/>
              </a:buClr>
              <a:buSzPts val="1800"/>
              <a:buFont typeface="Arial"/>
              <a:buChar char="​"/>
              <a:defRPr sz="1800" b="0" i="0" u="none" strike="noStrike" cap="none">
                <a:solidFill>
                  <a:srgbClr val="737373"/>
                </a:solidFill>
                <a:latin typeface="Arial"/>
                <a:ea typeface="Arial"/>
                <a:cs typeface="Arial"/>
                <a:sym typeface="Arial"/>
              </a:defRPr>
            </a:lvl1pPr>
            <a:lvl2pPr marR="0" lvl="1" algn="l" rtl="0">
              <a:lnSpc>
                <a:spcPct val="90000"/>
              </a:lnSpc>
              <a:spcBef>
                <a:spcPts val="40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2pPr>
            <a:lvl3pPr marR="0" lvl="2" algn="l" rtl="0">
              <a:lnSpc>
                <a:spcPct val="85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12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Clr>
                <a:schemeClr val="accent1"/>
              </a:buClr>
              <a:buSzPts val="1400"/>
              <a:buFont typeface="Arial"/>
              <a:buChar char="​"/>
              <a:defRPr sz="1400" b="0" i="0" u="none" strike="noStrike" cap="none">
                <a:solidFill>
                  <a:schemeClr val="accent1"/>
                </a:solidFill>
                <a:latin typeface="Arial"/>
                <a:ea typeface="Arial"/>
                <a:cs typeface="Arial"/>
                <a:sym typeface="Arial"/>
              </a:defRPr>
            </a:lvl5pPr>
            <a:lvl6pPr marR="0" lvl="5" algn="l" rtl="0">
              <a:lnSpc>
                <a:spcPct val="12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85000"/>
              </a:lnSpc>
              <a:spcBef>
                <a:spcPts val="600"/>
              </a:spcBef>
              <a:spcAft>
                <a:spcPts val="0"/>
              </a:spcAft>
              <a:buClr>
                <a:schemeClr val="accent4"/>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100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8pPr>
            <a:lvl9pPr marR="0" lvl="8" algn="l" rtl="0">
              <a:lnSpc>
                <a:spcPct val="85000"/>
              </a:lnSpc>
              <a:spcBef>
                <a:spcPts val="600"/>
              </a:spcBef>
              <a:spcAft>
                <a:spcPts val="1200"/>
              </a:spcAft>
              <a:buClr>
                <a:schemeClr val="dk1"/>
              </a:buClr>
              <a:buSzPts val="1400"/>
              <a:buFont typeface="Arial"/>
              <a:buChar char="​"/>
              <a:defRPr sz="1400" b="1" i="0" u="none" strike="noStrike" cap="none">
                <a:solidFill>
                  <a:schemeClr val="dk1"/>
                </a:solidFill>
                <a:latin typeface="Arial"/>
                <a:ea typeface="Arial"/>
                <a:cs typeface="Arial"/>
                <a:sym typeface="Arial"/>
              </a:defRPr>
            </a:lvl9pPr>
          </a:lstStyle>
          <a:p>
            <a:endParaRPr/>
          </a:p>
        </p:txBody>
      </p:sp>
      <p:sp>
        <p:nvSpPr>
          <p:cNvPr id="875" name="Google Shape;875;p85"/>
          <p:cNvSpPr>
            <a:spLocks noGrp="1"/>
          </p:cNvSpPr>
          <p:nvPr>
            <p:ph type="pic" idx="4"/>
          </p:nvPr>
        </p:nvSpPr>
        <p:spPr>
          <a:xfrm>
            <a:off x="9505164" y="3781723"/>
            <a:ext cx="852471" cy="850392"/>
          </a:xfrm>
          <a:prstGeom prst="rect">
            <a:avLst/>
          </a:prstGeom>
          <a:noFill/>
          <a:ln>
            <a:noFill/>
          </a:ln>
        </p:spPr>
        <p:txBody>
          <a:bodyPr spcFirstLastPara="1" wrap="square" lIns="0" tIns="0" rIns="0" bIns="0" anchor="t" anchorCtr="0">
            <a:noAutofit/>
          </a:bodyPr>
          <a:lstStyle>
            <a:lvl1pPr marR="0" lvl="0" algn="ctr" rtl="0">
              <a:lnSpc>
                <a:spcPct val="95000"/>
              </a:lnSpc>
              <a:spcBef>
                <a:spcPts val="1200"/>
              </a:spcBef>
              <a:spcAft>
                <a:spcPts val="0"/>
              </a:spcAft>
              <a:buClr>
                <a:srgbClr val="737373"/>
              </a:buClr>
              <a:buSzPts val="1800"/>
              <a:buFont typeface="Arial"/>
              <a:buChar char="​"/>
              <a:defRPr sz="1800" b="0" i="0" u="none" strike="noStrike" cap="none">
                <a:solidFill>
                  <a:srgbClr val="737373"/>
                </a:solidFill>
                <a:latin typeface="Arial"/>
                <a:ea typeface="Arial"/>
                <a:cs typeface="Arial"/>
                <a:sym typeface="Arial"/>
              </a:defRPr>
            </a:lvl1pPr>
            <a:lvl2pPr marR="0" lvl="1" algn="l" rtl="0">
              <a:lnSpc>
                <a:spcPct val="90000"/>
              </a:lnSpc>
              <a:spcBef>
                <a:spcPts val="40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2pPr>
            <a:lvl3pPr marR="0" lvl="2" algn="l" rtl="0">
              <a:lnSpc>
                <a:spcPct val="85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12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Clr>
                <a:schemeClr val="accent1"/>
              </a:buClr>
              <a:buSzPts val="1400"/>
              <a:buFont typeface="Arial"/>
              <a:buChar char="​"/>
              <a:defRPr sz="1400" b="0" i="0" u="none" strike="noStrike" cap="none">
                <a:solidFill>
                  <a:schemeClr val="accent1"/>
                </a:solidFill>
                <a:latin typeface="Arial"/>
                <a:ea typeface="Arial"/>
                <a:cs typeface="Arial"/>
                <a:sym typeface="Arial"/>
              </a:defRPr>
            </a:lvl5pPr>
            <a:lvl6pPr marR="0" lvl="5" algn="l" rtl="0">
              <a:lnSpc>
                <a:spcPct val="12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85000"/>
              </a:lnSpc>
              <a:spcBef>
                <a:spcPts val="600"/>
              </a:spcBef>
              <a:spcAft>
                <a:spcPts val="0"/>
              </a:spcAft>
              <a:buClr>
                <a:schemeClr val="accent4"/>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100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8pPr>
            <a:lvl9pPr marR="0" lvl="8" algn="l" rtl="0">
              <a:lnSpc>
                <a:spcPct val="85000"/>
              </a:lnSpc>
              <a:spcBef>
                <a:spcPts val="600"/>
              </a:spcBef>
              <a:spcAft>
                <a:spcPts val="1200"/>
              </a:spcAft>
              <a:buClr>
                <a:schemeClr val="dk1"/>
              </a:buClr>
              <a:buSzPts val="1400"/>
              <a:buFont typeface="Arial"/>
              <a:buChar char="​"/>
              <a:defRPr sz="1400" b="1" i="0" u="none" strike="noStrike" cap="none">
                <a:solidFill>
                  <a:schemeClr val="dk1"/>
                </a:solidFill>
                <a:latin typeface="Arial"/>
                <a:ea typeface="Arial"/>
                <a:cs typeface="Arial"/>
                <a:sym typeface="Arial"/>
              </a:defRPr>
            </a:lvl9pPr>
          </a:lstStyle>
          <a:p>
            <a:endParaRPr/>
          </a:p>
        </p:txBody>
      </p:sp>
      <p:sp>
        <p:nvSpPr>
          <p:cNvPr id="876" name="Google Shape;876;p85"/>
          <p:cNvSpPr txBox="1">
            <a:spLocks noGrp="1"/>
          </p:cNvSpPr>
          <p:nvPr>
            <p:ph type="body" idx="1"/>
          </p:nvPr>
        </p:nvSpPr>
        <p:spPr>
          <a:xfrm>
            <a:off x="909320" y="5352261"/>
            <a:ext cx="2702560" cy="819939"/>
          </a:xfrm>
          <a:prstGeom prst="rect">
            <a:avLst/>
          </a:prstGeom>
          <a:noFill/>
          <a:ln>
            <a:noFill/>
          </a:ln>
        </p:spPr>
        <p:txBody>
          <a:bodyPr spcFirstLastPara="1" wrap="square" lIns="0" tIns="0" rIns="0" bIns="0" anchor="t" anchorCtr="0">
            <a:noAutofit/>
          </a:bodyPr>
          <a:lstStyle>
            <a:lvl1pPr marL="457200" lvl="0" indent="-228600" algn="ctr">
              <a:lnSpc>
                <a:spcPct val="80000"/>
              </a:lnSpc>
              <a:spcBef>
                <a:spcPts val="0"/>
              </a:spcBef>
              <a:spcAft>
                <a:spcPts val="0"/>
              </a:spcAft>
              <a:buClr>
                <a:srgbClr val="737373"/>
              </a:buClr>
              <a:buSzPts val="1800"/>
              <a:buNone/>
              <a:defRPr sz="1800">
                <a:solidFill>
                  <a:srgbClr val="737373"/>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877" name="Google Shape;877;p85"/>
          <p:cNvSpPr txBox="1">
            <a:spLocks noGrp="1"/>
          </p:cNvSpPr>
          <p:nvPr>
            <p:ph type="body" idx="5"/>
          </p:nvPr>
        </p:nvSpPr>
        <p:spPr>
          <a:xfrm>
            <a:off x="4744721" y="5352261"/>
            <a:ext cx="2702560" cy="819939"/>
          </a:xfrm>
          <a:prstGeom prst="rect">
            <a:avLst/>
          </a:prstGeom>
          <a:noFill/>
          <a:ln>
            <a:noFill/>
          </a:ln>
        </p:spPr>
        <p:txBody>
          <a:bodyPr spcFirstLastPara="1" wrap="square" lIns="0" tIns="0" rIns="0" bIns="0" anchor="t" anchorCtr="0">
            <a:noAutofit/>
          </a:bodyPr>
          <a:lstStyle>
            <a:lvl1pPr marL="457200" lvl="0" indent="-228600" algn="ctr">
              <a:lnSpc>
                <a:spcPct val="80000"/>
              </a:lnSpc>
              <a:spcBef>
                <a:spcPts val="0"/>
              </a:spcBef>
              <a:spcAft>
                <a:spcPts val="0"/>
              </a:spcAft>
              <a:buClr>
                <a:srgbClr val="737373"/>
              </a:buClr>
              <a:buSzPts val="1800"/>
              <a:buFont typeface="Arial"/>
              <a:buNone/>
              <a:defRPr sz="1800">
                <a:solidFill>
                  <a:srgbClr val="737373"/>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878" name="Google Shape;878;p85"/>
          <p:cNvSpPr txBox="1">
            <a:spLocks noGrp="1"/>
          </p:cNvSpPr>
          <p:nvPr>
            <p:ph type="body" idx="6"/>
          </p:nvPr>
        </p:nvSpPr>
        <p:spPr>
          <a:xfrm>
            <a:off x="8580120" y="5352261"/>
            <a:ext cx="2702560" cy="819939"/>
          </a:xfrm>
          <a:prstGeom prst="rect">
            <a:avLst/>
          </a:prstGeom>
          <a:noFill/>
          <a:ln>
            <a:noFill/>
          </a:ln>
        </p:spPr>
        <p:txBody>
          <a:bodyPr spcFirstLastPara="1" wrap="square" lIns="0" tIns="0" rIns="0" bIns="0" anchor="t" anchorCtr="0">
            <a:noAutofit/>
          </a:bodyPr>
          <a:lstStyle>
            <a:lvl1pPr marL="457200" lvl="0" indent="-228600" algn="ctr">
              <a:lnSpc>
                <a:spcPct val="80000"/>
              </a:lnSpc>
              <a:spcBef>
                <a:spcPts val="0"/>
              </a:spcBef>
              <a:spcAft>
                <a:spcPts val="0"/>
              </a:spcAft>
              <a:buClr>
                <a:srgbClr val="737373"/>
              </a:buClr>
              <a:buSzPts val="1800"/>
              <a:buFont typeface="Arial"/>
              <a:buNone/>
              <a:defRPr sz="1800">
                <a:solidFill>
                  <a:srgbClr val="737373"/>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879" name="Google Shape;879;p85"/>
          <p:cNvSpPr txBox="1">
            <a:spLocks noGrp="1"/>
          </p:cNvSpPr>
          <p:nvPr>
            <p:ph type="body" idx="7"/>
          </p:nvPr>
        </p:nvSpPr>
        <p:spPr>
          <a:xfrm>
            <a:off x="909320" y="2372155"/>
            <a:ext cx="2702560" cy="689420"/>
          </a:xfrm>
          <a:prstGeom prst="rect">
            <a:avLst/>
          </a:prstGeom>
          <a:noFill/>
          <a:ln>
            <a:noFill/>
          </a:ln>
        </p:spPr>
        <p:txBody>
          <a:bodyPr spcFirstLastPara="1" wrap="square" lIns="0" tIns="0" rIns="0" bIns="0" anchor="b" anchorCtr="0">
            <a:noAutofit/>
          </a:bodyPr>
          <a:lstStyle>
            <a:lvl1pPr marL="457200" lvl="0" indent="-228600" algn="ctr">
              <a:lnSpc>
                <a:spcPct val="80000"/>
              </a:lnSpc>
              <a:spcBef>
                <a:spcPts val="0"/>
              </a:spcBef>
              <a:spcAft>
                <a:spcPts val="0"/>
              </a:spcAft>
              <a:buClr>
                <a:schemeClr val="dk1"/>
              </a:buClr>
              <a:buSzPts val="2400"/>
              <a:buNone/>
              <a:defRPr sz="2400" b="1">
                <a:solidFill>
                  <a:schemeClr val="dk1"/>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880" name="Google Shape;880;p85"/>
          <p:cNvSpPr txBox="1">
            <a:spLocks noGrp="1"/>
          </p:cNvSpPr>
          <p:nvPr>
            <p:ph type="body" idx="8"/>
          </p:nvPr>
        </p:nvSpPr>
        <p:spPr>
          <a:xfrm>
            <a:off x="4744719" y="2372155"/>
            <a:ext cx="2702560" cy="689420"/>
          </a:xfrm>
          <a:prstGeom prst="rect">
            <a:avLst/>
          </a:prstGeom>
          <a:noFill/>
          <a:ln>
            <a:noFill/>
          </a:ln>
        </p:spPr>
        <p:txBody>
          <a:bodyPr spcFirstLastPara="1" wrap="square" lIns="0" tIns="0" rIns="0" bIns="0" anchor="b" anchorCtr="0">
            <a:noAutofit/>
          </a:bodyPr>
          <a:lstStyle>
            <a:lvl1pPr marL="457200" lvl="0" indent="-228600" algn="ctr">
              <a:lnSpc>
                <a:spcPct val="80000"/>
              </a:lnSpc>
              <a:spcBef>
                <a:spcPts val="0"/>
              </a:spcBef>
              <a:spcAft>
                <a:spcPts val="0"/>
              </a:spcAft>
              <a:buClr>
                <a:schemeClr val="dk1"/>
              </a:buClr>
              <a:buSzPts val="2400"/>
              <a:buNone/>
              <a:defRPr sz="2400" b="1">
                <a:solidFill>
                  <a:schemeClr val="dk1"/>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881" name="Google Shape;881;p85"/>
          <p:cNvSpPr txBox="1">
            <a:spLocks noGrp="1"/>
          </p:cNvSpPr>
          <p:nvPr>
            <p:ph type="body" idx="9"/>
          </p:nvPr>
        </p:nvSpPr>
        <p:spPr>
          <a:xfrm>
            <a:off x="8580119" y="2372155"/>
            <a:ext cx="2702560" cy="689420"/>
          </a:xfrm>
          <a:prstGeom prst="rect">
            <a:avLst/>
          </a:prstGeom>
          <a:noFill/>
          <a:ln>
            <a:noFill/>
          </a:ln>
        </p:spPr>
        <p:txBody>
          <a:bodyPr spcFirstLastPara="1" wrap="square" lIns="0" tIns="0" rIns="0" bIns="0" anchor="b" anchorCtr="0">
            <a:noAutofit/>
          </a:bodyPr>
          <a:lstStyle>
            <a:lvl1pPr marL="457200" lvl="0" indent="-228600" algn="ctr">
              <a:lnSpc>
                <a:spcPct val="80000"/>
              </a:lnSpc>
              <a:spcBef>
                <a:spcPts val="0"/>
              </a:spcBef>
              <a:spcAft>
                <a:spcPts val="0"/>
              </a:spcAft>
              <a:buClr>
                <a:schemeClr val="dk1"/>
              </a:buClr>
              <a:buSzPts val="2400"/>
              <a:buNone/>
              <a:defRPr sz="2400" b="1">
                <a:solidFill>
                  <a:schemeClr val="dk1"/>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882" name="Google Shape;882;p85"/>
          <p:cNvSpPr/>
          <p:nvPr/>
        </p:nvSpPr>
        <p:spPr>
          <a:xfrm>
            <a:off x="1357376" y="3303695"/>
            <a:ext cx="1806448" cy="1806448"/>
          </a:xfrm>
          <a:prstGeom prst="donut">
            <a:avLst>
              <a:gd name="adj" fmla="val 4877"/>
            </a:avLst>
          </a:prstGeom>
          <a:gradFill>
            <a:gsLst>
              <a:gs pos="0">
                <a:schemeClr val="accent1"/>
              </a:gs>
              <a:gs pos="100000">
                <a:schemeClr val="accent4"/>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None/>
            </a:pPr>
            <a:endParaRPr sz="1600" u="sng">
              <a:solidFill>
                <a:schemeClr val="hlink"/>
              </a:solidFill>
              <a:latin typeface="Arial"/>
              <a:ea typeface="Arial"/>
              <a:cs typeface="Arial"/>
              <a:sym typeface="Arial"/>
              <a:hlinkClick r:id="rId2"/>
            </a:endParaRPr>
          </a:p>
        </p:txBody>
      </p:sp>
      <p:sp>
        <p:nvSpPr>
          <p:cNvPr id="883" name="Google Shape;883;p85"/>
          <p:cNvSpPr/>
          <p:nvPr/>
        </p:nvSpPr>
        <p:spPr>
          <a:xfrm>
            <a:off x="5192776" y="3303695"/>
            <a:ext cx="1806448" cy="1806448"/>
          </a:xfrm>
          <a:prstGeom prst="donut">
            <a:avLst>
              <a:gd name="adj" fmla="val 4877"/>
            </a:avLst>
          </a:prstGeom>
          <a:gradFill>
            <a:gsLst>
              <a:gs pos="0">
                <a:schemeClr val="accent2"/>
              </a:gs>
              <a:gs pos="100000">
                <a:schemeClr val="accent5"/>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None/>
            </a:pPr>
            <a:endParaRPr sz="1600" u="sng">
              <a:solidFill>
                <a:schemeClr val="hlink"/>
              </a:solidFill>
              <a:latin typeface="Arial"/>
              <a:ea typeface="Arial"/>
              <a:cs typeface="Arial"/>
              <a:sym typeface="Arial"/>
              <a:hlinkClick r:id="rId2"/>
            </a:endParaRPr>
          </a:p>
        </p:txBody>
      </p:sp>
      <p:sp>
        <p:nvSpPr>
          <p:cNvPr id="884" name="Google Shape;884;p85"/>
          <p:cNvSpPr/>
          <p:nvPr/>
        </p:nvSpPr>
        <p:spPr>
          <a:xfrm>
            <a:off x="9028176" y="3303695"/>
            <a:ext cx="1806448" cy="1806448"/>
          </a:xfrm>
          <a:prstGeom prst="donut">
            <a:avLst>
              <a:gd name="adj" fmla="val 4877"/>
            </a:avLst>
          </a:prstGeom>
          <a:gradFill>
            <a:gsLst>
              <a:gs pos="0">
                <a:schemeClr val="accent3"/>
              </a:gs>
              <a:gs pos="100000">
                <a:schemeClr val="accent6"/>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None/>
            </a:pPr>
            <a:endParaRPr sz="1600" u="sng">
              <a:solidFill>
                <a:schemeClr val="hlink"/>
              </a:solidFill>
              <a:latin typeface="Arial"/>
              <a:ea typeface="Arial"/>
              <a:cs typeface="Arial"/>
              <a:sym typeface="Arial"/>
              <a:hlinkClick r:id="rId2"/>
            </a:endParaRPr>
          </a:p>
        </p:txBody>
      </p:sp>
      <p:sp>
        <p:nvSpPr>
          <p:cNvPr id="885" name="Google Shape;885;p85"/>
          <p:cNvSpPr txBox="1">
            <a:spLocks noGrp="1"/>
          </p:cNvSpPr>
          <p:nvPr>
            <p:ph type="body" idx="13"/>
          </p:nvPr>
        </p:nvSpPr>
        <p:spPr>
          <a:xfrm>
            <a:off x="685800" y="1592812"/>
            <a:ext cx="10820400" cy="280975"/>
          </a:xfrm>
          <a:prstGeom prst="rect">
            <a:avLst/>
          </a:prstGeom>
          <a:noFill/>
          <a:ln>
            <a:noFill/>
          </a:ln>
        </p:spPr>
        <p:txBody>
          <a:bodyPr spcFirstLastPara="1" wrap="square" lIns="0" tIns="0" rIns="0" bIns="0" anchor="t" anchorCtr="0">
            <a:noAutofit/>
          </a:bodyPr>
          <a:lstStyle>
            <a:lvl1pPr marL="457200" lvl="0" indent="-228600" algn="l">
              <a:lnSpc>
                <a:spcPct val="83000"/>
              </a:lnSpc>
              <a:spcBef>
                <a:spcPts val="0"/>
              </a:spcBef>
              <a:spcAft>
                <a:spcPts val="0"/>
              </a:spcAft>
              <a:buClr>
                <a:schemeClr val="accent1"/>
              </a:buClr>
              <a:buSzPts val="2200"/>
              <a:buNone/>
              <a:defRPr sz="2200" b="0">
                <a:solidFill>
                  <a:schemeClr val="accent1"/>
                </a:solidFill>
              </a:defRPr>
            </a:lvl1pPr>
            <a:lvl2pPr marL="914400" lvl="1" indent="-228600" algn="l">
              <a:lnSpc>
                <a:spcPct val="90000"/>
              </a:lnSpc>
              <a:spcBef>
                <a:spcPts val="400"/>
              </a:spcBef>
              <a:spcAft>
                <a:spcPts val="0"/>
              </a:spcAft>
              <a:buSzPts val="2000"/>
              <a:buNone/>
              <a:defRPr sz="2000" b="1"/>
            </a:lvl2pPr>
            <a:lvl3pPr marL="1371600" lvl="2" indent="-228600" algn="l">
              <a:lnSpc>
                <a:spcPct val="85000"/>
              </a:lnSpc>
              <a:spcBef>
                <a:spcPts val="400"/>
              </a:spcBef>
              <a:spcAft>
                <a:spcPts val="0"/>
              </a:spcAft>
              <a:buClr>
                <a:schemeClr val="dk1"/>
              </a:buClr>
              <a:buSzPts val="1800"/>
              <a:buNone/>
              <a:defRPr sz="1800" b="1"/>
            </a:lvl3pPr>
            <a:lvl4pPr marL="1828800" lvl="3" indent="-228600" algn="l">
              <a:lnSpc>
                <a:spcPct val="90000"/>
              </a:lnSpc>
              <a:spcBef>
                <a:spcPts val="1200"/>
              </a:spcBef>
              <a:spcAft>
                <a:spcPts val="0"/>
              </a:spcAft>
              <a:buClr>
                <a:schemeClr val="dk1"/>
              </a:buClr>
              <a:buSzPts val="1600"/>
              <a:buNone/>
              <a:defRPr sz="1600" b="1"/>
            </a:lvl4pPr>
            <a:lvl5pPr marL="2286000" lvl="4" indent="-228600" algn="l">
              <a:lnSpc>
                <a:spcPct val="90000"/>
              </a:lnSpc>
              <a:spcBef>
                <a:spcPts val="0"/>
              </a:spcBef>
              <a:spcAft>
                <a:spcPts val="0"/>
              </a:spcAft>
              <a:buClr>
                <a:schemeClr val="accent1"/>
              </a:buClr>
              <a:buSzPts val="1600"/>
              <a:buNone/>
              <a:defRPr sz="1600" b="1"/>
            </a:lvl5pPr>
            <a:lvl6pPr marL="2743200" lvl="5" indent="-228600" algn="l">
              <a:lnSpc>
                <a:spcPct val="120000"/>
              </a:lnSpc>
              <a:spcBef>
                <a:spcPts val="800"/>
              </a:spcBef>
              <a:spcAft>
                <a:spcPts val="0"/>
              </a:spcAft>
              <a:buClr>
                <a:schemeClr val="dk1"/>
              </a:buClr>
              <a:buSzPts val="1600"/>
              <a:buNone/>
              <a:defRPr sz="1600" b="1"/>
            </a:lvl6pPr>
            <a:lvl7pPr marL="3200400" lvl="6" indent="-228600" algn="l">
              <a:lnSpc>
                <a:spcPct val="85000"/>
              </a:lnSpc>
              <a:spcBef>
                <a:spcPts val="600"/>
              </a:spcBef>
              <a:spcAft>
                <a:spcPts val="0"/>
              </a:spcAft>
              <a:buSzPts val="1600"/>
              <a:buNone/>
              <a:defRPr sz="1600" b="1"/>
            </a:lvl7pPr>
            <a:lvl8pPr marL="3657600" lvl="7" indent="-228600" algn="l">
              <a:lnSpc>
                <a:spcPct val="100000"/>
              </a:lnSpc>
              <a:spcBef>
                <a:spcPts val="1200"/>
              </a:spcBef>
              <a:spcAft>
                <a:spcPts val="0"/>
              </a:spcAft>
              <a:buClr>
                <a:schemeClr val="dk1"/>
              </a:buClr>
              <a:buSzPts val="1600"/>
              <a:buNone/>
              <a:defRPr sz="1600" b="1"/>
            </a:lvl8pPr>
            <a:lvl9pPr marL="4114800" lvl="8" indent="-228600" algn="l">
              <a:lnSpc>
                <a:spcPct val="85000"/>
              </a:lnSpc>
              <a:spcBef>
                <a:spcPts val="600"/>
              </a:spcBef>
              <a:spcAft>
                <a:spcPts val="1200"/>
              </a:spcAft>
              <a:buClr>
                <a:schemeClr val="dk1"/>
              </a:buClr>
              <a:buSzPts val="1600"/>
              <a:buNone/>
              <a:defRPr sz="1600" b="1"/>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Four Icons">
  <p:cSld name="Four Icons">
    <p:spTree>
      <p:nvGrpSpPr>
        <p:cNvPr id="1" name="Shape 886"/>
        <p:cNvGrpSpPr/>
        <p:nvPr/>
      </p:nvGrpSpPr>
      <p:grpSpPr>
        <a:xfrm>
          <a:off x="0" y="0"/>
          <a:ext cx="0" cy="0"/>
          <a:chOff x="0" y="0"/>
          <a:chExt cx="0" cy="0"/>
        </a:xfrm>
      </p:grpSpPr>
      <p:sp>
        <p:nvSpPr>
          <p:cNvPr id="887" name="Google Shape;887;p86"/>
          <p:cNvSpPr txBox="1">
            <a:spLocks noGrp="1"/>
          </p:cNvSpPr>
          <p:nvPr>
            <p:ph type="title"/>
          </p:nvPr>
        </p:nvSpPr>
        <p:spPr>
          <a:xfrm>
            <a:off x="685800" y="1034165"/>
            <a:ext cx="10820400" cy="517065"/>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chemeClr val="dk1"/>
              </a:buClr>
              <a:buSzPts val="4200"/>
              <a:buFont typeface="Arial"/>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a:endParaRPr/>
          </a:p>
        </p:txBody>
      </p:sp>
      <p:sp>
        <p:nvSpPr>
          <p:cNvPr id="888" name="Google Shape;888;p86"/>
          <p:cNvSpPr/>
          <p:nvPr/>
        </p:nvSpPr>
        <p:spPr>
          <a:xfrm>
            <a:off x="877951" y="3303695"/>
            <a:ext cx="1806448" cy="1806448"/>
          </a:xfrm>
          <a:prstGeom prst="donut">
            <a:avLst>
              <a:gd name="adj" fmla="val 4877"/>
            </a:avLst>
          </a:prstGeom>
          <a:gradFill>
            <a:gsLst>
              <a:gs pos="0">
                <a:schemeClr val="accent1"/>
              </a:gs>
              <a:gs pos="100000">
                <a:schemeClr val="accent4"/>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None/>
            </a:pPr>
            <a:endParaRPr sz="1600" u="sng">
              <a:solidFill>
                <a:schemeClr val="hlink"/>
              </a:solidFill>
              <a:latin typeface="Arial"/>
              <a:ea typeface="Arial"/>
              <a:cs typeface="Arial"/>
              <a:sym typeface="Arial"/>
              <a:hlinkClick r:id="rId2"/>
            </a:endParaRPr>
          </a:p>
        </p:txBody>
      </p:sp>
      <p:sp>
        <p:nvSpPr>
          <p:cNvPr id="889" name="Google Shape;889;p86"/>
          <p:cNvSpPr/>
          <p:nvPr/>
        </p:nvSpPr>
        <p:spPr>
          <a:xfrm>
            <a:off x="3730751" y="3303695"/>
            <a:ext cx="1806448" cy="1806448"/>
          </a:xfrm>
          <a:prstGeom prst="donut">
            <a:avLst>
              <a:gd name="adj" fmla="val 4877"/>
            </a:avLst>
          </a:prstGeom>
          <a:gradFill>
            <a:gsLst>
              <a:gs pos="0">
                <a:schemeClr val="accent2"/>
              </a:gs>
              <a:gs pos="100000">
                <a:schemeClr val="accent5"/>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None/>
            </a:pPr>
            <a:endParaRPr sz="1600" u="sng">
              <a:solidFill>
                <a:schemeClr val="hlink"/>
              </a:solidFill>
              <a:latin typeface="Arial"/>
              <a:ea typeface="Arial"/>
              <a:cs typeface="Arial"/>
              <a:sym typeface="Arial"/>
              <a:hlinkClick r:id="rId2"/>
            </a:endParaRPr>
          </a:p>
        </p:txBody>
      </p:sp>
      <p:sp>
        <p:nvSpPr>
          <p:cNvPr id="890" name="Google Shape;890;p86"/>
          <p:cNvSpPr/>
          <p:nvPr/>
        </p:nvSpPr>
        <p:spPr>
          <a:xfrm>
            <a:off x="6607303" y="3303695"/>
            <a:ext cx="1806448" cy="1806448"/>
          </a:xfrm>
          <a:prstGeom prst="donut">
            <a:avLst>
              <a:gd name="adj" fmla="val 4877"/>
            </a:avLst>
          </a:prstGeom>
          <a:gradFill>
            <a:gsLst>
              <a:gs pos="0">
                <a:schemeClr val="accent3"/>
              </a:gs>
              <a:gs pos="100000">
                <a:schemeClr val="accent6"/>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None/>
            </a:pPr>
            <a:endParaRPr sz="1600" u="sng">
              <a:solidFill>
                <a:schemeClr val="hlink"/>
              </a:solidFill>
              <a:latin typeface="Arial"/>
              <a:ea typeface="Arial"/>
              <a:cs typeface="Arial"/>
              <a:sym typeface="Arial"/>
              <a:hlinkClick r:id="rId2"/>
            </a:endParaRPr>
          </a:p>
        </p:txBody>
      </p:sp>
      <p:sp>
        <p:nvSpPr>
          <p:cNvPr id="891" name="Google Shape;891;p86"/>
          <p:cNvSpPr/>
          <p:nvPr/>
        </p:nvSpPr>
        <p:spPr>
          <a:xfrm>
            <a:off x="9483852" y="3303695"/>
            <a:ext cx="1806448" cy="1806448"/>
          </a:xfrm>
          <a:prstGeom prst="donut">
            <a:avLst>
              <a:gd name="adj" fmla="val 4877"/>
            </a:avLst>
          </a:prstGeom>
          <a:gradFill>
            <a:gsLst>
              <a:gs pos="0">
                <a:srgbClr val="02C7A9"/>
              </a:gs>
              <a:gs pos="100000">
                <a:srgbClr val="0096A1"/>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None/>
            </a:pPr>
            <a:endParaRPr sz="1600" u="sng">
              <a:solidFill>
                <a:schemeClr val="hlink"/>
              </a:solidFill>
              <a:latin typeface="Arial"/>
              <a:ea typeface="Arial"/>
              <a:cs typeface="Arial"/>
              <a:sym typeface="Arial"/>
              <a:hlinkClick r:id="rId2"/>
            </a:endParaRPr>
          </a:p>
        </p:txBody>
      </p:sp>
      <p:sp>
        <p:nvSpPr>
          <p:cNvPr id="892" name="Google Shape;892;p86"/>
          <p:cNvSpPr txBox="1">
            <a:spLocks noGrp="1"/>
          </p:cNvSpPr>
          <p:nvPr>
            <p:ph type="body" idx="1"/>
          </p:nvPr>
        </p:nvSpPr>
        <p:spPr>
          <a:xfrm>
            <a:off x="685800" y="5352261"/>
            <a:ext cx="2190751" cy="819939"/>
          </a:xfrm>
          <a:prstGeom prst="rect">
            <a:avLst/>
          </a:prstGeom>
          <a:noFill/>
          <a:ln>
            <a:noFill/>
          </a:ln>
        </p:spPr>
        <p:txBody>
          <a:bodyPr spcFirstLastPara="1" wrap="square" lIns="0" tIns="0" rIns="0" bIns="0" anchor="t" anchorCtr="0">
            <a:noAutofit/>
          </a:bodyPr>
          <a:lstStyle>
            <a:lvl1pPr marL="457200" lvl="0" indent="-228600" algn="ctr">
              <a:lnSpc>
                <a:spcPct val="80000"/>
              </a:lnSpc>
              <a:spcBef>
                <a:spcPts val="0"/>
              </a:spcBef>
              <a:spcAft>
                <a:spcPts val="0"/>
              </a:spcAft>
              <a:buClr>
                <a:srgbClr val="737373"/>
              </a:buClr>
              <a:buSzPts val="1800"/>
              <a:buNone/>
              <a:defRPr sz="1800">
                <a:solidFill>
                  <a:srgbClr val="737373"/>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893" name="Google Shape;893;p86"/>
          <p:cNvSpPr txBox="1">
            <a:spLocks noGrp="1"/>
          </p:cNvSpPr>
          <p:nvPr>
            <p:ph type="body" idx="2"/>
          </p:nvPr>
        </p:nvSpPr>
        <p:spPr>
          <a:xfrm>
            <a:off x="3562351" y="5352261"/>
            <a:ext cx="2190751" cy="819939"/>
          </a:xfrm>
          <a:prstGeom prst="rect">
            <a:avLst/>
          </a:prstGeom>
          <a:noFill/>
          <a:ln>
            <a:noFill/>
          </a:ln>
        </p:spPr>
        <p:txBody>
          <a:bodyPr spcFirstLastPara="1" wrap="square" lIns="0" tIns="0" rIns="0" bIns="0" anchor="t" anchorCtr="0">
            <a:noAutofit/>
          </a:bodyPr>
          <a:lstStyle>
            <a:lvl1pPr marL="457200" lvl="0" indent="-228600" algn="ctr">
              <a:lnSpc>
                <a:spcPct val="80000"/>
              </a:lnSpc>
              <a:spcBef>
                <a:spcPts val="0"/>
              </a:spcBef>
              <a:spcAft>
                <a:spcPts val="0"/>
              </a:spcAft>
              <a:buClr>
                <a:srgbClr val="737373"/>
              </a:buClr>
              <a:buSzPts val="1800"/>
              <a:buFont typeface="Arial"/>
              <a:buNone/>
              <a:defRPr sz="1800">
                <a:solidFill>
                  <a:srgbClr val="737373"/>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894" name="Google Shape;894;p86"/>
          <p:cNvSpPr txBox="1">
            <a:spLocks noGrp="1"/>
          </p:cNvSpPr>
          <p:nvPr>
            <p:ph type="body" idx="3"/>
          </p:nvPr>
        </p:nvSpPr>
        <p:spPr>
          <a:xfrm>
            <a:off x="6438900" y="5352261"/>
            <a:ext cx="2190751" cy="819939"/>
          </a:xfrm>
          <a:prstGeom prst="rect">
            <a:avLst/>
          </a:prstGeom>
          <a:noFill/>
          <a:ln>
            <a:noFill/>
          </a:ln>
        </p:spPr>
        <p:txBody>
          <a:bodyPr spcFirstLastPara="1" wrap="square" lIns="0" tIns="0" rIns="0" bIns="0" anchor="t" anchorCtr="0">
            <a:noAutofit/>
          </a:bodyPr>
          <a:lstStyle>
            <a:lvl1pPr marL="457200" lvl="0" indent="-228600" algn="ctr">
              <a:lnSpc>
                <a:spcPct val="80000"/>
              </a:lnSpc>
              <a:spcBef>
                <a:spcPts val="0"/>
              </a:spcBef>
              <a:spcAft>
                <a:spcPts val="0"/>
              </a:spcAft>
              <a:buClr>
                <a:srgbClr val="737373"/>
              </a:buClr>
              <a:buSzPts val="1800"/>
              <a:buFont typeface="Arial"/>
              <a:buNone/>
              <a:defRPr sz="1800">
                <a:solidFill>
                  <a:srgbClr val="737373"/>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895" name="Google Shape;895;p86"/>
          <p:cNvSpPr txBox="1">
            <a:spLocks noGrp="1"/>
          </p:cNvSpPr>
          <p:nvPr>
            <p:ph type="body" idx="4"/>
          </p:nvPr>
        </p:nvSpPr>
        <p:spPr>
          <a:xfrm>
            <a:off x="685800" y="2372155"/>
            <a:ext cx="2190749" cy="689420"/>
          </a:xfrm>
          <a:prstGeom prst="rect">
            <a:avLst/>
          </a:prstGeom>
          <a:noFill/>
          <a:ln>
            <a:noFill/>
          </a:ln>
        </p:spPr>
        <p:txBody>
          <a:bodyPr spcFirstLastPara="1" wrap="square" lIns="0" tIns="0" rIns="0" bIns="0" anchor="b" anchorCtr="0">
            <a:noAutofit/>
          </a:bodyPr>
          <a:lstStyle>
            <a:lvl1pPr marL="457200" lvl="0" indent="-228600" algn="ctr">
              <a:lnSpc>
                <a:spcPct val="80000"/>
              </a:lnSpc>
              <a:spcBef>
                <a:spcPts val="0"/>
              </a:spcBef>
              <a:spcAft>
                <a:spcPts val="0"/>
              </a:spcAft>
              <a:buClr>
                <a:schemeClr val="dk1"/>
              </a:buClr>
              <a:buSzPts val="2400"/>
              <a:buNone/>
              <a:defRPr sz="2400" b="1">
                <a:solidFill>
                  <a:schemeClr val="dk1"/>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896" name="Google Shape;896;p86"/>
          <p:cNvSpPr txBox="1">
            <a:spLocks noGrp="1"/>
          </p:cNvSpPr>
          <p:nvPr>
            <p:ph type="body" idx="5"/>
          </p:nvPr>
        </p:nvSpPr>
        <p:spPr>
          <a:xfrm>
            <a:off x="3562352" y="2372155"/>
            <a:ext cx="2190749" cy="689420"/>
          </a:xfrm>
          <a:prstGeom prst="rect">
            <a:avLst/>
          </a:prstGeom>
          <a:noFill/>
          <a:ln>
            <a:noFill/>
          </a:ln>
        </p:spPr>
        <p:txBody>
          <a:bodyPr spcFirstLastPara="1" wrap="square" lIns="0" tIns="0" rIns="0" bIns="0" anchor="b" anchorCtr="0">
            <a:noAutofit/>
          </a:bodyPr>
          <a:lstStyle>
            <a:lvl1pPr marL="457200" lvl="0" indent="-228600" algn="ctr">
              <a:lnSpc>
                <a:spcPct val="80000"/>
              </a:lnSpc>
              <a:spcBef>
                <a:spcPts val="0"/>
              </a:spcBef>
              <a:spcAft>
                <a:spcPts val="0"/>
              </a:spcAft>
              <a:buClr>
                <a:schemeClr val="dk1"/>
              </a:buClr>
              <a:buSzPts val="2400"/>
              <a:buNone/>
              <a:defRPr sz="2400" b="1">
                <a:solidFill>
                  <a:schemeClr val="dk1"/>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897" name="Google Shape;897;p86"/>
          <p:cNvSpPr txBox="1">
            <a:spLocks noGrp="1"/>
          </p:cNvSpPr>
          <p:nvPr>
            <p:ph type="body" idx="6"/>
          </p:nvPr>
        </p:nvSpPr>
        <p:spPr>
          <a:xfrm>
            <a:off x="6438900" y="2372155"/>
            <a:ext cx="2190749" cy="689420"/>
          </a:xfrm>
          <a:prstGeom prst="rect">
            <a:avLst/>
          </a:prstGeom>
          <a:noFill/>
          <a:ln>
            <a:noFill/>
          </a:ln>
        </p:spPr>
        <p:txBody>
          <a:bodyPr spcFirstLastPara="1" wrap="square" lIns="0" tIns="0" rIns="0" bIns="0" anchor="b" anchorCtr="0">
            <a:noAutofit/>
          </a:bodyPr>
          <a:lstStyle>
            <a:lvl1pPr marL="457200" lvl="0" indent="-228600" algn="ctr">
              <a:lnSpc>
                <a:spcPct val="80000"/>
              </a:lnSpc>
              <a:spcBef>
                <a:spcPts val="0"/>
              </a:spcBef>
              <a:spcAft>
                <a:spcPts val="0"/>
              </a:spcAft>
              <a:buClr>
                <a:schemeClr val="dk1"/>
              </a:buClr>
              <a:buSzPts val="2400"/>
              <a:buNone/>
              <a:defRPr sz="2400" b="1">
                <a:solidFill>
                  <a:schemeClr val="dk1"/>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898" name="Google Shape;898;p86"/>
          <p:cNvSpPr txBox="1">
            <a:spLocks noGrp="1"/>
          </p:cNvSpPr>
          <p:nvPr>
            <p:ph type="body" idx="7"/>
          </p:nvPr>
        </p:nvSpPr>
        <p:spPr>
          <a:xfrm>
            <a:off x="9315449" y="5352261"/>
            <a:ext cx="2190751" cy="819939"/>
          </a:xfrm>
          <a:prstGeom prst="rect">
            <a:avLst/>
          </a:prstGeom>
          <a:noFill/>
          <a:ln>
            <a:noFill/>
          </a:ln>
        </p:spPr>
        <p:txBody>
          <a:bodyPr spcFirstLastPara="1" wrap="square" lIns="0" tIns="0" rIns="0" bIns="0" anchor="t" anchorCtr="0">
            <a:noAutofit/>
          </a:bodyPr>
          <a:lstStyle>
            <a:lvl1pPr marL="457200" lvl="0" indent="-228600" algn="ctr">
              <a:lnSpc>
                <a:spcPct val="80000"/>
              </a:lnSpc>
              <a:spcBef>
                <a:spcPts val="0"/>
              </a:spcBef>
              <a:spcAft>
                <a:spcPts val="0"/>
              </a:spcAft>
              <a:buClr>
                <a:srgbClr val="737373"/>
              </a:buClr>
              <a:buSzPts val="1800"/>
              <a:buFont typeface="Arial"/>
              <a:buNone/>
              <a:defRPr sz="1800">
                <a:solidFill>
                  <a:srgbClr val="737373"/>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899" name="Google Shape;899;p86"/>
          <p:cNvSpPr txBox="1">
            <a:spLocks noGrp="1"/>
          </p:cNvSpPr>
          <p:nvPr>
            <p:ph type="body" idx="8"/>
          </p:nvPr>
        </p:nvSpPr>
        <p:spPr>
          <a:xfrm>
            <a:off x="9315452" y="2372155"/>
            <a:ext cx="2190749" cy="689420"/>
          </a:xfrm>
          <a:prstGeom prst="rect">
            <a:avLst/>
          </a:prstGeom>
          <a:noFill/>
          <a:ln>
            <a:noFill/>
          </a:ln>
        </p:spPr>
        <p:txBody>
          <a:bodyPr spcFirstLastPara="1" wrap="square" lIns="0" tIns="0" rIns="0" bIns="0" anchor="b" anchorCtr="0">
            <a:noAutofit/>
          </a:bodyPr>
          <a:lstStyle>
            <a:lvl1pPr marL="457200" lvl="0" indent="-228600" algn="ctr">
              <a:lnSpc>
                <a:spcPct val="80000"/>
              </a:lnSpc>
              <a:spcBef>
                <a:spcPts val="0"/>
              </a:spcBef>
              <a:spcAft>
                <a:spcPts val="0"/>
              </a:spcAft>
              <a:buClr>
                <a:schemeClr val="dk1"/>
              </a:buClr>
              <a:buSzPts val="2400"/>
              <a:buNone/>
              <a:defRPr sz="2400" b="1">
                <a:solidFill>
                  <a:schemeClr val="dk1"/>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900" name="Google Shape;900;p86"/>
          <p:cNvSpPr>
            <a:spLocks noGrp="1"/>
          </p:cNvSpPr>
          <p:nvPr>
            <p:ph type="pic" idx="9"/>
          </p:nvPr>
        </p:nvSpPr>
        <p:spPr>
          <a:xfrm>
            <a:off x="1354941" y="3781723"/>
            <a:ext cx="852471" cy="850392"/>
          </a:xfrm>
          <a:prstGeom prst="rect">
            <a:avLst/>
          </a:prstGeom>
          <a:noFill/>
          <a:ln>
            <a:noFill/>
          </a:ln>
        </p:spPr>
        <p:txBody>
          <a:bodyPr spcFirstLastPara="1" wrap="square" lIns="0" tIns="0" rIns="0" bIns="0" anchor="t" anchorCtr="0">
            <a:noAutofit/>
          </a:bodyPr>
          <a:lstStyle>
            <a:lvl1pPr marR="0" lvl="0" algn="ctr" rtl="0">
              <a:lnSpc>
                <a:spcPct val="95000"/>
              </a:lnSpc>
              <a:spcBef>
                <a:spcPts val="1200"/>
              </a:spcBef>
              <a:spcAft>
                <a:spcPts val="0"/>
              </a:spcAft>
              <a:buClr>
                <a:srgbClr val="737373"/>
              </a:buClr>
              <a:buSzPts val="1800"/>
              <a:buFont typeface="Arial"/>
              <a:buChar char="​"/>
              <a:defRPr sz="1800" b="0" i="0" u="none" strike="noStrike" cap="none">
                <a:solidFill>
                  <a:srgbClr val="737373"/>
                </a:solidFill>
                <a:latin typeface="Arial"/>
                <a:ea typeface="Arial"/>
                <a:cs typeface="Arial"/>
                <a:sym typeface="Arial"/>
              </a:defRPr>
            </a:lvl1pPr>
            <a:lvl2pPr marR="0" lvl="1" algn="l" rtl="0">
              <a:lnSpc>
                <a:spcPct val="90000"/>
              </a:lnSpc>
              <a:spcBef>
                <a:spcPts val="40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2pPr>
            <a:lvl3pPr marR="0" lvl="2" algn="l" rtl="0">
              <a:lnSpc>
                <a:spcPct val="85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12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Clr>
                <a:schemeClr val="accent1"/>
              </a:buClr>
              <a:buSzPts val="1400"/>
              <a:buFont typeface="Arial"/>
              <a:buChar char="​"/>
              <a:defRPr sz="1400" b="0" i="0" u="none" strike="noStrike" cap="none">
                <a:solidFill>
                  <a:schemeClr val="accent1"/>
                </a:solidFill>
                <a:latin typeface="Arial"/>
                <a:ea typeface="Arial"/>
                <a:cs typeface="Arial"/>
                <a:sym typeface="Arial"/>
              </a:defRPr>
            </a:lvl5pPr>
            <a:lvl6pPr marR="0" lvl="5" algn="l" rtl="0">
              <a:lnSpc>
                <a:spcPct val="12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85000"/>
              </a:lnSpc>
              <a:spcBef>
                <a:spcPts val="600"/>
              </a:spcBef>
              <a:spcAft>
                <a:spcPts val="0"/>
              </a:spcAft>
              <a:buClr>
                <a:schemeClr val="accent4"/>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100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8pPr>
            <a:lvl9pPr marR="0" lvl="8" algn="l" rtl="0">
              <a:lnSpc>
                <a:spcPct val="85000"/>
              </a:lnSpc>
              <a:spcBef>
                <a:spcPts val="600"/>
              </a:spcBef>
              <a:spcAft>
                <a:spcPts val="1200"/>
              </a:spcAft>
              <a:buClr>
                <a:schemeClr val="dk1"/>
              </a:buClr>
              <a:buSzPts val="1400"/>
              <a:buFont typeface="Arial"/>
              <a:buChar char="​"/>
              <a:defRPr sz="1400" b="1" i="0" u="none" strike="noStrike" cap="none">
                <a:solidFill>
                  <a:schemeClr val="dk1"/>
                </a:solidFill>
                <a:latin typeface="Arial"/>
                <a:ea typeface="Arial"/>
                <a:cs typeface="Arial"/>
                <a:sym typeface="Arial"/>
              </a:defRPr>
            </a:lvl9pPr>
          </a:lstStyle>
          <a:p>
            <a:endParaRPr/>
          </a:p>
        </p:txBody>
      </p:sp>
      <p:sp>
        <p:nvSpPr>
          <p:cNvPr id="901" name="Google Shape;901;p86"/>
          <p:cNvSpPr>
            <a:spLocks noGrp="1"/>
          </p:cNvSpPr>
          <p:nvPr>
            <p:ph type="pic" idx="13"/>
          </p:nvPr>
        </p:nvSpPr>
        <p:spPr>
          <a:xfrm>
            <a:off x="4207741" y="3781723"/>
            <a:ext cx="852471" cy="850392"/>
          </a:xfrm>
          <a:prstGeom prst="rect">
            <a:avLst/>
          </a:prstGeom>
          <a:noFill/>
          <a:ln>
            <a:noFill/>
          </a:ln>
        </p:spPr>
        <p:txBody>
          <a:bodyPr spcFirstLastPara="1" wrap="square" lIns="0" tIns="0" rIns="0" bIns="0" anchor="t" anchorCtr="0">
            <a:noAutofit/>
          </a:bodyPr>
          <a:lstStyle>
            <a:lvl1pPr marR="0" lvl="0" algn="ctr" rtl="0">
              <a:lnSpc>
                <a:spcPct val="95000"/>
              </a:lnSpc>
              <a:spcBef>
                <a:spcPts val="1200"/>
              </a:spcBef>
              <a:spcAft>
                <a:spcPts val="0"/>
              </a:spcAft>
              <a:buClr>
                <a:srgbClr val="737373"/>
              </a:buClr>
              <a:buSzPts val="1800"/>
              <a:buFont typeface="Arial"/>
              <a:buChar char="​"/>
              <a:defRPr sz="1800" b="0" i="0" u="none" strike="noStrike" cap="none">
                <a:solidFill>
                  <a:srgbClr val="737373"/>
                </a:solidFill>
                <a:latin typeface="Arial"/>
                <a:ea typeface="Arial"/>
                <a:cs typeface="Arial"/>
                <a:sym typeface="Arial"/>
              </a:defRPr>
            </a:lvl1pPr>
            <a:lvl2pPr marR="0" lvl="1" algn="l" rtl="0">
              <a:lnSpc>
                <a:spcPct val="90000"/>
              </a:lnSpc>
              <a:spcBef>
                <a:spcPts val="40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2pPr>
            <a:lvl3pPr marR="0" lvl="2" algn="l" rtl="0">
              <a:lnSpc>
                <a:spcPct val="85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12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Clr>
                <a:schemeClr val="accent1"/>
              </a:buClr>
              <a:buSzPts val="1400"/>
              <a:buFont typeface="Arial"/>
              <a:buChar char="​"/>
              <a:defRPr sz="1400" b="0" i="0" u="none" strike="noStrike" cap="none">
                <a:solidFill>
                  <a:schemeClr val="accent1"/>
                </a:solidFill>
                <a:latin typeface="Arial"/>
                <a:ea typeface="Arial"/>
                <a:cs typeface="Arial"/>
                <a:sym typeface="Arial"/>
              </a:defRPr>
            </a:lvl5pPr>
            <a:lvl6pPr marR="0" lvl="5" algn="l" rtl="0">
              <a:lnSpc>
                <a:spcPct val="12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85000"/>
              </a:lnSpc>
              <a:spcBef>
                <a:spcPts val="600"/>
              </a:spcBef>
              <a:spcAft>
                <a:spcPts val="0"/>
              </a:spcAft>
              <a:buClr>
                <a:schemeClr val="accent4"/>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100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8pPr>
            <a:lvl9pPr marR="0" lvl="8" algn="l" rtl="0">
              <a:lnSpc>
                <a:spcPct val="85000"/>
              </a:lnSpc>
              <a:spcBef>
                <a:spcPts val="600"/>
              </a:spcBef>
              <a:spcAft>
                <a:spcPts val="1200"/>
              </a:spcAft>
              <a:buClr>
                <a:schemeClr val="dk1"/>
              </a:buClr>
              <a:buSzPts val="1400"/>
              <a:buFont typeface="Arial"/>
              <a:buChar char="​"/>
              <a:defRPr sz="1400" b="1" i="0" u="none" strike="noStrike" cap="none">
                <a:solidFill>
                  <a:schemeClr val="dk1"/>
                </a:solidFill>
                <a:latin typeface="Arial"/>
                <a:ea typeface="Arial"/>
                <a:cs typeface="Arial"/>
                <a:sym typeface="Arial"/>
              </a:defRPr>
            </a:lvl9pPr>
          </a:lstStyle>
          <a:p>
            <a:endParaRPr/>
          </a:p>
        </p:txBody>
      </p:sp>
      <p:sp>
        <p:nvSpPr>
          <p:cNvPr id="902" name="Google Shape;902;p86"/>
          <p:cNvSpPr>
            <a:spLocks noGrp="1"/>
          </p:cNvSpPr>
          <p:nvPr>
            <p:ph type="pic" idx="14"/>
          </p:nvPr>
        </p:nvSpPr>
        <p:spPr>
          <a:xfrm>
            <a:off x="7084292" y="3781723"/>
            <a:ext cx="852471" cy="850392"/>
          </a:xfrm>
          <a:prstGeom prst="rect">
            <a:avLst/>
          </a:prstGeom>
          <a:noFill/>
          <a:ln>
            <a:noFill/>
          </a:ln>
        </p:spPr>
        <p:txBody>
          <a:bodyPr spcFirstLastPara="1" wrap="square" lIns="0" tIns="0" rIns="0" bIns="0" anchor="t" anchorCtr="0">
            <a:noAutofit/>
          </a:bodyPr>
          <a:lstStyle>
            <a:lvl1pPr marR="0" lvl="0" algn="ctr" rtl="0">
              <a:lnSpc>
                <a:spcPct val="95000"/>
              </a:lnSpc>
              <a:spcBef>
                <a:spcPts val="1200"/>
              </a:spcBef>
              <a:spcAft>
                <a:spcPts val="0"/>
              </a:spcAft>
              <a:buClr>
                <a:srgbClr val="737373"/>
              </a:buClr>
              <a:buSzPts val="1800"/>
              <a:buFont typeface="Arial"/>
              <a:buChar char="​"/>
              <a:defRPr sz="1800" b="0" i="0" u="none" strike="noStrike" cap="none">
                <a:solidFill>
                  <a:srgbClr val="737373"/>
                </a:solidFill>
                <a:latin typeface="Arial"/>
                <a:ea typeface="Arial"/>
                <a:cs typeface="Arial"/>
                <a:sym typeface="Arial"/>
              </a:defRPr>
            </a:lvl1pPr>
            <a:lvl2pPr marR="0" lvl="1" algn="l" rtl="0">
              <a:lnSpc>
                <a:spcPct val="90000"/>
              </a:lnSpc>
              <a:spcBef>
                <a:spcPts val="40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2pPr>
            <a:lvl3pPr marR="0" lvl="2" algn="l" rtl="0">
              <a:lnSpc>
                <a:spcPct val="85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12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Clr>
                <a:schemeClr val="accent1"/>
              </a:buClr>
              <a:buSzPts val="1400"/>
              <a:buFont typeface="Arial"/>
              <a:buChar char="​"/>
              <a:defRPr sz="1400" b="0" i="0" u="none" strike="noStrike" cap="none">
                <a:solidFill>
                  <a:schemeClr val="accent1"/>
                </a:solidFill>
                <a:latin typeface="Arial"/>
                <a:ea typeface="Arial"/>
                <a:cs typeface="Arial"/>
                <a:sym typeface="Arial"/>
              </a:defRPr>
            </a:lvl5pPr>
            <a:lvl6pPr marR="0" lvl="5" algn="l" rtl="0">
              <a:lnSpc>
                <a:spcPct val="12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85000"/>
              </a:lnSpc>
              <a:spcBef>
                <a:spcPts val="600"/>
              </a:spcBef>
              <a:spcAft>
                <a:spcPts val="0"/>
              </a:spcAft>
              <a:buClr>
                <a:schemeClr val="accent4"/>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100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8pPr>
            <a:lvl9pPr marR="0" lvl="8" algn="l" rtl="0">
              <a:lnSpc>
                <a:spcPct val="85000"/>
              </a:lnSpc>
              <a:spcBef>
                <a:spcPts val="600"/>
              </a:spcBef>
              <a:spcAft>
                <a:spcPts val="1200"/>
              </a:spcAft>
              <a:buClr>
                <a:schemeClr val="dk1"/>
              </a:buClr>
              <a:buSzPts val="1400"/>
              <a:buFont typeface="Arial"/>
              <a:buChar char="​"/>
              <a:defRPr sz="1400" b="1" i="0" u="none" strike="noStrike" cap="none">
                <a:solidFill>
                  <a:schemeClr val="dk1"/>
                </a:solidFill>
                <a:latin typeface="Arial"/>
                <a:ea typeface="Arial"/>
                <a:cs typeface="Arial"/>
                <a:sym typeface="Arial"/>
              </a:defRPr>
            </a:lvl9pPr>
          </a:lstStyle>
          <a:p>
            <a:endParaRPr/>
          </a:p>
        </p:txBody>
      </p:sp>
      <p:sp>
        <p:nvSpPr>
          <p:cNvPr id="903" name="Google Shape;903;p86"/>
          <p:cNvSpPr>
            <a:spLocks noGrp="1"/>
          </p:cNvSpPr>
          <p:nvPr>
            <p:ph type="pic" idx="15"/>
          </p:nvPr>
        </p:nvSpPr>
        <p:spPr>
          <a:xfrm>
            <a:off x="9960842" y="3781723"/>
            <a:ext cx="852471" cy="850392"/>
          </a:xfrm>
          <a:prstGeom prst="rect">
            <a:avLst/>
          </a:prstGeom>
          <a:noFill/>
          <a:ln>
            <a:noFill/>
          </a:ln>
        </p:spPr>
        <p:txBody>
          <a:bodyPr spcFirstLastPara="1" wrap="square" lIns="0" tIns="0" rIns="0" bIns="0" anchor="t" anchorCtr="0">
            <a:noAutofit/>
          </a:bodyPr>
          <a:lstStyle>
            <a:lvl1pPr marR="0" lvl="0" algn="ctr" rtl="0">
              <a:lnSpc>
                <a:spcPct val="95000"/>
              </a:lnSpc>
              <a:spcBef>
                <a:spcPts val="1200"/>
              </a:spcBef>
              <a:spcAft>
                <a:spcPts val="0"/>
              </a:spcAft>
              <a:buClr>
                <a:srgbClr val="737373"/>
              </a:buClr>
              <a:buSzPts val="1800"/>
              <a:buFont typeface="Arial"/>
              <a:buChar char="​"/>
              <a:defRPr sz="1800" b="0" i="0" u="none" strike="noStrike" cap="none">
                <a:solidFill>
                  <a:srgbClr val="737373"/>
                </a:solidFill>
                <a:latin typeface="Arial"/>
                <a:ea typeface="Arial"/>
                <a:cs typeface="Arial"/>
                <a:sym typeface="Arial"/>
              </a:defRPr>
            </a:lvl1pPr>
            <a:lvl2pPr marR="0" lvl="1" algn="l" rtl="0">
              <a:lnSpc>
                <a:spcPct val="90000"/>
              </a:lnSpc>
              <a:spcBef>
                <a:spcPts val="40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2pPr>
            <a:lvl3pPr marR="0" lvl="2" algn="l" rtl="0">
              <a:lnSpc>
                <a:spcPct val="85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12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Clr>
                <a:schemeClr val="accent1"/>
              </a:buClr>
              <a:buSzPts val="1400"/>
              <a:buFont typeface="Arial"/>
              <a:buChar char="​"/>
              <a:defRPr sz="1400" b="0" i="0" u="none" strike="noStrike" cap="none">
                <a:solidFill>
                  <a:schemeClr val="accent1"/>
                </a:solidFill>
                <a:latin typeface="Arial"/>
                <a:ea typeface="Arial"/>
                <a:cs typeface="Arial"/>
                <a:sym typeface="Arial"/>
              </a:defRPr>
            </a:lvl5pPr>
            <a:lvl6pPr marR="0" lvl="5" algn="l" rtl="0">
              <a:lnSpc>
                <a:spcPct val="12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85000"/>
              </a:lnSpc>
              <a:spcBef>
                <a:spcPts val="600"/>
              </a:spcBef>
              <a:spcAft>
                <a:spcPts val="0"/>
              </a:spcAft>
              <a:buClr>
                <a:schemeClr val="accent4"/>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100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8pPr>
            <a:lvl9pPr marR="0" lvl="8" algn="l" rtl="0">
              <a:lnSpc>
                <a:spcPct val="85000"/>
              </a:lnSpc>
              <a:spcBef>
                <a:spcPts val="600"/>
              </a:spcBef>
              <a:spcAft>
                <a:spcPts val="1200"/>
              </a:spcAft>
              <a:buClr>
                <a:schemeClr val="dk1"/>
              </a:buClr>
              <a:buSzPts val="1400"/>
              <a:buFont typeface="Arial"/>
              <a:buChar char="​"/>
              <a:defRPr sz="1400" b="1" i="0" u="none" strike="noStrike" cap="none">
                <a:solidFill>
                  <a:schemeClr val="dk1"/>
                </a:solidFill>
                <a:latin typeface="Arial"/>
                <a:ea typeface="Arial"/>
                <a:cs typeface="Arial"/>
                <a:sym typeface="Arial"/>
              </a:defRPr>
            </a:lvl9pPr>
          </a:lstStyle>
          <a:p>
            <a:endParaRPr/>
          </a:p>
        </p:txBody>
      </p:sp>
      <p:sp>
        <p:nvSpPr>
          <p:cNvPr id="904" name="Google Shape;904;p86"/>
          <p:cNvSpPr txBox="1">
            <a:spLocks noGrp="1"/>
          </p:cNvSpPr>
          <p:nvPr>
            <p:ph type="body" idx="16"/>
          </p:nvPr>
        </p:nvSpPr>
        <p:spPr>
          <a:xfrm>
            <a:off x="685800" y="1592812"/>
            <a:ext cx="10820400" cy="280975"/>
          </a:xfrm>
          <a:prstGeom prst="rect">
            <a:avLst/>
          </a:prstGeom>
          <a:noFill/>
          <a:ln>
            <a:noFill/>
          </a:ln>
        </p:spPr>
        <p:txBody>
          <a:bodyPr spcFirstLastPara="1" wrap="square" lIns="0" tIns="0" rIns="0" bIns="0" anchor="t" anchorCtr="0">
            <a:noAutofit/>
          </a:bodyPr>
          <a:lstStyle>
            <a:lvl1pPr marL="457200" lvl="0" indent="-228600" algn="l">
              <a:lnSpc>
                <a:spcPct val="83000"/>
              </a:lnSpc>
              <a:spcBef>
                <a:spcPts val="0"/>
              </a:spcBef>
              <a:spcAft>
                <a:spcPts val="0"/>
              </a:spcAft>
              <a:buClr>
                <a:schemeClr val="accent1"/>
              </a:buClr>
              <a:buSzPts val="2200"/>
              <a:buNone/>
              <a:defRPr sz="2200" b="0">
                <a:solidFill>
                  <a:schemeClr val="accent1"/>
                </a:solidFill>
                <a:latin typeface="Arial"/>
                <a:ea typeface="Arial"/>
                <a:cs typeface="Arial"/>
                <a:sym typeface="Arial"/>
              </a:defRPr>
            </a:lvl1pPr>
            <a:lvl2pPr marL="914400" lvl="1" indent="-228600" algn="l">
              <a:lnSpc>
                <a:spcPct val="90000"/>
              </a:lnSpc>
              <a:spcBef>
                <a:spcPts val="400"/>
              </a:spcBef>
              <a:spcAft>
                <a:spcPts val="0"/>
              </a:spcAft>
              <a:buSzPts val="2000"/>
              <a:buNone/>
              <a:defRPr sz="2000" b="1"/>
            </a:lvl2pPr>
            <a:lvl3pPr marL="1371600" lvl="2" indent="-228600" algn="l">
              <a:lnSpc>
                <a:spcPct val="85000"/>
              </a:lnSpc>
              <a:spcBef>
                <a:spcPts val="400"/>
              </a:spcBef>
              <a:spcAft>
                <a:spcPts val="0"/>
              </a:spcAft>
              <a:buClr>
                <a:schemeClr val="dk1"/>
              </a:buClr>
              <a:buSzPts val="1800"/>
              <a:buNone/>
              <a:defRPr sz="1800" b="1"/>
            </a:lvl3pPr>
            <a:lvl4pPr marL="1828800" lvl="3" indent="-228600" algn="l">
              <a:lnSpc>
                <a:spcPct val="90000"/>
              </a:lnSpc>
              <a:spcBef>
                <a:spcPts val="1200"/>
              </a:spcBef>
              <a:spcAft>
                <a:spcPts val="0"/>
              </a:spcAft>
              <a:buClr>
                <a:schemeClr val="dk1"/>
              </a:buClr>
              <a:buSzPts val="1600"/>
              <a:buNone/>
              <a:defRPr sz="1600" b="1"/>
            </a:lvl4pPr>
            <a:lvl5pPr marL="2286000" lvl="4" indent="-228600" algn="l">
              <a:lnSpc>
                <a:spcPct val="90000"/>
              </a:lnSpc>
              <a:spcBef>
                <a:spcPts val="0"/>
              </a:spcBef>
              <a:spcAft>
                <a:spcPts val="0"/>
              </a:spcAft>
              <a:buClr>
                <a:schemeClr val="accent1"/>
              </a:buClr>
              <a:buSzPts val="1600"/>
              <a:buNone/>
              <a:defRPr sz="1600" b="1"/>
            </a:lvl5pPr>
            <a:lvl6pPr marL="2743200" lvl="5" indent="-228600" algn="l">
              <a:lnSpc>
                <a:spcPct val="120000"/>
              </a:lnSpc>
              <a:spcBef>
                <a:spcPts val="800"/>
              </a:spcBef>
              <a:spcAft>
                <a:spcPts val="0"/>
              </a:spcAft>
              <a:buClr>
                <a:schemeClr val="dk1"/>
              </a:buClr>
              <a:buSzPts val="1600"/>
              <a:buNone/>
              <a:defRPr sz="1600" b="1"/>
            </a:lvl6pPr>
            <a:lvl7pPr marL="3200400" lvl="6" indent="-228600" algn="l">
              <a:lnSpc>
                <a:spcPct val="85000"/>
              </a:lnSpc>
              <a:spcBef>
                <a:spcPts val="600"/>
              </a:spcBef>
              <a:spcAft>
                <a:spcPts val="0"/>
              </a:spcAft>
              <a:buSzPts val="1600"/>
              <a:buNone/>
              <a:defRPr sz="1600" b="1"/>
            </a:lvl7pPr>
            <a:lvl8pPr marL="3657600" lvl="7" indent="-228600" algn="l">
              <a:lnSpc>
                <a:spcPct val="100000"/>
              </a:lnSpc>
              <a:spcBef>
                <a:spcPts val="1200"/>
              </a:spcBef>
              <a:spcAft>
                <a:spcPts val="0"/>
              </a:spcAft>
              <a:buClr>
                <a:schemeClr val="dk1"/>
              </a:buClr>
              <a:buSzPts val="1600"/>
              <a:buNone/>
              <a:defRPr sz="1600" b="1"/>
            </a:lvl8pPr>
            <a:lvl9pPr marL="4114800" lvl="8" indent="-228600" algn="l">
              <a:lnSpc>
                <a:spcPct val="85000"/>
              </a:lnSpc>
              <a:spcBef>
                <a:spcPts val="600"/>
              </a:spcBef>
              <a:spcAft>
                <a:spcPts val="1200"/>
              </a:spcAft>
              <a:buClr>
                <a:schemeClr val="dk1"/>
              </a:buClr>
              <a:buSzPts val="1600"/>
              <a:buNone/>
              <a:defRPr sz="1600" b="1"/>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Five Icons">
  <p:cSld name="Five Icons">
    <p:spTree>
      <p:nvGrpSpPr>
        <p:cNvPr id="1" name="Shape 905"/>
        <p:cNvGrpSpPr/>
        <p:nvPr/>
      </p:nvGrpSpPr>
      <p:grpSpPr>
        <a:xfrm>
          <a:off x="0" y="0"/>
          <a:ext cx="0" cy="0"/>
          <a:chOff x="0" y="0"/>
          <a:chExt cx="0" cy="0"/>
        </a:xfrm>
      </p:grpSpPr>
      <p:sp>
        <p:nvSpPr>
          <p:cNvPr id="906" name="Google Shape;906;p87"/>
          <p:cNvSpPr txBox="1">
            <a:spLocks noGrp="1"/>
          </p:cNvSpPr>
          <p:nvPr>
            <p:ph type="title"/>
          </p:nvPr>
        </p:nvSpPr>
        <p:spPr>
          <a:xfrm>
            <a:off x="685800" y="1034165"/>
            <a:ext cx="10820400" cy="517065"/>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chemeClr val="dk1"/>
              </a:buClr>
              <a:buSzPts val="4200"/>
              <a:buFont typeface="Arial"/>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a:endParaRPr/>
          </a:p>
        </p:txBody>
      </p:sp>
      <p:sp>
        <p:nvSpPr>
          <p:cNvPr id="907" name="Google Shape;907;p87"/>
          <p:cNvSpPr/>
          <p:nvPr/>
        </p:nvSpPr>
        <p:spPr>
          <a:xfrm>
            <a:off x="763391" y="3259891"/>
            <a:ext cx="1460261" cy="1460261"/>
          </a:xfrm>
          <a:prstGeom prst="donut">
            <a:avLst>
              <a:gd name="adj" fmla="val 4877"/>
            </a:avLst>
          </a:prstGeom>
          <a:gradFill>
            <a:gsLst>
              <a:gs pos="0">
                <a:schemeClr val="accent1"/>
              </a:gs>
              <a:gs pos="100000">
                <a:schemeClr val="accent4"/>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None/>
            </a:pPr>
            <a:endParaRPr sz="1600" u="sng">
              <a:solidFill>
                <a:schemeClr val="hlink"/>
              </a:solidFill>
              <a:latin typeface="Arial"/>
              <a:ea typeface="Arial"/>
              <a:cs typeface="Arial"/>
              <a:sym typeface="Arial"/>
              <a:hlinkClick r:id="rId2"/>
            </a:endParaRPr>
          </a:p>
        </p:txBody>
      </p:sp>
      <p:sp>
        <p:nvSpPr>
          <p:cNvPr id="908" name="Google Shape;908;p87"/>
          <p:cNvSpPr/>
          <p:nvPr/>
        </p:nvSpPr>
        <p:spPr>
          <a:xfrm>
            <a:off x="3064631" y="3259891"/>
            <a:ext cx="1460261" cy="1460261"/>
          </a:xfrm>
          <a:prstGeom prst="donut">
            <a:avLst>
              <a:gd name="adj" fmla="val 4877"/>
            </a:avLst>
          </a:prstGeom>
          <a:gradFill>
            <a:gsLst>
              <a:gs pos="0">
                <a:schemeClr val="accent2"/>
              </a:gs>
              <a:gs pos="100000">
                <a:schemeClr val="accent5"/>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None/>
            </a:pPr>
            <a:endParaRPr sz="1600" u="sng">
              <a:solidFill>
                <a:schemeClr val="hlink"/>
              </a:solidFill>
              <a:latin typeface="Arial"/>
              <a:ea typeface="Arial"/>
              <a:cs typeface="Arial"/>
              <a:sym typeface="Arial"/>
              <a:hlinkClick r:id="rId2"/>
            </a:endParaRPr>
          </a:p>
        </p:txBody>
      </p:sp>
      <p:sp>
        <p:nvSpPr>
          <p:cNvPr id="909" name="Google Shape;909;p87"/>
          <p:cNvSpPr/>
          <p:nvPr/>
        </p:nvSpPr>
        <p:spPr>
          <a:xfrm>
            <a:off x="5357157" y="3259889"/>
            <a:ext cx="1477687" cy="1477687"/>
          </a:xfrm>
          <a:prstGeom prst="donut">
            <a:avLst>
              <a:gd name="adj" fmla="val 4877"/>
            </a:avLst>
          </a:prstGeom>
          <a:gradFill>
            <a:gsLst>
              <a:gs pos="0">
                <a:schemeClr val="accent3"/>
              </a:gs>
              <a:gs pos="100000">
                <a:schemeClr val="accent6"/>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None/>
            </a:pPr>
            <a:endParaRPr sz="1600" u="sng">
              <a:solidFill>
                <a:schemeClr val="hlink"/>
              </a:solidFill>
              <a:latin typeface="Arial"/>
              <a:ea typeface="Arial"/>
              <a:cs typeface="Arial"/>
              <a:sym typeface="Arial"/>
              <a:hlinkClick r:id="rId2"/>
            </a:endParaRPr>
          </a:p>
        </p:txBody>
      </p:sp>
      <p:sp>
        <p:nvSpPr>
          <p:cNvPr id="910" name="Google Shape;910;p87"/>
          <p:cNvSpPr/>
          <p:nvPr/>
        </p:nvSpPr>
        <p:spPr>
          <a:xfrm>
            <a:off x="7658397" y="3259889"/>
            <a:ext cx="1477687" cy="1477687"/>
          </a:xfrm>
          <a:prstGeom prst="donut">
            <a:avLst>
              <a:gd name="adj" fmla="val 4877"/>
            </a:avLst>
          </a:prstGeom>
          <a:gradFill>
            <a:gsLst>
              <a:gs pos="0">
                <a:srgbClr val="02C7A9"/>
              </a:gs>
              <a:gs pos="100000">
                <a:srgbClr val="0096A1"/>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None/>
            </a:pPr>
            <a:endParaRPr sz="1600" u="sng">
              <a:solidFill>
                <a:schemeClr val="hlink"/>
              </a:solidFill>
              <a:latin typeface="Arial"/>
              <a:ea typeface="Arial"/>
              <a:cs typeface="Arial"/>
              <a:sym typeface="Arial"/>
              <a:hlinkClick r:id="rId2"/>
            </a:endParaRPr>
          </a:p>
        </p:txBody>
      </p:sp>
      <p:sp>
        <p:nvSpPr>
          <p:cNvPr id="911" name="Google Shape;911;p87"/>
          <p:cNvSpPr/>
          <p:nvPr/>
        </p:nvSpPr>
        <p:spPr>
          <a:xfrm>
            <a:off x="9959636" y="3259889"/>
            <a:ext cx="1477687" cy="1477687"/>
          </a:xfrm>
          <a:prstGeom prst="donut">
            <a:avLst>
              <a:gd name="adj" fmla="val 4877"/>
            </a:avLst>
          </a:prstGeom>
          <a:gradFill>
            <a:gsLst>
              <a:gs pos="0">
                <a:srgbClr val="00ACD9"/>
              </a:gs>
              <a:gs pos="100000">
                <a:srgbClr val="006AAD"/>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None/>
            </a:pPr>
            <a:endParaRPr sz="1600" u="sng">
              <a:solidFill>
                <a:schemeClr val="hlink"/>
              </a:solidFill>
              <a:latin typeface="Arial"/>
              <a:ea typeface="Arial"/>
              <a:cs typeface="Arial"/>
              <a:sym typeface="Arial"/>
              <a:hlinkClick r:id="rId2"/>
            </a:endParaRPr>
          </a:p>
        </p:txBody>
      </p:sp>
      <p:sp>
        <p:nvSpPr>
          <p:cNvPr id="912" name="Google Shape;912;p87"/>
          <p:cNvSpPr txBox="1">
            <a:spLocks noGrp="1"/>
          </p:cNvSpPr>
          <p:nvPr>
            <p:ph type="body" idx="1"/>
          </p:nvPr>
        </p:nvSpPr>
        <p:spPr>
          <a:xfrm>
            <a:off x="685800" y="5032615"/>
            <a:ext cx="1615440" cy="1139584"/>
          </a:xfrm>
          <a:prstGeom prst="rect">
            <a:avLst/>
          </a:prstGeom>
          <a:noFill/>
          <a:ln>
            <a:noFill/>
          </a:ln>
        </p:spPr>
        <p:txBody>
          <a:bodyPr spcFirstLastPara="1" wrap="square" lIns="0" tIns="0" rIns="0" bIns="0" anchor="t" anchorCtr="0">
            <a:noAutofit/>
          </a:bodyPr>
          <a:lstStyle>
            <a:lvl1pPr marL="457200" lvl="0" indent="-228600" algn="ctr">
              <a:lnSpc>
                <a:spcPct val="80000"/>
              </a:lnSpc>
              <a:spcBef>
                <a:spcPts val="0"/>
              </a:spcBef>
              <a:spcAft>
                <a:spcPts val="0"/>
              </a:spcAft>
              <a:buClr>
                <a:srgbClr val="737373"/>
              </a:buClr>
              <a:buSzPts val="1600"/>
              <a:buFont typeface="Arial"/>
              <a:buNone/>
              <a:defRPr sz="1600">
                <a:solidFill>
                  <a:srgbClr val="737373"/>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913" name="Google Shape;913;p87"/>
          <p:cNvSpPr txBox="1">
            <a:spLocks noGrp="1"/>
          </p:cNvSpPr>
          <p:nvPr>
            <p:ph type="body" idx="2"/>
          </p:nvPr>
        </p:nvSpPr>
        <p:spPr>
          <a:xfrm>
            <a:off x="685800" y="2367177"/>
            <a:ext cx="1615440" cy="689420"/>
          </a:xfrm>
          <a:prstGeom prst="rect">
            <a:avLst/>
          </a:prstGeom>
          <a:noFill/>
          <a:ln>
            <a:noFill/>
          </a:ln>
        </p:spPr>
        <p:txBody>
          <a:bodyPr spcFirstLastPara="1" wrap="square" lIns="0" tIns="0" rIns="0" bIns="0" anchor="b" anchorCtr="0">
            <a:noAutofit/>
          </a:bodyPr>
          <a:lstStyle>
            <a:lvl1pPr marL="457200" lvl="0" indent="-228600" algn="ctr">
              <a:lnSpc>
                <a:spcPct val="80000"/>
              </a:lnSpc>
              <a:spcBef>
                <a:spcPts val="0"/>
              </a:spcBef>
              <a:spcAft>
                <a:spcPts val="0"/>
              </a:spcAft>
              <a:buClr>
                <a:schemeClr val="dk1"/>
              </a:buClr>
              <a:buSzPts val="2000"/>
              <a:buNone/>
              <a:defRPr sz="2000" b="1">
                <a:solidFill>
                  <a:schemeClr val="dk1"/>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914" name="Google Shape;914;p87"/>
          <p:cNvSpPr txBox="1">
            <a:spLocks noGrp="1"/>
          </p:cNvSpPr>
          <p:nvPr>
            <p:ph type="body" idx="3"/>
          </p:nvPr>
        </p:nvSpPr>
        <p:spPr>
          <a:xfrm>
            <a:off x="2987040" y="5032615"/>
            <a:ext cx="1615440" cy="1139584"/>
          </a:xfrm>
          <a:prstGeom prst="rect">
            <a:avLst/>
          </a:prstGeom>
          <a:noFill/>
          <a:ln>
            <a:noFill/>
          </a:ln>
        </p:spPr>
        <p:txBody>
          <a:bodyPr spcFirstLastPara="1" wrap="square" lIns="0" tIns="0" rIns="0" bIns="0" anchor="t" anchorCtr="0">
            <a:noAutofit/>
          </a:bodyPr>
          <a:lstStyle>
            <a:lvl1pPr marL="457200" lvl="0" indent="-228600" algn="ctr">
              <a:lnSpc>
                <a:spcPct val="80000"/>
              </a:lnSpc>
              <a:spcBef>
                <a:spcPts val="0"/>
              </a:spcBef>
              <a:spcAft>
                <a:spcPts val="0"/>
              </a:spcAft>
              <a:buClr>
                <a:srgbClr val="737373"/>
              </a:buClr>
              <a:buSzPts val="1600"/>
              <a:buFont typeface="Arial"/>
              <a:buNone/>
              <a:defRPr sz="1600">
                <a:solidFill>
                  <a:srgbClr val="737373"/>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915" name="Google Shape;915;p87"/>
          <p:cNvSpPr txBox="1">
            <a:spLocks noGrp="1"/>
          </p:cNvSpPr>
          <p:nvPr>
            <p:ph type="body" idx="4"/>
          </p:nvPr>
        </p:nvSpPr>
        <p:spPr>
          <a:xfrm>
            <a:off x="2987041" y="2367177"/>
            <a:ext cx="1615440" cy="689420"/>
          </a:xfrm>
          <a:prstGeom prst="rect">
            <a:avLst/>
          </a:prstGeom>
          <a:noFill/>
          <a:ln>
            <a:noFill/>
          </a:ln>
        </p:spPr>
        <p:txBody>
          <a:bodyPr spcFirstLastPara="1" wrap="square" lIns="0" tIns="0" rIns="0" bIns="0" anchor="b" anchorCtr="0">
            <a:noAutofit/>
          </a:bodyPr>
          <a:lstStyle>
            <a:lvl1pPr marL="457200" lvl="0" indent="-228600" algn="ctr">
              <a:lnSpc>
                <a:spcPct val="80000"/>
              </a:lnSpc>
              <a:spcBef>
                <a:spcPts val="0"/>
              </a:spcBef>
              <a:spcAft>
                <a:spcPts val="0"/>
              </a:spcAft>
              <a:buClr>
                <a:schemeClr val="dk1"/>
              </a:buClr>
              <a:buSzPts val="2000"/>
              <a:buFont typeface="Arial"/>
              <a:buNone/>
              <a:defRPr sz="2000" b="1">
                <a:solidFill>
                  <a:schemeClr val="dk1"/>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916" name="Google Shape;916;p87"/>
          <p:cNvSpPr txBox="1">
            <a:spLocks noGrp="1"/>
          </p:cNvSpPr>
          <p:nvPr>
            <p:ph type="body" idx="5"/>
          </p:nvPr>
        </p:nvSpPr>
        <p:spPr>
          <a:xfrm>
            <a:off x="5288280" y="5032615"/>
            <a:ext cx="1615440" cy="1139584"/>
          </a:xfrm>
          <a:prstGeom prst="rect">
            <a:avLst/>
          </a:prstGeom>
          <a:noFill/>
          <a:ln>
            <a:noFill/>
          </a:ln>
        </p:spPr>
        <p:txBody>
          <a:bodyPr spcFirstLastPara="1" wrap="square" lIns="0" tIns="0" rIns="0" bIns="0" anchor="t" anchorCtr="0">
            <a:noAutofit/>
          </a:bodyPr>
          <a:lstStyle>
            <a:lvl1pPr marL="457200" lvl="0" indent="-228600" algn="ctr">
              <a:lnSpc>
                <a:spcPct val="80000"/>
              </a:lnSpc>
              <a:spcBef>
                <a:spcPts val="0"/>
              </a:spcBef>
              <a:spcAft>
                <a:spcPts val="0"/>
              </a:spcAft>
              <a:buClr>
                <a:srgbClr val="737373"/>
              </a:buClr>
              <a:buSzPts val="1600"/>
              <a:buFont typeface="Arial"/>
              <a:buNone/>
              <a:defRPr sz="1600">
                <a:solidFill>
                  <a:srgbClr val="737373"/>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917" name="Google Shape;917;p87"/>
          <p:cNvSpPr txBox="1">
            <a:spLocks noGrp="1"/>
          </p:cNvSpPr>
          <p:nvPr>
            <p:ph type="body" idx="6"/>
          </p:nvPr>
        </p:nvSpPr>
        <p:spPr>
          <a:xfrm>
            <a:off x="5288281" y="2367177"/>
            <a:ext cx="1615440" cy="689420"/>
          </a:xfrm>
          <a:prstGeom prst="rect">
            <a:avLst/>
          </a:prstGeom>
          <a:noFill/>
          <a:ln>
            <a:noFill/>
          </a:ln>
        </p:spPr>
        <p:txBody>
          <a:bodyPr spcFirstLastPara="1" wrap="square" lIns="0" tIns="0" rIns="0" bIns="0" anchor="b" anchorCtr="0">
            <a:noAutofit/>
          </a:bodyPr>
          <a:lstStyle>
            <a:lvl1pPr marL="457200" lvl="0" indent="-228600" algn="ctr">
              <a:lnSpc>
                <a:spcPct val="80000"/>
              </a:lnSpc>
              <a:spcBef>
                <a:spcPts val="0"/>
              </a:spcBef>
              <a:spcAft>
                <a:spcPts val="0"/>
              </a:spcAft>
              <a:buClr>
                <a:schemeClr val="dk1"/>
              </a:buClr>
              <a:buSzPts val="2000"/>
              <a:buFont typeface="Arial"/>
              <a:buNone/>
              <a:defRPr sz="2000" b="1">
                <a:solidFill>
                  <a:schemeClr val="dk1"/>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918" name="Google Shape;918;p87"/>
          <p:cNvSpPr txBox="1">
            <a:spLocks noGrp="1"/>
          </p:cNvSpPr>
          <p:nvPr>
            <p:ph type="body" idx="7"/>
          </p:nvPr>
        </p:nvSpPr>
        <p:spPr>
          <a:xfrm>
            <a:off x="7589520" y="5032615"/>
            <a:ext cx="1615440" cy="1139584"/>
          </a:xfrm>
          <a:prstGeom prst="rect">
            <a:avLst/>
          </a:prstGeom>
          <a:noFill/>
          <a:ln>
            <a:noFill/>
          </a:ln>
        </p:spPr>
        <p:txBody>
          <a:bodyPr spcFirstLastPara="1" wrap="square" lIns="0" tIns="0" rIns="0" bIns="0" anchor="t" anchorCtr="0">
            <a:noAutofit/>
          </a:bodyPr>
          <a:lstStyle>
            <a:lvl1pPr marL="457200" lvl="0" indent="-228600" algn="ctr">
              <a:lnSpc>
                <a:spcPct val="80000"/>
              </a:lnSpc>
              <a:spcBef>
                <a:spcPts val="0"/>
              </a:spcBef>
              <a:spcAft>
                <a:spcPts val="0"/>
              </a:spcAft>
              <a:buClr>
                <a:srgbClr val="737373"/>
              </a:buClr>
              <a:buSzPts val="1600"/>
              <a:buFont typeface="Arial"/>
              <a:buNone/>
              <a:defRPr sz="1600">
                <a:solidFill>
                  <a:srgbClr val="737373"/>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919" name="Google Shape;919;p87"/>
          <p:cNvSpPr txBox="1">
            <a:spLocks noGrp="1"/>
          </p:cNvSpPr>
          <p:nvPr>
            <p:ph type="body" idx="8"/>
          </p:nvPr>
        </p:nvSpPr>
        <p:spPr>
          <a:xfrm>
            <a:off x="7589521" y="2367177"/>
            <a:ext cx="1615440" cy="689420"/>
          </a:xfrm>
          <a:prstGeom prst="rect">
            <a:avLst/>
          </a:prstGeom>
          <a:noFill/>
          <a:ln>
            <a:noFill/>
          </a:ln>
        </p:spPr>
        <p:txBody>
          <a:bodyPr spcFirstLastPara="1" wrap="square" lIns="0" tIns="0" rIns="0" bIns="0" anchor="b" anchorCtr="0">
            <a:noAutofit/>
          </a:bodyPr>
          <a:lstStyle>
            <a:lvl1pPr marL="457200" lvl="0" indent="-228600" algn="ctr">
              <a:lnSpc>
                <a:spcPct val="80000"/>
              </a:lnSpc>
              <a:spcBef>
                <a:spcPts val="0"/>
              </a:spcBef>
              <a:spcAft>
                <a:spcPts val="0"/>
              </a:spcAft>
              <a:buClr>
                <a:schemeClr val="dk1"/>
              </a:buClr>
              <a:buSzPts val="2000"/>
              <a:buFont typeface="Arial"/>
              <a:buNone/>
              <a:defRPr sz="2000" b="1">
                <a:solidFill>
                  <a:schemeClr val="dk1"/>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920" name="Google Shape;920;p87"/>
          <p:cNvSpPr txBox="1">
            <a:spLocks noGrp="1"/>
          </p:cNvSpPr>
          <p:nvPr>
            <p:ph type="body" idx="9"/>
          </p:nvPr>
        </p:nvSpPr>
        <p:spPr>
          <a:xfrm>
            <a:off x="9890760" y="5032615"/>
            <a:ext cx="1615440" cy="1139584"/>
          </a:xfrm>
          <a:prstGeom prst="rect">
            <a:avLst/>
          </a:prstGeom>
          <a:noFill/>
          <a:ln>
            <a:noFill/>
          </a:ln>
        </p:spPr>
        <p:txBody>
          <a:bodyPr spcFirstLastPara="1" wrap="square" lIns="0" tIns="0" rIns="0" bIns="0" anchor="t" anchorCtr="0">
            <a:noAutofit/>
          </a:bodyPr>
          <a:lstStyle>
            <a:lvl1pPr marL="457200" lvl="0" indent="-228600" algn="ctr">
              <a:lnSpc>
                <a:spcPct val="80000"/>
              </a:lnSpc>
              <a:spcBef>
                <a:spcPts val="0"/>
              </a:spcBef>
              <a:spcAft>
                <a:spcPts val="0"/>
              </a:spcAft>
              <a:buClr>
                <a:srgbClr val="737373"/>
              </a:buClr>
              <a:buSzPts val="1600"/>
              <a:buNone/>
              <a:defRPr sz="1600">
                <a:solidFill>
                  <a:srgbClr val="737373"/>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921" name="Google Shape;921;p87"/>
          <p:cNvSpPr txBox="1">
            <a:spLocks noGrp="1"/>
          </p:cNvSpPr>
          <p:nvPr>
            <p:ph type="body" idx="13"/>
          </p:nvPr>
        </p:nvSpPr>
        <p:spPr>
          <a:xfrm>
            <a:off x="9890761" y="2367177"/>
            <a:ext cx="1615440" cy="689420"/>
          </a:xfrm>
          <a:prstGeom prst="rect">
            <a:avLst/>
          </a:prstGeom>
          <a:noFill/>
          <a:ln>
            <a:noFill/>
          </a:ln>
        </p:spPr>
        <p:txBody>
          <a:bodyPr spcFirstLastPara="1" wrap="square" lIns="0" tIns="0" rIns="0" bIns="0" anchor="b" anchorCtr="0">
            <a:noAutofit/>
          </a:bodyPr>
          <a:lstStyle>
            <a:lvl1pPr marL="457200" lvl="0" indent="-228600" algn="ctr">
              <a:lnSpc>
                <a:spcPct val="80000"/>
              </a:lnSpc>
              <a:spcBef>
                <a:spcPts val="0"/>
              </a:spcBef>
              <a:spcAft>
                <a:spcPts val="0"/>
              </a:spcAft>
              <a:buClr>
                <a:schemeClr val="dk1"/>
              </a:buClr>
              <a:buSzPts val="2000"/>
              <a:buFont typeface="Arial"/>
              <a:buNone/>
              <a:defRPr sz="2000" b="1">
                <a:solidFill>
                  <a:schemeClr val="dk1"/>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922" name="Google Shape;922;p87"/>
          <p:cNvSpPr>
            <a:spLocks noGrp="1"/>
          </p:cNvSpPr>
          <p:nvPr>
            <p:ph type="pic" idx="14"/>
          </p:nvPr>
        </p:nvSpPr>
        <p:spPr>
          <a:xfrm>
            <a:off x="1110813" y="3616960"/>
            <a:ext cx="765415" cy="763547"/>
          </a:xfrm>
          <a:prstGeom prst="rect">
            <a:avLst/>
          </a:prstGeom>
          <a:noFill/>
          <a:ln>
            <a:noFill/>
          </a:ln>
        </p:spPr>
        <p:txBody>
          <a:bodyPr spcFirstLastPara="1" wrap="square" lIns="0" tIns="0" rIns="0" bIns="0" anchor="t" anchorCtr="0">
            <a:noAutofit/>
          </a:bodyPr>
          <a:lstStyle>
            <a:lvl1pPr marR="0" lvl="0" algn="ctr" rtl="0">
              <a:lnSpc>
                <a:spcPct val="95000"/>
              </a:lnSpc>
              <a:spcBef>
                <a:spcPts val="1200"/>
              </a:spcBef>
              <a:spcAft>
                <a:spcPts val="0"/>
              </a:spcAft>
              <a:buClr>
                <a:srgbClr val="737373"/>
              </a:buClr>
              <a:buSzPts val="1800"/>
              <a:buFont typeface="Arial"/>
              <a:buChar char="​"/>
              <a:defRPr sz="1800" b="0" i="0" u="none" strike="noStrike" cap="none">
                <a:solidFill>
                  <a:srgbClr val="737373"/>
                </a:solidFill>
                <a:latin typeface="Arial"/>
                <a:ea typeface="Arial"/>
                <a:cs typeface="Arial"/>
                <a:sym typeface="Arial"/>
              </a:defRPr>
            </a:lvl1pPr>
            <a:lvl2pPr marR="0" lvl="1" algn="l" rtl="0">
              <a:lnSpc>
                <a:spcPct val="90000"/>
              </a:lnSpc>
              <a:spcBef>
                <a:spcPts val="40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2pPr>
            <a:lvl3pPr marR="0" lvl="2" algn="l" rtl="0">
              <a:lnSpc>
                <a:spcPct val="85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12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Clr>
                <a:schemeClr val="accent1"/>
              </a:buClr>
              <a:buSzPts val="1400"/>
              <a:buFont typeface="Arial"/>
              <a:buChar char="​"/>
              <a:defRPr sz="1400" b="0" i="0" u="none" strike="noStrike" cap="none">
                <a:solidFill>
                  <a:schemeClr val="accent1"/>
                </a:solidFill>
                <a:latin typeface="Arial"/>
                <a:ea typeface="Arial"/>
                <a:cs typeface="Arial"/>
                <a:sym typeface="Arial"/>
              </a:defRPr>
            </a:lvl5pPr>
            <a:lvl6pPr marR="0" lvl="5" algn="l" rtl="0">
              <a:lnSpc>
                <a:spcPct val="12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85000"/>
              </a:lnSpc>
              <a:spcBef>
                <a:spcPts val="600"/>
              </a:spcBef>
              <a:spcAft>
                <a:spcPts val="0"/>
              </a:spcAft>
              <a:buClr>
                <a:schemeClr val="accent4"/>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100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8pPr>
            <a:lvl9pPr marR="0" lvl="8" algn="l" rtl="0">
              <a:lnSpc>
                <a:spcPct val="85000"/>
              </a:lnSpc>
              <a:spcBef>
                <a:spcPts val="600"/>
              </a:spcBef>
              <a:spcAft>
                <a:spcPts val="1200"/>
              </a:spcAft>
              <a:buClr>
                <a:schemeClr val="dk1"/>
              </a:buClr>
              <a:buSzPts val="1400"/>
              <a:buFont typeface="Arial"/>
              <a:buChar char="​"/>
              <a:defRPr sz="1400" b="1" i="0" u="none" strike="noStrike" cap="none">
                <a:solidFill>
                  <a:schemeClr val="dk1"/>
                </a:solidFill>
                <a:latin typeface="Arial"/>
                <a:ea typeface="Arial"/>
                <a:cs typeface="Arial"/>
                <a:sym typeface="Arial"/>
              </a:defRPr>
            </a:lvl9pPr>
          </a:lstStyle>
          <a:p>
            <a:endParaRPr/>
          </a:p>
        </p:txBody>
      </p:sp>
      <p:sp>
        <p:nvSpPr>
          <p:cNvPr id="923" name="Google Shape;923;p87"/>
          <p:cNvSpPr>
            <a:spLocks noGrp="1"/>
          </p:cNvSpPr>
          <p:nvPr>
            <p:ph type="pic" idx="15"/>
          </p:nvPr>
        </p:nvSpPr>
        <p:spPr>
          <a:xfrm>
            <a:off x="3412053" y="3616960"/>
            <a:ext cx="765415" cy="763547"/>
          </a:xfrm>
          <a:prstGeom prst="rect">
            <a:avLst/>
          </a:prstGeom>
          <a:noFill/>
          <a:ln>
            <a:noFill/>
          </a:ln>
        </p:spPr>
        <p:txBody>
          <a:bodyPr spcFirstLastPara="1" wrap="square" lIns="0" tIns="0" rIns="0" bIns="0" anchor="t" anchorCtr="0">
            <a:noAutofit/>
          </a:bodyPr>
          <a:lstStyle>
            <a:lvl1pPr marR="0" lvl="0" algn="ctr" rtl="0">
              <a:lnSpc>
                <a:spcPct val="95000"/>
              </a:lnSpc>
              <a:spcBef>
                <a:spcPts val="1200"/>
              </a:spcBef>
              <a:spcAft>
                <a:spcPts val="0"/>
              </a:spcAft>
              <a:buClr>
                <a:srgbClr val="737373"/>
              </a:buClr>
              <a:buSzPts val="1800"/>
              <a:buFont typeface="Arial"/>
              <a:buChar char="​"/>
              <a:defRPr sz="1800" b="0" i="0" u="none" strike="noStrike" cap="none">
                <a:solidFill>
                  <a:srgbClr val="737373"/>
                </a:solidFill>
                <a:latin typeface="Arial"/>
                <a:ea typeface="Arial"/>
                <a:cs typeface="Arial"/>
                <a:sym typeface="Arial"/>
              </a:defRPr>
            </a:lvl1pPr>
            <a:lvl2pPr marR="0" lvl="1" algn="l" rtl="0">
              <a:lnSpc>
                <a:spcPct val="90000"/>
              </a:lnSpc>
              <a:spcBef>
                <a:spcPts val="40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2pPr>
            <a:lvl3pPr marR="0" lvl="2" algn="l" rtl="0">
              <a:lnSpc>
                <a:spcPct val="85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12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Clr>
                <a:schemeClr val="accent1"/>
              </a:buClr>
              <a:buSzPts val="1400"/>
              <a:buFont typeface="Arial"/>
              <a:buChar char="​"/>
              <a:defRPr sz="1400" b="0" i="0" u="none" strike="noStrike" cap="none">
                <a:solidFill>
                  <a:schemeClr val="accent1"/>
                </a:solidFill>
                <a:latin typeface="Arial"/>
                <a:ea typeface="Arial"/>
                <a:cs typeface="Arial"/>
                <a:sym typeface="Arial"/>
              </a:defRPr>
            </a:lvl5pPr>
            <a:lvl6pPr marR="0" lvl="5" algn="l" rtl="0">
              <a:lnSpc>
                <a:spcPct val="12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85000"/>
              </a:lnSpc>
              <a:spcBef>
                <a:spcPts val="600"/>
              </a:spcBef>
              <a:spcAft>
                <a:spcPts val="0"/>
              </a:spcAft>
              <a:buClr>
                <a:schemeClr val="accent4"/>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100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8pPr>
            <a:lvl9pPr marR="0" lvl="8" algn="l" rtl="0">
              <a:lnSpc>
                <a:spcPct val="85000"/>
              </a:lnSpc>
              <a:spcBef>
                <a:spcPts val="600"/>
              </a:spcBef>
              <a:spcAft>
                <a:spcPts val="1200"/>
              </a:spcAft>
              <a:buClr>
                <a:schemeClr val="dk1"/>
              </a:buClr>
              <a:buSzPts val="1400"/>
              <a:buFont typeface="Arial"/>
              <a:buChar char="​"/>
              <a:defRPr sz="1400" b="1" i="0" u="none" strike="noStrike" cap="none">
                <a:solidFill>
                  <a:schemeClr val="dk1"/>
                </a:solidFill>
                <a:latin typeface="Arial"/>
                <a:ea typeface="Arial"/>
                <a:cs typeface="Arial"/>
                <a:sym typeface="Arial"/>
              </a:defRPr>
            </a:lvl9pPr>
          </a:lstStyle>
          <a:p>
            <a:endParaRPr/>
          </a:p>
        </p:txBody>
      </p:sp>
      <p:sp>
        <p:nvSpPr>
          <p:cNvPr id="924" name="Google Shape;924;p87"/>
          <p:cNvSpPr>
            <a:spLocks noGrp="1"/>
          </p:cNvSpPr>
          <p:nvPr>
            <p:ph type="pic" idx="16"/>
          </p:nvPr>
        </p:nvSpPr>
        <p:spPr>
          <a:xfrm>
            <a:off x="5713293" y="3616960"/>
            <a:ext cx="765415" cy="763547"/>
          </a:xfrm>
          <a:prstGeom prst="rect">
            <a:avLst/>
          </a:prstGeom>
          <a:noFill/>
          <a:ln>
            <a:noFill/>
          </a:ln>
        </p:spPr>
        <p:txBody>
          <a:bodyPr spcFirstLastPara="1" wrap="square" lIns="0" tIns="0" rIns="0" bIns="0" anchor="t" anchorCtr="0">
            <a:noAutofit/>
          </a:bodyPr>
          <a:lstStyle>
            <a:lvl1pPr marR="0" lvl="0" algn="ctr" rtl="0">
              <a:lnSpc>
                <a:spcPct val="95000"/>
              </a:lnSpc>
              <a:spcBef>
                <a:spcPts val="1200"/>
              </a:spcBef>
              <a:spcAft>
                <a:spcPts val="0"/>
              </a:spcAft>
              <a:buClr>
                <a:srgbClr val="737373"/>
              </a:buClr>
              <a:buSzPts val="1800"/>
              <a:buFont typeface="Arial"/>
              <a:buChar char="​"/>
              <a:defRPr sz="1800" b="0" i="0" u="none" strike="noStrike" cap="none">
                <a:solidFill>
                  <a:srgbClr val="737373"/>
                </a:solidFill>
                <a:latin typeface="Arial"/>
                <a:ea typeface="Arial"/>
                <a:cs typeface="Arial"/>
                <a:sym typeface="Arial"/>
              </a:defRPr>
            </a:lvl1pPr>
            <a:lvl2pPr marR="0" lvl="1" algn="l" rtl="0">
              <a:lnSpc>
                <a:spcPct val="90000"/>
              </a:lnSpc>
              <a:spcBef>
                <a:spcPts val="40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2pPr>
            <a:lvl3pPr marR="0" lvl="2" algn="l" rtl="0">
              <a:lnSpc>
                <a:spcPct val="85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12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Clr>
                <a:schemeClr val="accent1"/>
              </a:buClr>
              <a:buSzPts val="1400"/>
              <a:buFont typeface="Arial"/>
              <a:buChar char="​"/>
              <a:defRPr sz="1400" b="0" i="0" u="none" strike="noStrike" cap="none">
                <a:solidFill>
                  <a:schemeClr val="accent1"/>
                </a:solidFill>
                <a:latin typeface="Arial"/>
                <a:ea typeface="Arial"/>
                <a:cs typeface="Arial"/>
                <a:sym typeface="Arial"/>
              </a:defRPr>
            </a:lvl5pPr>
            <a:lvl6pPr marR="0" lvl="5" algn="l" rtl="0">
              <a:lnSpc>
                <a:spcPct val="12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85000"/>
              </a:lnSpc>
              <a:spcBef>
                <a:spcPts val="600"/>
              </a:spcBef>
              <a:spcAft>
                <a:spcPts val="0"/>
              </a:spcAft>
              <a:buClr>
                <a:schemeClr val="accent4"/>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100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8pPr>
            <a:lvl9pPr marR="0" lvl="8" algn="l" rtl="0">
              <a:lnSpc>
                <a:spcPct val="85000"/>
              </a:lnSpc>
              <a:spcBef>
                <a:spcPts val="600"/>
              </a:spcBef>
              <a:spcAft>
                <a:spcPts val="1200"/>
              </a:spcAft>
              <a:buClr>
                <a:schemeClr val="dk1"/>
              </a:buClr>
              <a:buSzPts val="1400"/>
              <a:buFont typeface="Arial"/>
              <a:buChar char="​"/>
              <a:defRPr sz="1400" b="1" i="0" u="none" strike="noStrike" cap="none">
                <a:solidFill>
                  <a:schemeClr val="dk1"/>
                </a:solidFill>
                <a:latin typeface="Arial"/>
                <a:ea typeface="Arial"/>
                <a:cs typeface="Arial"/>
                <a:sym typeface="Arial"/>
              </a:defRPr>
            </a:lvl9pPr>
          </a:lstStyle>
          <a:p>
            <a:endParaRPr/>
          </a:p>
        </p:txBody>
      </p:sp>
      <p:sp>
        <p:nvSpPr>
          <p:cNvPr id="925" name="Google Shape;925;p87"/>
          <p:cNvSpPr>
            <a:spLocks noGrp="1"/>
          </p:cNvSpPr>
          <p:nvPr>
            <p:ph type="pic" idx="17"/>
          </p:nvPr>
        </p:nvSpPr>
        <p:spPr>
          <a:xfrm>
            <a:off x="8014533" y="3616960"/>
            <a:ext cx="765415" cy="763547"/>
          </a:xfrm>
          <a:prstGeom prst="rect">
            <a:avLst/>
          </a:prstGeom>
          <a:noFill/>
          <a:ln>
            <a:noFill/>
          </a:ln>
        </p:spPr>
        <p:txBody>
          <a:bodyPr spcFirstLastPara="1" wrap="square" lIns="0" tIns="0" rIns="0" bIns="0" anchor="t" anchorCtr="0">
            <a:noAutofit/>
          </a:bodyPr>
          <a:lstStyle>
            <a:lvl1pPr marR="0" lvl="0" algn="ctr" rtl="0">
              <a:lnSpc>
                <a:spcPct val="95000"/>
              </a:lnSpc>
              <a:spcBef>
                <a:spcPts val="1200"/>
              </a:spcBef>
              <a:spcAft>
                <a:spcPts val="0"/>
              </a:spcAft>
              <a:buClr>
                <a:srgbClr val="737373"/>
              </a:buClr>
              <a:buSzPts val="1800"/>
              <a:buFont typeface="Arial"/>
              <a:buChar char="​"/>
              <a:defRPr sz="1800" b="0" i="0" u="none" strike="noStrike" cap="none">
                <a:solidFill>
                  <a:srgbClr val="737373"/>
                </a:solidFill>
                <a:latin typeface="Arial"/>
                <a:ea typeface="Arial"/>
                <a:cs typeface="Arial"/>
                <a:sym typeface="Arial"/>
              </a:defRPr>
            </a:lvl1pPr>
            <a:lvl2pPr marR="0" lvl="1" algn="l" rtl="0">
              <a:lnSpc>
                <a:spcPct val="90000"/>
              </a:lnSpc>
              <a:spcBef>
                <a:spcPts val="40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2pPr>
            <a:lvl3pPr marR="0" lvl="2" algn="l" rtl="0">
              <a:lnSpc>
                <a:spcPct val="85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12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Clr>
                <a:schemeClr val="accent1"/>
              </a:buClr>
              <a:buSzPts val="1400"/>
              <a:buFont typeface="Arial"/>
              <a:buChar char="​"/>
              <a:defRPr sz="1400" b="0" i="0" u="none" strike="noStrike" cap="none">
                <a:solidFill>
                  <a:schemeClr val="accent1"/>
                </a:solidFill>
                <a:latin typeface="Arial"/>
                <a:ea typeface="Arial"/>
                <a:cs typeface="Arial"/>
                <a:sym typeface="Arial"/>
              </a:defRPr>
            </a:lvl5pPr>
            <a:lvl6pPr marR="0" lvl="5" algn="l" rtl="0">
              <a:lnSpc>
                <a:spcPct val="12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85000"/>
              </a:lnSpc>
              <a:spcBef>
                <a:spcPts val="600"/>
              </a:spcBef>
              <a:spcAft>
                <a:spcPts val="0"/>
              </a:spcAft>
              <a:buClr>
                <a:schemeClr val="accent4"/>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100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8pPr>
            <a:lvl9pPr marR="0" lvl="8" algn="l" rtl="0">
              <a:lnSpc>
                <a:spcPct val="85000"/>
              </a:lnSpc>
              <a:spcBef>
                <a:spcPts val="600"/>
              </a:spcBef>
              <a:spcAft>
                <a:spcPts val="1200"/>
              </a:spcAft>
              <a:buClr>
                <a:schemeClr val="dk1"/>
              </a:buClr>
              <a:buSzPts val="1400"/>
              <a:buFont typeface="Arial"/>
              <a:buChar char="​"/>
              <a:defRPr sz="1400" b="1" i="0" u="none" strike="noStrike" cap="none">
                <a:solidFill>
                  <a:schemeClr val="dk1"/>
                </a:solidFill>
                <a:latin typeface="Arial"/>
                <a:ea typeface="Arial"/>
                <a:cs typeface="Arial"/>
                <a:sym typeface="Arial"/>
              </a:defRPr>
            </a:lvl9pPr>
          </a:lstStyle>
          <a:p>
            <a:endParaRPr/>
          </a:p>
        </p:txBody>
      </p:sp>
      <p:sp>
        <p:nvSpPr>
          <p:cNvPr id="926" name="Google Shape;926;p87"/>
          <p:cNvSpPr>
            <a:spLocks noGrp="1"/>
          </p:cNvSpPr>
          <p:nvPr>
            <p:ph type="pic" idx="18"/>
          </p:nvPr>
        </p:nvSpPr>
        <p:spPr>
          <a:xfrm>
            <a:off x="10315773" y="3616960"/>
            <a:ext cx="765415" cy="763547"/>
          </a:xfrm>
          <a:prstGeom prst="rect">
            <a:avLst/>
          </a:prstGeom>
          <a:noFill/>
          <a:ln>
            <a:noFill/>
          </a:ln>
        </p:spPr>
        <p:txBody>
          <a:bodyPr spcFirstLastPara="1" wrap="square" lIns="0" tIns="0" rIns="0" bIns="0" anchor="t" anchorCtr="0">
            <a:noAutofit/>
          </a:bodyPr>
          <a:lstStyle>
            <a:lvl1pPr marR="0" lvl="0" algn="ctr" rtl="0">
              <a:lnSpc>
                <a:spcPct val="95000"/>
              </a:lnSpc>
              <a:spcBef>
                <a:spcPts val="1200"/>
              </a:spcBef>
              <a:spcAft>
                <a:spcPts val="0"/>
              </a:spcAft>
              <a:buClr>
                <a:srgbClr val="737373"/>
              </a:buClr>
              <a:buSzPts val="1800"/>
              <a:buFont typeface="Arial"/>
              <a:buChar char="​"/>
              <a:defRPr sz="1800" b="0" i="0" u="none" strike="noStrike" cap="none">
                <a:solidFill>
                  <a:srgbClr val="737373"/>
                </a:solidFill>
                <a:latin typeface="Arial"/>
                <a:ea typeface="Arial"/>
                <a:cs typeface="Arial"/>
                <a:sym typeface="Arial"/>
              </a:defRPr>
            </a:lvl1pPr>
            <a:lvl2pPr marR="0" lvl="1" algn="l" rtl="0">
              <a:lnSpc>
                <a:spcPct val="90000"/>
              </a:lnSpc>
              <a:spcBef>
                <a:spcPts val="40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2pPr>
            <a:lvl3pPr marR="0" lvl="2" algn="l" rtl="0">
              <a:lnSpc>
                <a:spcPct val="85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12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Clr>
                <a:schemeClr val="accent1"/>
              </a:buClr>
              <a:buSzPts val="1400"/>
              <a:buFont typeface="Arial"/>
              <a:buChar char="​"/>
              <a:defRPr sz="1400" b="0" i="0" u="none" strike="noStrike" cap="none">
                <a:solidFill>
                  <a:schemeClr val="accent1"/>
                </a:solidFill>
                <a:latin typeface="Arial"/>
                <a:ea typeface="Arial"/>
                <a:cs typeface="Arial"/>
                <a:sym typeface="Arial"/>
              </a:defRPr>
            </a:lvl5pPr>
            <a:lvl6pPr marR="0" lvl="5" algn="l" rtl="0">
              <a:lnSpc>
                <a:spcPct val="12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85000"/>
              </a:lnSpc>
              <a:spcBef>
                <a:spcPts val="600"/>
              </a:spcBef>
              <a:spcAft>
                <a:spcPts val="0"/>
              </a:spcAft>
              <a:buClr>
                <a:schemeClr val="accent4"/>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100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8pPr>
            <a:lvl9pPr marR="0" lvl="8" algn="l" rtl="0">
              <a:lnSpc>
                <a:spcPct val="85000"/>
              </a:lnSpc>
              <a:spcBef>
                <a:spcPts val="600"/>
              </a:spcBef>
              <a:spcAft>
                <a:spcPts val="1200"/>
              </a:spcAft>
              <a:buClr>
                <a:schemeClr val="dk1"/>
              </a:buClr>
              <a:buSzPts val="1400"/>
              <a:buFont typeface="Arial"/>
              <a:buChar char="​"/>
              <a:defRPr sz="1400" b="1" i="0" u="none" strike="noStrike" cap="none">
                <a:solidFill>
                  <a:schemeClr val="dk1"/>
                </a:solidFill>
                <a:latin typeface="Arial"/>
                <a:ea typeface="Arial"/>
                <a:cs typeface="Arial"/>
                <a:sym typeface="Arial"/>
              </a:defRPr>
            </a:lvl9pPr>
          </a:lstStyle>
          <a:p>
            <a:endParaRPr/>
          </a:p>
        </p:txBody>
      </p:sp>
      <p:sp>
        <p:nvSpPr>
          <p:cNvPr id="927" name="Google Shape;927;p87"/>
          <p:cNvSpPr txBox="1">
            <a:spLocks noGrp="1"/>
          </p:cNvSpPr>
          <p:nvPr>
            <p:ph type="body" idx="19"/>
          </p:nvPr>
        </p:nvSpPr>
        <p:spPr>
          <a:xfrm>
            <a:off x="685800" y="1592812"/>
            <a:ext cx="10820400" cy="280975"/>
          </a:xfrm>
          <a:prstGeom prst="rect">
            <a:avLst/>
          </a:prstGeom>
          <a:noFill/>
          <a:ln>
            <a:noFill/>
          </a:ln>
        </p:spPr>
        <p:txBody>
          <a:bodyPr spcFirstLastPara="1" wrap="square" lIns="0" tIns="0" rIns="0" bIns="0" anchor="t" anchorCtr="0">
            <a:noAutofit/>
          </a:bodyPr>
          <a:lstStyle>
            <a:lvl1pPr marL="457200" lvl="0" indent="-228600" algn="l">
              <a:lnSpc>
                <a:spcPct val="83000"/>
              </a:lnSpc>
              <a:spcBef>
                <a:spcPts val="0"/>
              </a:spcBef>
              <a:spcAft>
                <a:spcPts val="0"/>
              </a:spcAft>
              <a:buClr>
                <a:schemeClr val="accent1"/>
              </a:buClr>
              <a:buSzPts val="2200"/>
              <a:buNone/>
              <a:defRPr sz="2200" b="0">
                <a:solidFill>
                  <a:schemeClr val="accent1"/>
                </a:solidFill>
                <a:latin typeface="Arial"/>
                <a:ea typeface="Arial"/>
                <a:cs typeface="Arial"/>
                <a:sym typeface="Arial"/>
              </a:defRPr>
            </a:lvl1pPr>
            <a:lvl2pPr marL="914400" lvl="1" indent="-228600" algn="l">
              <a:lnSpc>
                <a:spcPct val="90000"/>
              </a:lnSpc>
              <a:spcBef>
                <a:spcPts val="400"/>
              </a:spcBef>
              <a:spcAft>
                <a:spcPts val="0"/>
              </a:spcAft>
              <a:buSzPts val="2000"/>
              <a:buNone/>
              <a:defRPr sz="2000" b="1"/>
            </a:lvl2pPr>
            <a:lvl3pPr marL="1371600" lvl="2" indent="-228600" algn="l">
              <a:lnSpc>
                <a:spcPct val="85000"/>
              </a:lnSpc>
              <a:spcBef>
                <a:spcPts val="400"/>
              </a:spcBef>
              <a:spcAft>
                <a:spcPts val="0"/>
              </a:spcAft>
              <a:buClr>
                <a:schemeClr val="dk1"/>
              </a:buClr>
              <a:buSzPts val="1800"/>
              <a:buNone/>
              <a:defRPr sz="1800" b="1"/>
            </a:lvl3pPr>
            <a:lvl4pPr marL="1828800" lvl="3" indent="-228600" algn="l">
              <a:lnSpc>
                <a:spcPct val="90000"/>
              </a:lnSpc>
              <a:spcBef>
                <a:spcPts val="1200"/>
              </a:spcBef>
              <a:spcAft>
                <a:spcPts val="0"/>
              </a:spcAft>
              <a:buClr>
                <a:schemeClr val="dk1"/>
              </a:buClr>
              <a:buSzPts val="1600"/>
              <a:buNone/>
              <a:defRPr sz="1600" b="1"/>
            </a:lvl4pPr>
            <a:lvl5pPr marL="2286000" lvl="4" indent="-228600" algn="l">
              <a:lnSpc>
                <a:spcPct val="90000"/>
              </a:lnSpc>
              <a:spcBef>
                <a:spcPts val="0"/>
              </a:spcBef>
              <a:spcAft>
                <a:spcPts val="0"/>
              </a:spcAft>
              <a:buClr>
                <a:schemeClr val="accent1"/>
              </a:buClr>
              <a:buSzPts val="1600"/>
              <a:buNone/>
              <a:defRPr sz="1600" b="1"/>
            </a:lvl5pPr>
            <a:lvl6pPr marL="2743200" lvl="5" indent="-228600" algn="l">
              <a:lnSpc>
                <a:spcPct val="120000"/>
              </a:lnSpc>
              <a:spcBef>
                <a:spcPts val="800"/>
              </a:spcBef>
              <a:spcAft>
                <a:spcPts val="0"/>
              </a:spcAft>
              <a:buClr>
                <a:schemeClr val="dk1"/>
              </a:buClr>
              <a:buSzPts val="1600"/>
              <a:buNone/>
              <a:defRPr sz="1600" b="1"/>
            </a:lvl6pPr>
            <a:lvl7pPr marL="3200400" lvl="6" indent="-228600" algn="l">
              <a:lnSpc>
                <a:spcPct val="85000"/>
              </a:lnSpc>
              <a:spcBef>
                <a:spcPts val="600"/>
              </a:spcBef>
              <a:spcAft>
                <a:spcPts val="0"/>
              </a:spcAft>
              <a:buSzPts val="1600"/>
              <a:buNone/>
              <a:defRPr sz="1600" b="1"/>
            </a:lvl7pPr>
            <a:lvl8pPr marL="3657600" lvl="7" indent="-228600" algn="l">
              <a:lnSpc>
                <a:spcPct val="100000"/>
              </a:lnSpc>
              <a:spcBef>
                <a:spcPts val="1200"/>
              </a:spcBef>
              <a:spcAft>
                <a:spcPts val="0"/>
              </a:spcAft>
              <a:buClr>
                <a:schemeClr val="dk1"/>
              </a:buClr>
              <a:buSzPts val="1600"/>
              <a:buNone/>
              <a:defRPr sz="1600" b="1"/>
            </a:lvl8pPr>
            <a:lvl9pPr marL="4114800" lvl="8" indent="-228600" algn="l">
              <a:lnSpc>
                <a:spcPct val="85000"/>
              </a:lnSpc>
              <a:spcBef>
                <a:spcPts val="600"/>
              </a:spcBef>
              <a:spcAft>
                <a:spcPts val="1200"/>
              </a:spcAft>
              <a:buClr>
                <a:schemeClr val="dk1"/>
              </a:buClr>
              <a:buSzPts val="1600"/>
              <a:buNone/>
              <a:defRPr sz="1600" b="1"/>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Four Stats">
  <p:cSld name="Four Stats">
    <p:spTree>
      <p:nvGrpSpPr>
        <p:cNvPr id="1" name="Shape 928"/>
        <p:cNvGrpSpPr/>
        <p:nvPr/>
      </p:nvGrpSpPr>
      <p:grpSpPr>
        <a:xfrm>
          <a:off x="0" y="0"/>
          <a:ext cx="0" cy="0"/>
          <a:chOff x="0" y="0"/>
          <a:chExt cx="0" cy="0"/>
        </a:xfrm>
      </p:grpSpPr>
      <p:sp>
        <p:nvSpPr>
          <p:cNvPr id="929" name="Google Shape;929;p88"/>
          <p:cNvSpPr txBox="1">
            <a:spLocks noGrp="1"/>
          </p:cNvSpPr>
          <p:nvPr>
            <p:ph type="title"/>
          </p:nvPr>
        </p:nvSpPr>
        <p:spPr>
          <a:xfrm>
            <a:off x="685800" y="1034165"/>
            <a:ext cx="10820400" cy="517065"/>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chemeClr val="dk1"/>
              </a:buClr>
              <a:buSzPts val="4200"/>
              <a:buFont typeface="Arial"/>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a:endParaRPr/>
          </a:p>
        </p:txBody>
      </p:sp>
      <p:sp>
        <p:nvSpPr>
          <p:cNvPr id="930" name="Google Shape;930;p88"/>
          <p:cNvSpPr/>
          <p:nvPr/>
        </p:nvSpPr>
        <p:spPr>
          <a:xfrm>
            <a:off x="715963" y="4194761"/>
            <a:ext cx="2130424" cy="73715"/>
          </a:xfrm>
          <a:prstGeom prst="roundRect">
            <a:avLst>
              <a:gd name="adj" fmla="val 50000"/>
            </a:avLst>
          </a:prstGeom>
          <a:gradFill>
            <a:gsLst>
              <a:gs pos="0">
                <a:schemeClr val="accent1"/>
              </a:gs>
              <a:gs pos="100000">
                <a:schemeClr val="accent4"/>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None/>
            </a:pPr>
            <a:endParaRPr sz="1600">
              <a:solidFill>
                <a:schemeClr val="lt1"/>
              </a:solidFill>
              <a:latin typeface="Arial"/>
              <a:ea typeface="Arial"/>
              <a:cs typeface="Arial"/>
              <a:sym typeface="Arial"/>
            </a:endParaRPr>
          </a:p>
        </p:txBody>
      </p:sp>
      <p:sp>
        <p:nvSpPr>
          <p:cNvPr id="931" name="Google Shape;931;p88"/>
          <p:cNvSpPr/>
          <p:nvPr/>
        </p:nvSpPr>
        <p:spPr>
          <a:xfrm>
            <a:off x="3592513" y="4194761"/>
            <a:ext cx="2130424" cy="73715"/>
          </a:xfrm>
          <a:prstGeom prst="roundRect">
            <a:avLst>
              <a:gd name="adj" fmla="val 50000"/>
            </a:avLst>
          </a:prstGeom>
          <a:gradFill>
            <a:gsLst>
              <a:gs pos="0">
                <a:schemeClr val="accent2"/>
              </a:gs>
              <a:gs pos="100000">
                <a:schemeClr val="accent5"/>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None/>
            </a:pPr>
            <a:endParaRPr sz="1600">
              <a:solidFill>
                <a:schemeClr val="lt1"/>
              </a:solidFill>
              <a:latin typeface="Arial"/>
              <a:ea typeface="Arial"/>
              <a:cs typeface="Arial"/>
              <a:sym typeface="Arial"/>
            </a:endParaRPr>
          </a:p>
        </p:txBody>
      </p:sp>
      <p:sp>
        <p:nvSpPr>
          <p:cNvPr id="932" name="Google Shape;932;p88"/>
          <p:cNvSpPr/>
          <p:nvPr/>
        </p:nvSpPr>
        <p:spPr>
          <a:xfrm>
            <a:off x="6469063" y="4194761"/>
            <a:ext cx="2130424" cy="73715"/>
          </a:xfrm>
          <a:prstGeom prst="roundRect">
            <a:avLst>
              <a:gd name="adj" fmla="val 50000"/>
            </a:avLst>
          </a:prstGeom>
          <a:gradFill>
            <a:gsLst>
              <a:gs pos="0">
                <a:schemeClr val="accent3"/>
              </a:gs>
              <a:gs pos="100000">
                <a:schemeClr val="accent6"/>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None/>
            </a:pPr>
            <a:endParaRPr sz="1600">
              <a:solidFill>
                <a:schemeClr val="lt1"/>
              </a:solidFill>
              <a:latin typeface="Arial"/>
              <a:ea typeface="Arial"/>
              <a:cs typeface="Arial"/>
              <a:sym typeface="Arial"/>
            </a:endParaRPr>
          </a:p>
        </p:txBody>
      </p:sp>
      <p:sp>
        <p:nvSpPr>
          <p:cNvPr id="933" name="Google Shape;933;p88"/>
          <p:cNvSpPr/>
          <p:nvPr/>
        </p:nvSpPr>
        <p:spPr>
          <a:xfrm>
            <a:off x="9345614" y="4194761"/>
            <a:ext cx="2130424" cy="73715"/>
          </a:xfrm>
          <a:prstGeom prst="roundRect">
            <a:avLst>
              <a:gd name="adj" fmla="val 50000"/>
            </a:avLst>
          </a:prstGeom>
          <a:gradFill>
            <a:gsLst>
              <a:gs pos="0">
                <a:srgbClr val="02C7A9"/>
              </a:gs>
              <a:gs pos="100000">
                <a:srgbClr val="0096A1"/>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None/>
            </a:pPr>
            <a:endParaRPr sz="1600">
              <a:solidFill>
                <a:schemeClr val="lt1"/>
              </a:solidFill>
              <a:latin typeface="Arial"/>
              <a:ea typeface="Arial"/>
              <a:cs typeface="Arial"/>
              <a:sym typeface="Arial"/>
            </a:endParaRPr>
          </a:p>
        </p:txBody>
      </p:sp>
      <p:sp>
        <p:nvSpPr>
          <p:cNvPr id="934" name="Google Shape;934;p88"/>
          <p:cNvSpPr txBox="1">
            <a:spLocks noGrp="1"/>
          </p:cNvSpPr>
          <p:nvPr>
            <p:ph type="body" idx="1"/>
          </p:nvPr>
        </p:nvSpPr>
        <p:spPr>
          <a:xfrm>
            <a:off x="685800" y="3219080"/>
            <a:ext cx="2190751" cy="886397"/>
          </a:xfrm>
          <a:prstGeom prst="rect">
            <a:avLst/>
          </a:prstGeom>
          <a:noFill/>
          <a:ln>
            <a:noFill/>
          </a:ln>
        </p:spPr>
        <p:txBody>
          <a:bodyPr spcFirstLastPara="1" wrap="square" lIns="0" tIns="0" rIns="0" bIns="0" anchor="b" anchorCtr="0">
            <a:noAutofit/>
          </a:bodyPr>
          <a:lstStyle>
            <a:lvl1pPr marL="457200" lvl="0" indent="-228600" algn="ctr">
              <a:lnSpc>
                <a:spcPct val="80000"/>
              </a:lnSpc>
              <a:spcBef>
                <a:spcPts val="0"/>
              </a:spcBef>
              <a:spcAft>
                <a:spcPts val="0"/>
              </a:spcAft>
              <a:buClr>
                <a:schemeClr val="dk1"/>
              </a:buClr>
              <a:buSzPts val="6000"/>
              <a:buNone/>
              <a:defRPr sz="6000" b="1">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935" name="Google Shape;935;p88"/>
          <p:cNvSpPr txBox="1">
            <a:spLocks noGrp="1"/>
          </p:cNvSpPr>
          <p:nvPr>
            <p:ph type="body" idx="2"/>
          </p:nvPr>
        </p:nvSpPr>
        <p:spPr>
          <a:xfrm>
            <a:off x="685800" y="4540249"/>
            <a:ext cx="2190751" cy="1636685"/>
          </a:xfrm>
          <a:prstGeom prst="rect">
            <a:avLst/>
          </a:prstGeom>
          <a:noFill/>
          <a:ln>
            <a:noFill/>
          </a:ln>
        </p:spPr>
        <p:txBody>
          <a:bodyPr spcFirstLastPara="1" wrap="square" lIns="0" tIns="0" rIns="0" bIns="0" anchor="t" anchorCtr="0">
            <a:noAutofit/>
          </a:bodyPr>
          <a:lstStyle>
            <a:lvl1pPr marL="457200" lvl="0" indent="-228600" algn="ctr">
              <a:lnSpc>
                <a:spcPct val="80000"/>
              </a:lnSpc>
              <a:spcBef>
                <a:spcPts val="0"/>
              </a:spcBef>
              <a:spcAft>
                <a:spcPts val="0"/>
              </a:spcAft>
              <a:buClr>
                <a:srgbClr val="737373"/>
              </a:buClr>
              <a:buSzPts val="1800"/>
              <a:buNone/>
              <a:defRPr sz="1800">
                <a:solidFill>
                  <a:srgbClr val="737373"/>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936" name="Google Shape;936;p88"/>
          <p:cNvSpPr txBox="1">
            <a:spLocks noGrp="1"/>
          </p:cNvSpPr>
          <p:nvPr>
            <p:ph type="body" idx="3"/>
          </p:nvPr>
        </p:nvSpPr>
        <p:spPr>
          <a:xfrm>
            <a:off x="3562349" y="3219080"/>
            <a:ext cx="2190751" cy="886397"/>
          </a:xfrm>
          <a:prstGeom prst="rect">
            <a:avLst/>
          </a:prstGeom>
          <a:noFill/>
          <a:ln>
            <a:noFill/>
          </a:ln>
        </p:spPr>
        <p:txBody>
          <a:bodyPr spcFirstLastPara="1" wrap="square" lIns="0" tIns="0" rIns="0" bIns="0" anchor="b" anchorCtr="0">
            <a:noAutofit/>
          </a:bodyPr>
          <a:lstStyle>
            <a:lvl1pPr marL="457200" lvl="0" indent="-228600" algn="ctr">
              <a:lnSpc>
                <a:spcPct val="80000"/>
              </a:lnSpc>
              <a:spcBef>
                <a:spcPts val="0"/>
              </a:spcBef>
              <a:spcAft>
                <a:spcPts val="0"/>
              </a:spcAft>
              <a:buClr>
                <a:schemeClr val="dk1"/>
              </a:buClr>
              <a:buSzPts val="6000"/>
              <a:buNone/>
              <a:defRPr sz="6000" b="1">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937" name="Google Shape;937;p88"/>
          <p:cNvSpPr txBox="1">
            <a:spLocks noGrp="1"/>
          </p:cNvSpPr>
          <p:nvPr>
            <p:ph type="body" idx="4"/>
          </p:nvPr>
        </p:nvSpPr>
        <p:spPr>
          <a:xfrm>
            <a:off x="3562349" y="4540249"/>
            <a:ext cx="2190751" cy="1636685"/>
          </a:xfrm>
          <a:prstGeom prst="rect">
            <a:avLst/>
          </a:prstGeom>
          <a:noFill/>
          <a:ln>
            <a:noFill/>
          </a:ln>
        </p:spPr>
        <p:txBody>
          <a:bodyPr spcFirstLastPara="1" wrap="square" lIns="0" tIns="0" rIns="0" bIns="0" anchor="t" anchorCtr="0">
            <a:noAutofit/>
          </a:bodyPr>
          <a:lstStyle>
            <a:lvl1pPr marL="457200" lvl="0" indent="-228600" algn="ctr">
              <a:lnSpc>
                <a:spcPct val="80000"/>
              </a:lnSpc>
              <a:spcBef>
                <a:spcPts val="0"/>
              </a:spcBef>
              <a:spcAft>
                <a:spcPts val="0"/>
              </a:spcAft>
              <a:buClr>
                <a:srgbClr val="737373"/>
              </a:buClr>
              <a:buSzPts val="1800"/>
              <a:buNone/>
              <a:defRPr sz="1800">
                <a:solidFill>
                  <a:srgbClr val="737373"/>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938" name="Google Shape;938;p88"/>
          <p:cNvSpPr txBox="1">
            <a:spLocks noGrp="1"/>
          </p:cNvSpPr>
          <p:nvPr>
            <p:ph type="body" idx="5"/>
          </p:nvPr>
        </p:nvSpPr>
        <p:spPr>
          <a:xfrm>
            <a:off x="6438900" y="3219080"/>
            <a:ext cx="2190751" cy="886397"/>
          </a:xfrm>
          <a:prstGeom prst="rect">
            <a:avLst/>
          </a:prstGeom>
          <a:noFill/>
          <a:ln>
            <a:noFill/>
          </a:ln>
        </p:spPr>
        <p:txBody>
          <a:bodyPr spcFirstLastPara="1" wrap="square" lIns="0" tIns="0" rIns="0" bIns="0" anchor="b" anchorCtr="0">
            <a:noAutofit/>
          </a:bodyPr>
          <a:lstStyle>
            <a:lvl1pPr marL="457200" lvl="0" indent="-228600" algn="ctr">
              <a:lnSpc>
                <a:spcPct val="80000"/>
              </a:lnSpc>
              <a:spcBef>
                <a:spcPts val="0"/>
              </a:spcBef>
              <a:spcAft>
                <a:spcPts val="0"/>
              </a:spcAft>
              <a:buClr>
                <a:schemeClr val="dk1"/>
              </a:buClr>
              <a:buSzPts val="6000"/>
              <a:buNone/>
              <a:defRPr sz="6000" b="1">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939" name="Google Shape;939;p88"/>
          <p:cNvSpPr txBox="1">
            <a:spLocks noGrp="1"/>
          </p:cNvSpPr>
          <p:nvPr>
            <p:ph type="body" idx="6"/>
          </p:nvPr>
        </p:nvSpPr>
        <p:spPr>
          <a:xfrm>
            <a:off x="6438900" y="4540249"/>
            <a:ext cx="2190751" cy="1636685"/>
          </a:xfrm>
          <a:prstGeom prst="rect">
            <a:avLst/>
          </a:prstGeom>
          <a:noFill/>
          <a:ln>
            <a:noFill/>
          </a:ln>
        </p:spPr>
        <p:txBody>
          <a:bodyPr spcFirstLastPara="1" wrap="square" lIns="0" tIns="0" rIns="0" bIns="0" anchor="t" anchorCtr="0">
            <a:noAutofit/>
          </a:bodyPr>
          <a:lstStyle>
            <a:lvl1pPr marL="457200" lvl="0" indent="-228600" algn="ctr">
              <a:lnSpc>
                <a:spcPct val="80000"/>
              </a:lnSpc>
              <a:spcBef>
                <a:spcPts val="0"/>
              </a:spcBef>
              <a:spcAft>
                <a:spcPts val="0"/>
              </a:spcAft>
              <a:buClr>
                <a:srgbClr val="737373"/>
              </a:buClr>
              <a:buSzPts val="1800"/>
              <a:buNone/>
              <a:defRPr sz="1800">
                <a:solidFill>
                  <a:srgbClr val="737373"/>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940" name="Google Shape;940;p88"/>
          <p:cNvSpPr txBox="1">
            <a:spLocks noGrp="1"/>
          </p:cNvSpPr>
          <p:nvPr>
            <p:ph type="body" idx="7"/>
          </p:nvPr>
        </p:nvSpPr>
        <p:spPr>
          <a:xfrm>
            <a:off x="9315449" y="3219080"/>
            <a:ext cx="2190751" cy="886397"/>
          </a:xfrm>
          <a:prstGeom prst="rect">
            <a:avLst/>
          </a:prstGeom>
          <a:noFill/>
          <a:ln>
            <a:noFill/>
          </a:ln>
        </p:spPr>
        <p:txBody>
          <a:bodyPr spcFirstLastPara="1" wrap="square" lIns="0" tIns="0" rIns="0" bIns="0" anchor="b" anchorCtr="0">
            <a:noAutofit/>
          </a:bodyPr>
          <a:lstStyle>
            <a:lvl1pPr marL="457200" lvl="0" indent="-228600" algn="ctr">
              <a:lnSpc>
                <a:spcPct val="80000"/>
              </a:lnSpc>
              <a:spcBef>
                <a:spcPts val="0"/>
              </a:spcBef>
              <a:spcAft>
                <a:spcPts val="0"/>
              </a:spcAft>
              <a:buClr>
                <a:schemeClr val="dk1"/>
              </a:buClr>
              <a:buSzPts val="6000"/>
              <a:buNone/>
              <a:defRPr sz="6000" b="1">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941" name="Google Shape;941;p88"/>
          <p:cNvSpPr txBox="1">
            <a:spLocks noGrp="1"/>
          </p:cNvSpPr>
          <p:nvPr>
            <p:ph type="body" idx="8"/>
          </p:nvPr>
        </p:nvSpPr>
        <p:spPr>
          <a:xfrm>
            <a:off x="9315449" y="4540249"/>
            <a:ext cx="2190751" cy="1636685"/>
          </a:xfrm>
          <a:prstGeom prst="rect">
            <a:avLst/>
          </a:prstGeom>
          <a:noFill/>
          <a:ln>
            <a:noFill/>
          </a:ln>
        </p:spPr>
        <p:txBody>
          <a:bodyPr spcFirstLastPara="1" wrap="square" lIns="0" tIns="0" rIns="0" bIns="0" anchor="t" anchorCtr="0">
            <a:noAutofit/>
          </a:bodyPr>
          <a:lstStyle>
            <a:lvl1pPr marL="457200" lvl="0" indent="-228600" algn="ctr">
              <a:lnSpc>
                <a:spcPct val="80000"/>
              </a:lnSpc>
              <a:spcBef>
                <a:spcPts val="0"/>
              </a:spcBef>
              <a:spcAft>
                <a:spcPts val="0"/>
              </a:spcAft>
              <a:buClr>
                <a:srgbClr val="737373"/>
              </a:buClr>
              <a:buSzPts val="1800"/>
              <a:buNone/>
              <a:defRPr sz="1800">
                <a:solidFill>
                  <a:srgbClr val="737373"/>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942" name="Google Shape;942;p88"/>
          <p:cNvSpPr txBox="1">
            <a:spLocks noGrp="1"/>
          </p:cNvSpPr>
          <p:nvPr>
            <p:ph type="body" idx="9"/>
          </p:nvPr>
        </p:nvSpPr>
        <p:spPr>
          <a:xfrm>
            <a:off x="685800" y="1592812"/>
            <a:ext cx="10820400" cy="280975"/>
          </a:xfrm>
          <a:prstGeom prst="rect">
            <a:avLst/>
          </a:prstGeom>
          <a:noFill/>
          <a:ln>
            <a:noFill/>
          </a:ln>
        </p:spPr>
        <p:txBody>
          <a:bodyPr spcFirstLastPara="1" wrap="square" lIns="0" tIns="0" rIns="0" bIns="0" anchor="t" anchorCtr="0">
            <a:noAutofit/>
          </a:bodyPr>
          <a:lstStyle>
            <a:lvl1pPr marL="457200" lvl="0" indent="-228600" algn="l">
              <a:lnSpc>
                <a:spcPct val="83000"/>
              </a:lnSpc>
              <a:spcBef>
                <a:spcPts val="0"/>
              </a:spcBef>
              <a:spcAft>
                <a:spcPts val="0"/>
              </a:spcAft>
              <a:buClr>
                <a:schemeClr val="accent1"/>
              </a:buClr>
              <a:buSzPts val="2200"/>
              <a:buNone/>
              <a:defRPr sz="2200" b="0">
                <a:solidFill>
                  <a:schemeClr val="accent1"/>
                </a:solidFill>
                <a:latin typeface="Arial"/>
                <a:ea typeface="Arial"/>
                <a:cs typeface="Arial"/>
                <a:sym typeface="Arial"/>
              </a:defRPr>
            </a:lvl1pPr>
            <a:lvl2pPr marL="914400" lvl="1" indent="-228600" algn="l">
              <a:lnSpc>
                <a:spcPct val="90000"/>
              </a:lnSpc>
              <a:spcBef>
                <a:spcPts val="400"/>
              </a:spcBef>
              <a:spcAft>
                <a:spcPts val="0"/>
              </a:spcAft>
              <a:buSzPts val="2000"/>
              <a:buNone/>
              <a:defRPr sz="2000" b="1"/>
            </a:lvl2pPr>
            <a:lvl3pPr marL="1371600" lvl="2" indent="-228600" algn="l">
              <a:lnSpc>
                <a:spcPct val="85000"/>
              </a:lnSpc>
              <a:spcBef>
                <a:spcPts val="400"/>
              </a:spcBef>
              <a:spcAft>
                <a:spcPts val="0"/>
              </a:spcAft>
              <a:buClr>
                <a:schemeClr val="dk1"/>
              </a:buClr>
              <a:buSzPts val="1800"/>
              <a:buNone/>
              <a:defRPr sz="1800" b="1"/>
            </a:lvl3pPr>
            <a:lvl4pPr marL="1828800" lvl="3" indent="-228600" algn="l">
              <a:lnSpc>
                <a:spcPct val="90000"/>
              </a:lnSpc>
              <a:spcBef>
                <a:spcPts val="1200"/>
              </a:spcBef>
              <a:spcAft>
                <a:spcPts val="0"/>
              </a:spcAft>
              <a:buClr>
                <a:schemeClr val="dk1"/>
              </a:buClr>
              <a:buSzPts val="1600"/>
              <a:buNone/>
              <a:defRPr sz="1600" b="1"/>
            </a:lvl4pPr>
            <a:lvl5pPr marL="2286000" lvl="4" indent="-228600" algn="l">
              <a:lnSpc>
                <a:spcPct val="90000"/>
              </a:lnSpc>
              <a:spcBef>
                <a:spcPts val="0"/>
              </a:spcBef>
              <a:spcAft>
                <a:spcPts val="0"/>
              </a:spcAft>
              <a:buClr>
                <a:schemeClr val="accent1"/>
              </a:buClr>
              <a:buSzPts val="1600"/>
              <a:buNone/>
              <a:defRPr sz="1600" b="1"/>
            </a:lvl5pPr>
            <a:lvl6pPr marL="2743200" lvl="5" indent="-228600" algn="l">
              <a:lnSpc>
                <a:spcPct val="120000"/>
              </a:lnSpc>
              <a:spcBef>
                <a:spcPts val="800"/>
              </a:spcBef>
              <a:spcAft>
                <a:spcPts val="0"/>
              </a:spcAft>
              <a:buClr>
                <a:schemeClr val="dk1"/>
              </a:buClr>
              <a:buSzPts val="1600"/>
              <a:buNone/>
              <a:defRPr sz="1600" b="1"/>
            </a:lvl6pPr>
            <a:lvl7pPr marL="3200400" lvl="6" indent="-228600" algn="l">
              <a:lnSpc>
                <a:spcPct val="85000"/>
              </a:lnSpc>
              <a:spcBef>
                <a:spcPts val="600"/>
              </a:spcBef>
              <a:spcAft>
                <a:spcPts val="0"/>
              </a:spcAft>
              <a:buSzPts val="1600"/>
              <a:buNone/>
              <a:defRPr sz="1600" b="1"/>
            </a:lvl7pPr>
            <a:lvl8pPr marL="3657600" lvl="7" indent="-228600" algn="l">
              <a:lnSpc>
                <a:spcPct val="100000"/>
              </a:lnSpc>
              <a:spcBef>
                <a:spcPts val="1200"/>
              </a:spcBef>
              <a:spcAft>
                <a:spcPts val="0"/>
              </a:spcAft>
              <a:buClr>
                <a:schemeClr val="dk1"/>
              </a:buClr>
              <a:buSzPts val="1600"/>
              <a:buNone/>
              <a:defRPr sz="1600" b="1"/>
            </a:lvl8pPr>
            <a:lvl9pPr marL="4114800" lvl="8" indent="-228600" algn="l">
              <a:lnSpc>
                <a:spcPct val="85000"/>
              </a:lnSpc>
              <a:spcBef>
                <a:spcPts val="600"/>
              </a:spcBef>
              <a:spcAft>
                <a:spcPts val="1200"/>
              </a:spcAft>
              <a:buClr>
                <a:schemeClr val="dk1"/>
              </a:buClr>
              <a:buSzPts val="1600"/>
              <a:buNone/>
              <a:defRPr sz="1600" b="1"/>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matchingName="Quote">
  <p:cSld name="Quote">
    <p:bg>
      <p:bgPr>
        <a:blipFill>
          <a:blip r:embed="rId2">
            <a:alphaModFix/>
          </a:blip>
          <a:stretch>
            <a:fillRect/>
          </a:stretch>
        </a:blipFill>
        <a:effectLst/>
      </p:bgPr>
    </p:bg>
    <p:spTree>
      <p:nvGrpSpPr>
        <p:cNvPr id="1" name="Shape 943"/>
        <p:cNvGrpSpPr/>
        <p:nvPr/>
      </p:nvGrpSpPr>
      <p:grpSpPr>
        <a:xfrm>
          <a:off x="0" y="0"/>
          <a:ext cx="0" cy="0"/>
          <a:chOff x="0" y="0"/>
          <a:chExt cx="0" cy="0"/>
        </a:xfrm>
      </p:grpSpPr>
      <p:sp>
        <p:nvSpPr>
          <p:cNvPr id="944" name="Google Shape;944;p89"/>
          <p:cNvSpPr txBox="1">
            <a:spLocks noGrp="1"/>
          </p:cNvSpPr>
          <p:nvPr>
            <p:ph type="body" idx="1"/>
          </p:nvPr>
        </p:nvSpPr>
        <p:spPr>
          <a:xfrm>
            <a:off x="685801" y="812801"/>
            <a:ext cx="5721352" cy="5364162"/>
          </a:xfrm>
          <a:prstGeom prst="rect">
            <a:avLst/>
          </a:prstGeom>
          <a:noFill/>
          <a:ln>
            <a:noFill/>
          </a:ln>
        </p:spPr>
        <p:txBody>
          <a:bodyPr spcFirstLastPara="1" wrap="square" lIns="0" tIns="0" rIns="0" bIns="0" anchor="ctr" anchorCtr="0">
            <a:noAutofit/>
          </a:bodyPr>
          <a:lstStyle>
            <a:lvl1pPr marL="457200" lvl="0" indent="-457200" algn="l">
              <a:lnSpc>
                <a:spcPct val="100000"/>
              </a:lnSpc>
              <a:spcBef>
                <a:spcPts val="600"/>
              </a:spcBef>
              <a:spcAft>
                <a:spcPts val="0"/>
              </a:spcAft>
              <a:buClr>
                <a:schemeClr val="lt1"/>
              </a:buClr>
              <a:buSzPts val="3600"/>
              <a:buFont typeface="Arial"/>
              <a:buChar char="“"/>
              <a:defRPr sz="3600" i="0">
                <a:solidFill>
                  <a:schemeClr val="lt1"/>
                </a:solidFill>
                <a:latin typeface="Arial"/>
                <a:ea typeface="Arial"/>
                <a:cs typeface="Arial"/>
                <a:sym typeface="Arial"/>
              </a:defRPr>
            </a:lvl1pPr>
            <a:lvl2pPr marL="914400" lvl="1" indent="-368300" algn="l">
              <a:lnSpc>
                <a:spcPct val="100000"/>
              </a:lnSpc>
              <a:spcBef>
                <a:spcPts val="1200"/>
              </a:spcBef>
              <a:spcAft>
                <a:spcPts val="0"/>
              </a:spcAft>
              <a:buSzPts val="2200"/>
              <a:buFont typeface="Arial"/>
              <a:buChar char="​"/>
              <a:defRPr sz="2200" b="1">
                <a:solidFill>
                  <a:schemeClr val="lt1"/>
                </a:solidFill>
                <a:latin typeface="Arial"/>
                <a:ea typeface="Arial"/>
                <a:cs typeface="Arial"/>
                <a:sym typeface="Arial"/>
              </a:defRPr>
            </a:lvl2pPr>
            <a:lvl3pPr marL="1371600" lvl="2" indent="-368300" algn="l">
              <a:lnSpc>
                <a:spcPct val="100000"/>
              </a:lnSpc>
              <a:spcBef>
                <a:spcPts val="1200"/>
              </a:spcBef>
              <a:spcAft>
                <a:spcPts val="0"/>
              </a:spcAft>
              <a:buClr>
                <a:schemeClr val="lt1"/>
              </a:buClr>
              <a:buSzPts val="2200"/>
              <a:buFont typeface="Arial"/>
              <a:buChar char="​"/>
              <a:defRPr sz="2200" b="1">
                <a:solidFill>
                  <a:schemeClr val="lt1"/>
                </a:solidFill>
                <a:latin typeface="Arial"/>
                <a:ea typeface="Arial"/>
                <a:cs typeface="Arial"/>
                <a:sym typeface="Arial"/>
              </a:defRPr>
            </a:lvl3pPr>
            <a:lvl4pPr marL="1828800" lvl="3" indent="-368300" algn="l">
              <a:lnSpc>
                <a:spcPct val="100000"/>
              </a:lnSpc>
              <a:spcBef>
                <a:spcPts val="1200"/>
              </a:spcBef>
              <a:spcAft>
                <a:spcPts val="0"/>
              </a:spcAft>
              <a:buClr>
                <a:schemeClr val="accent1"/>
              </a:buClr>
              <a:buSzPts val="2200"/>
              <a:buFont typeface="Arial"/>
              <a:buChar char="​"/>
              <a:defRPr sz="2200" b="1">
                <a:solidFill>
                  <a:schemeClr val="lt1"/>
                </a:solidFill>
                <a:latin typeface="Arial"/>
                <a:ea typeface="Arial"/>
                <a:cs typeface="Arial"/>
                <a:sym typeface="Arial"/>
              </a:defRPr>
            </a:lvl4pPr>
            <a:lvl5pPr marL="2286000" lvl="4" indent="-368300" algn="l">
              <a:lnSpc>
                <a:spcPct val="100000"/>
              </a:lnSpc>
              <a:spcBef>
                <a:spcPts val="1200"/>
              </a:spcBef>
              <a:spcAft>
                <a:spcPts val="0"/>
              </a:spcAft>
              <a:buClr>
                <a:schemeClr val="lt1"/>
              </a:buClr>
              <a:buSzPts val="2200"/>
              <a:buFont typeface="Arial"/>
              <a:buChar char="​"/>
              <a:defRPr sz="2200" b="1">
                <a:solidFill>
                  <a:schemeClr val="lt1"/>
                </a:solidFill>
                <a:latin typeface="Arial"/>
                <a:ea typeface="Arial"/>
                <a:cs typeface="Arial"/>
                <a:sym typeface="Arial"/>
              </a:defRPr>
            </a:lvl5pPr>
            <a:lvl6pPr marL="2743200" lvl="5" indent="-368300" algn="l">
              <a:lnSpc>
                <a:spcPct val="100000"/>
              </a:lnSpc>
              <a:spcBef>
                <a:spcPts val="1200"/>
              </a:spcBef>
              <a:spcAft>
                <a:spcPts val="0"/>
              </a:spcAft>
              <a:buClr>
                <a:schemeClr val="lt1"/>
              </a:buClr>
              <a:buSzPts val="2200"/>
              <a:buFont typeface="Arial"/>
              <a:buChar char="​"/>
              <a:defRPr sz="2200" b="1">
                <a:solidFill>
                  <a:schemeClr val="lt1"/>
                </a:solidFill>
                <a:latin typeface="Arial"/>
                <a:ea typeface="Arial"/>
                <a:cs typeface="Arial"/>
                <a:sym typeface="Arial"/>
              </a:defRPr>
            </a:lvl6pPr>
            <a:lvl7pPr marL="3200400" lvl="6" indent="-368300" algn="l">
              <a:lnSpc>
                <a:spcPct val="100000"/>
              </a:lnSpc>
              <a:spcBef>
                <a:spcPts val="1200"/>
              </a:spcBef>
              <a:spcAft>
                <a:spcPts val="0"/>
              </a:spcAft>
              <a:buSzPts val="2200"/>
              <a:buFont typeface="Arial"/>
              <a:buChar char="​"/>
              <a:defRPr sz="2200" b="1">
                <a:solidFill>
                  <a:schemeClr val="lt1"/>
                </a:solidFill>
                <a:latin typeface="Arial"/>
                <a:ea typeface="Arial"/>
                <a:cs typeface="Arial"/>
                <a:sym typeface="Arial"/>
              </a:defRPr>
            </a:lvl7pPr>
            <a:lvl8pPr marL="3657600" lvl="7" indent="-368300" algn="l">
              <a:lnSpc>
                <a:spcPct val="100000"/>
              </a:lnSpc>
              <a:spcBef>
                <a:spcPts val="1200"/>
              </a:spcBef>
              <a:spcAft>
                <a:spcPts val="0"/>
              </a:spcAft>
              <a:buClr>
                <a:schemeClr val="lt1"/>
              </a:buClr>
              <a:buSzPts val="2200"/>
              <a:buFont typeface="Arial"/>
              <a:buChar char="​"/>
              <a:defRPr sz="2200" b="1">
                <a:solidFill>
                  <a:schemeClr val="lt1"/>
                </a:solidFill>
                <a:latin typeface="Arial"/>
                <a:ea typeface="Arial"/>
                <a:cs typeface="Arial"/>
                <a:sym typeface="Arial"/>
              </a:defRPr>
            </a:lvl8pPr>
            <a:lvl9pPr marL="4114800" lvl="8" indent="-368300" algn="l">
              <a:lnSpc>
                <a:spcPct val="100000"/>
              </a:lnSpc>
              <a:spcBef>
                <a:spcPts val="1200"/>
              </a:spcBef>
              <a:spcAft>
                <a:spcPts val="600"/>
              </a:spcAft>
              <a:buClr>
                <a:schemeClr val="lt1"/>
              </a:buClr>
              <a:buSzPts val="2200"/>
              <a:buFont typeface="Arial"/>
              <a:buChar char="​"/>
              <a:defRPr sz="2200" b="1">
                <a:solidFill>
                  <a:schemeClr val="lt1"/>
                </a:solidFill>
                <a:latin typeface="Arial"/>
                <a:ea typeface="Arial"/>
                <a:cs typeface="Arial"/>
                <a:sym typeface="Arial"/>
              </a:defRPr>
            </a:lvl9pPr>
          </a:lstStyle>
          <a:p>
            <a:endParaRPr/>
          </a:p>
        </p:txBody>
      </p:sp>
      <p:sp>
        <p:nvSpPr>
          <p:cNvPr id="945" name="Google Shape;945;p89"/>
          <p:cNvSpPr/>
          <p:nvPr/>
        </p:nvSpPr>
        <p:spPr>
          <a:xfrm flipH="1">
            <a:off x="7006913" y="-1"/>
            <a:ext cx="5185084" cy="5588000"/>
          </a:xfrm>
          <a:custGeom>
            <a:avLst/>
            <a:gdLst/>
            <a:ahLst/>
            <a:cxnLst/>
            <a:rect l="l" t="t" r="r" b="b"/>
            <a:pathLst>
              <a:path w="5185084" h="5588000" extrusionOk="0">
                <a:moveTo>
                  <a:pt x="4808588" y="0"/>
                </a:moveTo>
                <a:lnTo>
                  <a:pt x="0" y="0"/>
                </a:lnTo>
                <a:lnTo>
                  <a:pt x="0" y="5359575"/>
                </a:lnTo>
                <a:lnTo>
                  <a:pt x="154762" y="5412343"/>
                </a:lnTo>
                <a:cubicBezTo>
                  <a:pt x="518994" y="5526502"/>
                  <a:pt x="906250" y="5588000"/>
                  <a:pt x="1307760" y="5588000"/>
                </a:cubicBezTo>
                <a:cubicBezTo>
                  <a:pt x="3449147" y="5588000"/>
                  <a:pt x="5185084" y="3838716"/>
                  <a:pt x="5185084" y="1680864"/>
                </a:cubicBezTo>
                <a:cubicBezTo>
                  <a:pt x="5185084" y="1141401"/>
                  <a:pt x="5076588" y="627474"/>
                  <a:pt x="4880385" y="160030"/>
                </a:cubicBezTo>
                <a:lnTo>
                  <a:pt x="4808588" y="0"/>
                </a:lnTo>
                <a:close/>
              </a:path>
            </a:pathLst>
          </a:custGeom>
          <a:gradFill>
            <a:gsLst>
              <a:gs pos="0">
                <a:srgbClr val="F99D1C">
                  <a:alpha val="82745"/>
                </a:srgbClr>
              </a:gs>
              <a:gs pos="30000">
                <a:srgbClr val="F99D1C">
                  <a:alpha val="42745"/>
                </a:srgbClr>
              </a:gs>
              <a:gs pos="100000">
                <a:srgbClr val="EC008C">
                  <a:alpha val="53725"/>
                </a:srgbClr>
              </a:gs>
            </a:gsLst>
            <a:lin ang="7200000"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Calibri"/>
              <a:buNone/>
            </a:pPr>
            <a:endParaRPr sz="800" b="0" i="0" u="none" strike="noStrike" cap="none">
              <a:solidFill>
                <a:srgbClr val="000000"/>
              </a:solidFill>
              <a:latin typeface="Arial"/>
              <a:ea typeface="Arial"/>
              <a:cs typeface="Arial"/>
              <a:sym typeface="Arial"/>
            </a:endParaRPr>
          </a:p>
        </p:txBody>
      </p:sp>
      <p:sp>
        <p:nvSpPr>
          <p:cNvPr id="946" name="Google Shape;946;p89"/>
          <p:cNvSpPr/>
          <p:nvPr/>
        </p:nvSpPr>
        <p:spPr>
          <a:xfrm rot="10800000" flipH="1">
            <a:off x="4231317" y="2106217"/>
            <a:ext cx="5721352" cy="4751783"/>
          </a:xfrm>
          <a:custGeom>
            <a:avLst/>
            <a:gdLst/>
            <a:ahLst/>
            <a:cxnLst/>
            <a:rect l="l" t="t" r="r" b="b"/>
            <a:pathLst>
              <a:path w="5721352" h="4751782" extrusionOk="0">
                <a:moveTo>
                  <a:pt x="2860676" y="4751782"/>
                </a:moveTo>
                <a:cubicBezTo>
                  <a:pt x="4440584" y="4751782"/>
                  <a:pt x="5721352" y="3470389"/>
                  <a:pt x="5721352" y="1889710"/>
                </a:cubicBezTo>
                <a:cubicBezTo>
                  <a:pt x="5721352" y="1198163"/>
                  <a:pt x="5476205" y="563901"/>
                  <a:pt x="5068113" y="69166"/>
                </a:cubicBezTo>
                <a:lnTo>
                  <a:pt x="5005281" y="0"/>
                </a:lnTo>
                <a:lnTo>
                  <a:pt x="716071" y="0"/>
                </a:lnTo>
                <a:lnTo>
                  <a:pt x="653239" y="69166"/>
                </a:lnTo>
                <a:cubicBezTo>
                  <a:pt x="245147" y="563901"/>
                  <a:pt x="0" y="1198163"/>
                  <a:pt x="0" y="1889710"/>
                </a:cubicBezTo>
                <a:cubicBezTo>
                  <a:pt x="0" y="3470389"/>
                  <a:pt x="1280768" y="4751782"/>
                  <a:pt x="2860676" y="4751782"/>
                </a:cubicBezTo>
                <a:close/>
              </a:path>
            </a:pathLst>
          </a:custGeom>
          <a:gradFill>
            <a:gsLst>
              <a:gs pos="0">
                <a:srgbClr val="F7941D">
                  <a:alpha val="77647"/>
                </a:srgbClr>
              </a:gs>
              <a:gs pos="22000">
                <a:srgbClr val="F7941D">
                  <a:alpha val="45882"/>
                </a:srgbClr>
              </a:gs>
              <a:gs pos="100000">
                <a:srgbClr val="EC008C">
                  <a:alpha val="16862"/>
                </a:srgbClr>
              </a:gs>
            </a:gsLst>
            <a:lin ang="7200000"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Calibri"/>
              <a:buNone/>
            </a:pPr>
            <a:endParaRPr sz="800" b="0" i="0" u="none" strike="noStrike" cap="none">
              <a:solidFill>
                <a:srgbClr val="FFFFFF"/>
              </a:solidFill>
              <a:latin typeface="Arial"/>
              <a:ea typeface="Arial"/>
              <a:cs typeface="Arial"/>
              <a:sym typeface="Arial"/>
            </a:endParaRPr>
          </a:p>
        </p:txBody>
      </p:sp>
      <p:grpSp>
        <p:nvGrpSpPr>
          <p:cNvPr id="947" name="Google Shape;947;p89"/>
          <p:cNvGrpSpPr/>
          <p:nvPr/>
        </p:nvGrpSpPr>
        <p:grpSpPr>
          <a:xfrm>
            <a:off x="11506201" y="1244155"/>
            <a:ext cx="143935" cy="1354667"/>
            <a:chOff x="11506198" y="1244154"/>
            <a:chExt cx="143935" cy="1354667"/>
          </a:xfrm>
        </p:grpSpPr>
        <p:cxnSp>
          <p:nvCxnSpPr>
            <p:cNvPr id="948" name="Google Shape;948;p89"/>
            <p:cNvCxnSpPr/>
            <p:nvPr/>
          </p:nvCxnSpPr>
          <p:spPr>
            <a:xfrm>
              <a:off x="11506198" y="2598821"/>
              <a:ext cx="143935" cy="0"/>
            </a:xfrm>
            <a:prstGeom prst="straightConnector1">
              <a:avLst/>
            </a:prstGeom>
            <a:noFill/>
            <a:ln w="12700" cap="rnd" cmpd="sng">
              <a:solidFill>
                <a:srgbClr val="FFFFFF"/>
              </a:solidFill>
              <a:prstDash val="solid"/>
              <a:round/>
              <a:headEnd type="none" w="sm" len="sm"/>
              <a:tailEnd type="none" w="sm" len="sm"/>
            </a:ln>
          </p:spPr>
        </p:cxnSp>
        <p:cxnSp>
          <p:nvCxnSpPr>
            <p:cNvPr id="949" name="Google Shape;949;p89"/>
            <p:cNvCxnSpPr/>
            <p:nvPr/>
          </p:nvCxnSpPr>
          <p:spPr>
            <a:xfrm>
              <a:off x="11506198" y="2475674"/>
              <a:ext cx="143935" cy="0"/>
            </a:xfrm>
            <a:prstGeom prst="straightConnector1">
              <a:avLst/>
            </a:prstGeom>
            <a:noFill/>
            <a:ln w="12700" cap="rnd" cmpd="sng">
              <a:solidFill>
                <a:srgbClr val="FFFFFF"/>
              </a:solidFill>
              <a:prstDash val="solid"/>
              <a:round/>
              <a:headEnd type="none" w="sm" len="sm"/>
              <a:tailEnd type="none" w="sm" len="sm"/>
            </a:ln>
          </p:spPr>
        </p:cxnSp>
        <p:cxnSp>
          <p:nvCxnSpPr>
            <p:cNvPr id="950" name="Google Shape;950;p89"/>
            <p:cNvCxnSpPr/>
            <p:nvPr/>
          </p:nvCxnSpPr>
          <p:spPr>
            <a:xfrm>
              <a:off x="11506198" y="2352522"/>
              <a:ext cx="143935" cy="0"/>
            </a:xfrm>
            <a:prstGeom prst="straightConnector1">
              <a:avLst/>
            </a:prstGeom>
            <a:noFill/>
            <a:ln w="12700" cap="rnd" cmpd="sng">
              <a:solidFill>
                <a:srgbClr val="FFFFFF"/>
              </a:solidFill>
              <a:prstDash val="solid"/>
              <a:round/>
              <a:headEnd type="none" w="sm" len="sm"/>
              <a:tailEnd type="none" w="sm" len="sm"/>
            </a:ln>
          </p:spPr>
        </p:cxnSp>
        <p:cxnSp>
          <p:nvCxnSpPr>
            <p:cNvPr id="951" name="Google Shape;951;p89"/>
            <p:cNvCxnSpPr/>
            <p:nvPr/>
          </p:nvCxnSpPr>
          <p:spPr>
            <a:xfrm>
              <a:off x="11506198" y="2229370"/>
              <a:ext cx="143935" cy="0"/>
            </a:xfrm>
            <a:prstGeom prst="straightConnector1">
              <a:avLst/>
            </a:prstGeom>
            <a:noFill/>
            <a:ln w="12700" cap="rnd" cmpd="sng">
              <a:solidFill>
                <a:srgbClr val="FFFFFF"/>
              </a:solidFill>
              <a:prstDash val="solid"/>
              <a:round/>
              <a:headEnd type="none" w="sm" len="sm"/>
              <a:tailEnd type="none" w="sm" len="sm"/>
            </a:ln>
          </p:spPr>
        </p:cxnSp>
        <p:cxnSp>
          <p:nvCxnSpPr>
            <p:cNvPr id="952" name="Google Shape;952;p89"/>
            <p:cNvCxnSpPr/>
            <p:nvPr/>
          </p:nvCxnSpPr>
          <p:spPr>
            <a:xfrm>
              <a:off x="11506198" y="2106218"/>
              <a:ext cx="143935" cy="0"/>
            </a:xfrm>
            <a:prstGeom prst="straightConnector1">
              <a:avLst/>
            </a:prstGeom>
            <a:noFill/>
            <a:ln w="12700" cap="rnd" cmpd="sng">
              <a:solidFill>
                <a:srgbClr val="FFFFFF"/>
              </a:solidFill>
              <a:prstDash val="solid"/>
              <a:round/>
              <a:headEnd type="none" w="sm" len="sm"/>
              <a:tailEnd type="none" w="sm" len="sm"/>
            </a:ln>
          </p:spPr>
        </p:cxnSp>
        <p:cxnSp>
          <p:nvCxnSpPr>
            <p:cNvPr id="953" name="Google Shape;953;p89"/>
            <p:cNvCxnSpPr/>
            <p:nvPr/>
          </p:nvCxnSpPr>
          <p:spPr>
            <a:xfrm>
              <a:off x="11506198" y="1983066"/>
              <a:ext cx="143935" cy="0"/>
            </a:xfrm>
            <a:prstGeom prst="straightConnector1">
              <a:avLst/>
            </a:prstGeom>
            <a:noFill/>
            <a:ln w="12700" cap="rnd" cmpd="sng">
              <a:solidFill>
                <a:srgbClr val="FFFFFF"/>
              </a:solidFill>
              <a:prstDash val="solid"/>
              <a:round/>
              <a:headEnd type="none" w="sm" len="sm"/>
              <a:tailEnd type="none" w="sm" len="sm"/>
            </a:ln>
          </p:spPr>
        </p:cxnSp>
        <p:cxnSp>
          <p:nvCxnSpPr>
            <p:cNvPr id="954" name="Google Shape;954;p89"/>
            <p:cNvCxnSpPr/>
            <p:nvPr/>
          </p:nvCxnSpPr>
          <p:spPr>
            <a:xfrm>
              <a:off x="11506198" y="1859914"/>
              <a:ext cx="143935" cy="0"/>
            </a:xfrm>
            <a:prstGeom prst="straightConnector1">
              <a:avLst/>
            </a:prstGeom>
            <a:noFill/>
            <a:ln w="12700" cap="rnd" cmpd="sng">
              <a:solidFill>
                <a:srgbClr val="FFFFFF"/>
              </a:solidFill>
              <a:prstDash val="solid"/>
              <a:round/>
              <a:headEnd type="none" w="sm" len="sm"/>
              <a:tailEnd type="none" w="sm" len="sm"/>
            </a:ln>
          </p:spPr>
        </p:cxnSp>
        <p:cxnSp>
          <p:nvCxnSpPr>
            <p:cNvPr id="955" name="Google Shape;955;p89"/>
            <p:cNvCxnSpPr/>
            <p:nvPr/>
          </p:nvCxnSpPr>
          <p:spPr>
            <a:xfrm>
              <a:off x="11506198" y="1736762"/>
              <a:ext cx="143935" cy="0"/>
            </a:xfrm>
            <a:prstGeom prst="straightConnector1">
              <a:avLst/>
            </a:prstGeom>
            <a:noFill/>
            <a:ln w="12700" cap="rnd" cmpd="sng">
              <a:solidFill>
                <a:srgbClr val="FFFFFF"/>
              </a:solidFill>
              <a:prstDash val="solid"/>
              <a:round/>
              <a:headEnd type="none" w="sm" len="sm"/>
              <a:tailEnd type="none" w="sm" len="sm"/>
            </a:ln>
          </p:spPr>
        </p:cxnSp>
        <p:cxnSp>
          <p:nvCxnSpPr>
            <p:cNvPr id="956" name="Google Shape;956;p89"/>
            <p:cNvCxnSpPr/>
            <p:nvPr/>
          </p:nvCxnSpPr>
          <p:spPr>
            <a:xfrm>
              <a:off x="11506198" y="1613610"/>
              <a:ext cx="143935" cy="0"/>
            </a:xfrm>
            <a:prstGeom prst="straightConnector1">
              <a:avLst/>
            </a:prstGeom>
            <a:noFill/>
            <a:ln w="12700" cap="rnd" cmpd="sng">
              <a:solidFill>
                <a:srgbClr val="FFFFFF"/>
              </a:solidFill>
              <a:prstDash val="solid"/>
              <a:round/>
              <a:headEnd type="none" w="sm" len="sm"/>
              <a:tailEnd type="none" w="sm" len="sm"/>
            </a:ln>
          </p:spPr>
        </p:cxnSp>
        <p:cxnSp>
          <p:nvCxnSpPr>
            <p:cNvPr id="957" name="Google Shape;957;p89"/>
            <p:cNvCxnSpPr/>
            <p:nvPr/>
          </p:nvCxnSpPr>
          <p:spPr>
            <a:xfrm>
              <a:off x="11506198" y="1490458"/>
              <a:ext cx="143935" cy="0"/>
            </a:xfrm>
            <a:prstGeom prst="straightConnector1">
              <a:avLst/>
            </a:prstGeom>
            <a:noFill/>
            <a:ln w="12700" cap="rnd" cmpd="sng">
              <a:solidFill>
                <a:srgbClr val="FFFFFF"/>
              </a:solidFill>
              <a:prstDash val="solid"/>
              <a:round/>
              <a:headEnd type="none" w="sm" len="sm"/>
              <a:tailEnd type="none" w="sm" len="sm"/>
            </a:ln>
          </p:spPr>
        </p:cxnSp>
        <p:cxnSp>
          <p:nvCxnSpPr>
            <p:cNvPr id="958" name="Google Shape;958;p89"/>
            <p:cNvCxnSpPr/>
            <p:nvPr/>
          </p:nvCxnSpPr>
          <p:spPr>
            <a:xfrm>
              <a:off x="11506198" y="1367306"/>
              <a:ext cx="143935" cy="0"/>
            </a:xfrm>
            <a:prstGeom prst="straightConnector1">
              <a:avLst/>
            </a:prstGeom>
            <a:noFill/>
            <a:ln w="12700" cap="rnd" cmpd="sng">
              <a:solidFill>
                <a:srgbClr val="FFFFFF"/>
              </a:solidFill>
              <a:prstDash val="solid"/>
              <a:round/>
              <a:headEnd type="none" w="sm" len="sm"/>
              <a:tailEnd type="none" w="sm" len="sm"/>
            </a:ln>
          </p:spPr>
        </p:cxnSp>
        <p:cxnSp>
          <p:nvCxnSpPr>
            <p:cNvPr id="959" name="Google Shape;959;p89"/>
            <p:cNvCxnSpPr/>
            <p:nvPr/>
          </p:nvCxnSpPr>
          <p:spPr>
            <a:xfrm>
              <a:off x="11506198" y="1244154"/>
              <a:ext cx="143935" cy="0"/>
            </a:xfrm>
            <a:prstGeom prst="straightConnector1">
              <a:avLst/>
            </a:prstGeom>
            <a:noFill/>
            <a:ln w="12700" cap="rnd" cmpd="sng">
              <a:solidFill>
                <a:srgbClr val="FFFFFF"/>
              </a:solidFill>
              <a:prstDash val="solid"/>
              <a:round/>
              <a:headEnd type="none" w="sm" len="sm"/>
              <a:tailEnd type="none" w="sm" len="sm"/>
            </a:ln>
          </p:spPr>
        </p:cxnSp>
      </p:grpSp>
      <p:pic>
        <p:nvPicPr>
          <p:cNvPr id="960" name="Google Shape;960;p89"/>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9768418" y="6398745"/>
            <a:ext cx="1737783" cy="232711"/>
          </a:xfrm>
          <a:prstGeom prst="rect">
            <a:avLst/>
          </a:prstGeom>
          <a:noFill/>
          <a:ln>
            <a:noFill/>
          </a:ln>
        </p:spPr>
      </p:pic>
      <p:sp>
        <p:nvSpPr>
          <p:cNvPr id="961" name="Google Shape;961;p89"/>
          <p:cNvSpPr/>
          <p:nvPr/>
        </p:nvSpPr>
        <p:spPr>
          <a:xfrm>
            <a:off x="9219275" y="3096811"/>
            <a:ext cx="161760" cy="161760"/>
          </a:xfrm>
          <a:prstGeom prst="ellipse">
            <a:avLst/>
          </a:prstGeom>
          <a:noFill/>
          <a:ln w="12700" cap="rnd" cmpd="sng">
            <a:solidFill>
              <a:srgbClr val="FFFFFF"/>
            </a:solidFill>
            <a:prstDash val="solid"/>
            <a:round/>
            <a:headEnd type="none" w="sm" len="sm"/>
            <a:tailEnd type="none" w="sm" len="sm"/>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Calibri"/>
              <a:buNone/>
            </a:pPr>
            <a:endParaRPr sz="800" b="0" i="0" u="sng" strike="noStrike" cap="none">
              <a:solidFill>
                <a:schemeClr val="hlink"/>
              </a:solidFill>
              <a:latin typeface="Arial"/>
              <a:ea typeface="Arial"/>
              <a:cs typeface="Arial"/>
              <a:sym typeface="Arial"/>
              <a:hlinkClick r:id="rId4"/>
            </a:endParaRPr>
          </a:p>
        </p:txBody>
      </p:sp>
      <p:sp>
        <p:nvSpPr>
          <p:cNvPr id="962" name="Google Shape;962;p89"/>
          <p:cNvSpPr/>
          <p:nvPr/>
        </p:nvSpPr>
        <p:spPr>
          <a:xfrm>
            <a:off x="10836947" y="87136"/>
            <a:ext cx="1338508" cy="181868"/>
          </a:xfrm>
          <a:prstGeom prst="rect">
            <a:avLst/>
          </a:prstGeom>
          <a:noFill/>
          <a:ln>
            <a:noFill/>
          </a:ln>
        </p:spPr>
        <p:txBody>
          <a:bodyPr spcFirstLastPara="1" wrap="square" lIns="121900" tIns="60925" rIns="121900" bIns="60925" anchor="t" anchorCtr="0">
            <a:noAutofit/>
          </a:bodyPr>
          <a:lstStyle/>
          <a:p>
            <a:pPr marL="0" marR="0" lvl="0" indent="0" algn="r" rtl="0">
              <a:spcBef>
                <a:spcPts val="0"/>
              </a:spcBef>
              <a:spcAft>
                <a:spcPts val="0"/>
              </a:spcAft>
              <a:buNone/>
            </a:pPr>
            <a:r>
              <a:rPr lang="en-US" sz="700" b="0" i="0">
                <a:solidFill>
                  <a:schemeClr val="lt1"/>
                </a:solidFill>
                <a:latin typeface="Arial"/>
                <a:ea typeface="Arial"/>
                <a:cs typeface="Arial"/>
                <a:sym typeface="Arial"/>
              </a:rPr>
              <a:t>© 2019 SPLUNK INC.</a:t>
            </a:r>
            <a:endParaRPr sz="700">
              <a:solidFill>
                <a:schemeClr val="lt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matchingName="Big Statement">
  <p:cSld name="Big Statement">
    <p:bg>
      <p:bgPr>
        <a:blipFill>
          <a:blip r:embed="rId2">
            <a:alphaModFix/>
          </a:blip>
          <a:stretch>
            <a:fillRect/>
          </a:stretch>
        </a:blipFill>
        <a:effectLst/>
      </p:bgPr>
    </p:bg>
    <p:spTree>
      <p:nvGrpSpPr>
        <p:cNvPr id="1" name="Shape 963"/>
        <p:cNvGrpSpPr/>
        <p:nvPr/>
      </p:nvGrpSpPr>
      <p:grpSpPr>
        <a:xfrm>
          <a:off x="0" y="0"/>
          <a:ext cx="0" cy="0"/>
          <a:chOff x="0" y="0"/>
          <a:chExt cx="0" cy="0"/>
        </a:xfrm>
      </p:grpSpPr>
      <p:sp>
        <p:nvSpPr>
          <p:cNvPr id="964" name="Google Shape;964;p90"/>
          <p:cNvSpPr/>
          <p:nvPr/>
        </p:nvSpPr>
        <p:spPr>
          <a:xfrm>
            <a:off x="-1517" y="1312476"/>
            <a:ext cx="12193517" cy="5234375"/>
          </a:xfrm>
          <a:custGeom>
            <a:avLst/>
            <a:gdLst/>
            <a:ahLst/>
            <a:cxnLst/>
            <a:rect l="l" t="t" r="r" b="b"/>
            <a:pathLst>
              <a:path w="12193517" h="5234374" extrusionOk="0">
                <a:moveTo>
                  <a:pt x="8515352" y="1390999"/>
                </a:moveTo>
                <a:cubicBezTo>
                  <a:pt x="8923362" y="1609606"/>
                  <a:pt x="10065020" y="1987702"/>
                  <a:pt x="10568724" y="2174412"/>
                </a:cubicBezTo>
                <a:cubicBezTo>
                  <a:pt x="10901214" y="1796939"/>
                  <a:pt x="11403827" y="1004794"/>
                  <a:pt x="12193517" y="0"/>
                </a:cubicBezTo>
                <a:lnTo>
                  <a:pt x="12193517" y="5234374"/>
                </a:lnTo>
                <a:lnTo>
                  <a:pt x="10924806" y="5234374"/>
                </a:lnTo>
                <a:lnTo>
                  <a:pt x="10899406" y="5234374"/>
                </a:lnTo>
                <a:lnTo>
                  <a:pt x="8929318" y="5234374"/>
                </a:lnTo>
                <a:lnTo>
                  <a:pt x="6270256" y="5234374"/>
                </a:lnTo>
                <a:lnTo>
                  <a:pt x="1310906" y="5234374"/>
                </a:lnTo>
                <a:lnTo>
                  <a:pt x="726706" y="5234374"/>
                </a:lnTo>
                <a:lnTo>
                  <a:pt x="1517" y="5234374"/>
                </a:lnTo>
                <a:cubicBezTo>
                  <a:pt x="1011" y="4314153"/>
                  <a:pt x="506" y="3393932"/>
                  <a:pt x="0" y="2473711"/>
                </a:cubicBezTo>
                <a:lnTo>
                  <a:pt x="1632098" y="3301980"/>
                </a:lnTo>
                <a:lnTo>
                  <a:pt x="3108323" y="2115417"/>
                </a:lnTo>
                <a:lnTo>
                  <a:pt x="4900281" y="2878041"/>
                </a:lnTo>
                <a:cubicBezTo>
                  <a:pt x="5318495" y="2630453"/>
                  <a:pt x="7905751" y="1638587"/>
                  <a:pt x="8515352" y="1390999"/>
                </a:cubicBezTo>
                <a:close/>
              </a:path>
            </a:pathLst>
          </a:custGeom>
          <a:gradFill>
            <a:gsLst>
              <a:gs pos="0">
                <a:srgbClr val="F99D1C">
                  <a:alpha val="32941"/>
                </a:srgbClr>
              </a:gs>
              <a:gs pos="31000">
                <a:srgbClr val="F99D1C">
                  <a:alpha val="32941"/>
                </a:srgbClr>
              </a:gs>
              <a:gs pos="72000">
                <a:srgbClr val="F99D1C">
                  <a:alpha val="0"/>
                </a:srgbClr>
              </a:gs>
              <a:gs pos="100000">
                <a:srgbClr val="F99D1C">
                  <a:alpha val="0"/>
                </a:srgbClr>
              </a:gs>
            </a:gsLst>
            <a:lin ang="5400000"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rgbClr val="000000"/>
              </a:solidFill>
              <a:latin typeface="Arial"/>
              <a:ea typeface="Arial"/>
              <a:cs typeface="Arial"/>
              <a:sym typeface="Arial"/>
            </a:endParaRPr>
          </a:p>
        </p:txBody>
      </p:sp>
      <p:sp>
        <p:nvSpPr>
          <p:cNvPr id="965" name="Google Shape;965;p90"/>
          <p:cNvSpPr/>
          <p:nvPr/>
        </p:nvSpPr>
        <p:spPr>
          <a:xfrm>
            <a:off x="-1" y="2279465"/>
            <a:ext cx="12192001" cy="4267387"/>
          </a:xfrm>
          <a:custGeom>
            <a:avLst/>
            <a:gdLst/>
            <a:ahLst/>
            <a:cxnLst/>
            <a:rect l="l" t="t" r="r" b="b"/>
            <a:pathLst>
              <a:path w="12192001" h="4267386" extrusionOk="0">
                <a:moveTo>
                  <a:pt x="5506407" y="374651"/>
                </a:moveTo>
                <a:lnTo>
                  <a:pt x="7442791" y="1229280"/>
                </a:lnTo>
                <a:lnTo>
                  <a:pt x="8569842" y="803977"/>
                </a:lnTo>
                <a:lnTo>
                  <a:pt x="8864930" y="1607956"/>
                </a:lnTo>
                <a:cubicBezTo>
                  <a:pt x="9147702" y="1472465"/>
                  <a:pt x="10876503" y="124859"/>
                  <a:pt x="11084847" y="0"/>
                </a:cubicBezTo>
                <a:lnTo>
                  <a:pt x="12192000" y="309415"/>
                </a:lnTo>
                <a:cubicBezTo>
                  <a:pt x="12192000" y="1628739"/>
                  <a:pt x="12192001" y="2948062"/>
                  <a:pt x="12192001" y="4267386"/>
                </a:cubicBezTo>
                <a:lnTo>
                  <a:pt x="0" y="4267386"/>
                </a:lnTo>
                <a:lnTo>
                  <a:pt x="0" y="1070913"/>
                </a:lnTo>
                <a:lnTo>
                  <a:pt x="699790" y="344673"/>
                </a:lnTo>
                <a:lnTo>
                  <a:pt x="2996902" y="2633848"/>
                </a:lnTo>
                <a:lnTo>
                  <a:pt x="4165156" y="950433"/>
                </a:lnTo>
                <a:lnTo>
                  <a:pt x="5506407" y="374651"/>
                </a:lnTo>
                <a:close/>
              </a:path>
            </a:pathLst>
          </a:custGeom>
          <a:gradFill>
            <a:gsLst>
              <a:gs pos="0">
                <a:srgbClr val="F99D1C">
                  <a:alpha val="29803"/>
                </a:srgbClr>
              </a:gs>
              <a:gs pos="75000">
                <a:srgbClr val="F99D1C">
                  <a:alpha val="29803"/>
                </a:srgbClr>
              </a:gs>
              <a:gs pos="95000">
                <a:srgbClr val="F99D1C">
                  <a:alpha val="0"/>
                </a:srgbClr>
              </a:gs>
              <a:gs pos="100000">
                <a:srgbClr val="F99D1C">
                  <a:alpha val="0"/>
                </a:srgbClr>
              </a:gs>
            </a:gsLst>
            <a:lin ang="5400000"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rgbClr val="000000"/>
              </a:solidFill>
              <a:latin typeface="Arial"/>
              <a:ea typeface="Arial"/>
              <a:cs typeface="Arial"/>
              <a:sym typeface="Arial"/>
            </a:endParaRPr>
          </a:p>
        </p:txBody>
      </p:sp>
      <p:pic>
        <p:nvPicPr>
          <p:cNvPr id="966" name="Google Shape;966;p90"/>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9768418" y="6398745"/>
            <a:ext cx="1737783" cy="232711"/>
          </a:xfrm>
          <a:prstGeom prst="rect">
            <a:avLst/>
          </a:prstGeom>
          <a:noFill/>
          <a:ln>
            <a:noFill/>
          </a:ln>
        </p:spPr>
      </p:pic>
      <p:sp>
        <p:nvSpPr>
          <p:cNvPr id="967" name="Google Shape;967;p90"/>
          <p:cNvSpPr/>
          <p:nvPr/>
        </p:nvSpPr>
        <p:spPr>
          <a:xfrm>
            <a:off x="1588" y="-303212"/>
            <a:ext cx="8369300" cy="2132013"/>
          </a:xfrm>
          <a:custGeom>
            <a:avLst/>
            <a:gdLst/>
            <a:ahLst/>
            <a:cxnLst/>
            <a:rect l="l" t="t" r="r" b="b"/>
            <a:pathLst>
              <a:path w="5272" h="1343" extrusionOk="0">
                <a:moveTo>
                  <a:pt x="3761" y="6"/>
                </a:moveTo>
                <a:lnTo>
                  <a:pt x="3970" y="946"/>
                </a:lnTo>
                <a:lnTo>
                  <a:pt x="3972" y="950"/>
                </a:lnTo>
                <a:lnTo>
                  <a:pt x="3975" y="947"/>
                </a:lnTo>
                <a:lnTo>
                  <a:pt x="4508" y="569"/>
                </a:lnTo>
                <a:lnTo>
                  <a:pt x="5265" y="1340"/>
                </a:lnTo>
                <a:lnTo>
                  <a:pt x="4348" y="1340"/>
                </a:lnTo>
                <a:lnTo>
                  <a:pt x="4342" y="1340"/>
                </a:lnTo>
                <a:lnTo>
                  <a:pt x="3917" y="1340"/>
                </a:lnTo>
                <a:lnTo>
                  <a:pt x="3345" y="1340"/>
                </a:lnTo>
                <a:lnTo>
                  <a:pt x="2276" y="1340"/>
                </a:lnTo>
                <a:lnTo>
                  <a:pt x="2150" y="1340"/>
                </a:lnTo>
                <a:lnTo>
                  <a:pt x="1008" y="1340"/>
                </a:lnTo>
                <a:lnTo>
                  <a:pt x="1008" y="1340"/>
                </a:lnTo>
                <a:lnTo>
                  <a:pt x="996" y="1340"/>
                </a:lnTo>
                <a:lnTo>
                  <a:pt x="7" y="1340"/>
                </a:lnTo>
                <a:lnTo>
                  <a:pt x="974" y="501"/>
                </a:lnTo>
                <a:lnTo>
                  <a:pt x="1359" y="1105"/>
                </a:lnTo>
                <a:lnTo>
                  <a:pt x="1360" y="1107"/>
                </a:lnTo>
                <a:lnTo>
                  <a:pt x="1363" y="1105"/>
                </a:lnTo>
                <a:lnTo>
                  <a:pt x="2026" y="653"/>
                </a:lnTo>
                <a:lnTo>
                  <a:pt x="2270" y="874"/>
                </a:lnTo>
                <a:lnTo>
                  <a:pt x="2272" y="875"/>
                </a:lnTo>
                <a:lnTo>
                  <a:pt x="2273" y="874"/>
                </a:lnTo>
                <a:lnTo>
                  <a:pt x="2794" y="480"/>
                </a:lnTo>
                <a:lnTo>
                  <a:pt x="3071" y="638"/>
                </a:lnTo>
                <a:lnTo>
                  <a:pt x="3073" y="640"/>
                </a:lnTo>
                <a:lnTo>
                  <a:pt x="3074" y="638"/>
                </a:lnTo>
                <a:lnTo>
                  <a:pt x="3761" y="6"/>
                </a:lnTo>
                <a:moveTo>
                  <a:pt x="3762" y="0"/>
                </a:moveTo>
                <a:lnTo>
                  <a:pt x="3072" y="636"/>
                </a:lnTo>
                <a:lnTo>
                  <a:pt x="2794" y="477"/>
                </a:lnTo>
                <a:lnTo>
                  <a:pt x="2272" y="872"/>
                </a:lnTo>
                <a:lnTo>
                  <a:pt x="2026" y="650"/>
                </a:lnTo>
                <a:lnTo>
                  <a:pt x="1362" y="1103"/>
                </a:lnTo>
                <a:lnTo>
                  <a:pt x="974" y="497"/>
                </a:lnTo>
                <a:lnTo>
                  <a:pt x="0" y="1343"/>
                </a:lnTo>
                <a:lnTo>
                  <a:pt x="996" y="1343"/>
                </a:lnTo>
                <a:lnTo>
                  <a:pt x="996" y="1343"/>
                </a:lnTo>
                <a:lnTo>
                  <a:pt x="2150" y="1343"/>
                </a:lnTo>
                <a:lnTo>
                  <a:pt x="2150" y="1343"/>
                </a:lnTo>
                <a:lnTo>
                  <a:pt x="2276" y="1343"/>
                </a:lnTo>
                <a:lnTo>
                  <a:pt x="3345" y="1343"/>
                </a:lnTo>
                <a:lnTo>
                  <a:pt x="3917" y="1343"/>
                </a:lnTo>
                <a:lnTo>
                  <a:pt x="4342" y="1343"/>
                </a:lnTo>
                <a:lnTo>
                  <a:pt x="4348" y="1343"/>
                </a:lnTo>
                <a:lnTo>
                  <a:pt x="5272" y="1343"/>
                </a:lnTo>
                <a:lnTo>
                  <a:pt x="4508" y="566"/>
                </a:lnTo>
                <a:lnTo>
                  <a:pt x="3973" y="945"/>
                </a:lnTo>
                <a:lnTo>
                  <a:pt x="3762" y="0"/>
                </a:lnTo>
                <a:lnTo>
                  <a:pt x="3762"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600">
              <a:solidFill>
                <a:schemeClr val="dk1"/>
              </a:solidFill>
              <a:latin typeface="Arial"/>
              <a:ea typeface="Arial"/>
              <a:cs typeface="Arial"/>
              <a:sym typeface="Arial"/>
            </a:endParaRPr>
          </a:p>
        </p:txBody>
      </p:sp>
      <p:sp>
        <p:nvSpPr>
          <p:cNvPr id="968" name="Google Shape;968;p90"/>
          <p:cNvSpPr txBox="1">
            <a:spLocks noGrp="1"/>
          </p:cNvSpPr>
          <p:nvPr>
            <p:ph type="body" idx="1"/>
          </p:nvPr>
        </p:nvSpPr>
        <p:spPr>
          <a:xfrm>
            <a:off x="668155" y="812801"/>
            <a:ext cx="10855691" cy="5364162"/>
          </a:xfrm>
          <a:prstGeom prst="rect">
            <a:avLst/>
          </a:prstGeom>
          <a:noFill/>
          <a:ln>
            <a:noFill/>
          </a:ln>
        </p:spPr>
        <p:txBody>
          <a:bodyPr spcFirstLastPara="1" wrap="square" lIns="0" tIns="0" rIns="0" bIns="0" anchor="ctr" anchorCtr="0">
            <a:noAutofit/>
          </a:bodyPr>
          <a:lstStyle>
            <a:lvl1pPr marL="457200" lvl="0" indent="-571500" algn="ctr">
              <a:lnSpc>
                <a:spcPct val="83000"/>
              </a:lnSpc>
              <a:spcBef>
                <a:spcPts val="1200"/>
              </a:spcBef>
              <a:spcAft>
                <a:spcPts val="0"/>
              </a:spcAft>
              <a:buClr>
                <a:schemeClr val="lt1"/>
              </a:buClr>
              <a:buSzPts val="5400"/>
              <a:buFont typeface="Arial"/>
              <a:buChar char="​"/>
              <a:defRPr sz="5400" b="1">
                <a:solidFill>
                  <a:schemeClr val="lt1"/>
                </a:solidFill>
                <a:latin typeface="Arial"/>
                <a:ea typeface="Arial"/>
                <a:cs typeface="Arial"/>
                <a:sym typeface="Arial"/>
              </a:defRPr>
            </a:lvl1pPr>
            <a:lvl2pPr marL="914400" lvl="1" indent="-431800" algn="ctr">
              <a:lnSpc>
                <a:spcPct val="83000"/>
              </a:lnSpc>
              <a:spcBef>
                <a:spcPts val="800"/>
              </a:spcBef>
              <a:spcAft>
                <a:spcPts val="0"/>
              </a:spcAft>
              <a:buSzPts val="3200"/>
              <a:buFont typeface="Arial"/>
              <a:buChar char="​"/>
              <a:defRPr sz="3200" b="0">
                <a:solidFill>
                  <a:schemeClr val="lt1"/>
                </a:solidFill>
                <a:latin typeface="Arial"/>
                <a:ea typeface="Arial"/>
                <a:cs typeface="Arial"/>
                <a:sym typeface="Arial"/>
              </a:defRPr>
            </a:lvl2pPr>
            <a:lvl3pPr marL="1371600" lvl="2" indent="-381000" algn="ctr">
              <a:lnSpc>
                <a:spcPct val="83000"/>
              </a:lnSpc>
              <a:spcBef>
                <a:spcPts val="1200"/>
              </a:spcBef>
              <a:spcAft>
                <a:spcPts val="0"/>
              </a:spcAft>
              <a:buClr>
                <a:schemeClr val="lt1"/>
              </a:buClr>
              <a:buSzPts val="2400"/>
              <a:buFont typeface="Arial"/>
              <a:buChar char="​"/>
              <a:defRPr sz="2400" b="0">
                <a:solidFill>
                  <a:schemeClr val="lt1"/>
                </a:solidFill>
                <a:latin typeface="Arial"/>
                <a:ea typeface="Arial"/>
                <a:cs typeface="Arial"/>
                <a:sym typeface="Arial"/>
              </a:defRPr>
            </a:lvl3pPr>
            <a:lvl4pPr marL="1828800" lvl="3" indent="-381000" algn="ctr">
              <a:lnSpc>
                <a:spcPct val="83000"/>
              </a:lnSpc>
              <a:spcBef>
                <a:spcPts val="1200"/>
              </a:spcBef>
              <a:spcAft>
                <a:spcPts val="0"/>
              </a:spcAft>
              <a:buClr>
                <a:schemeClr val="lt1"/>
              </a:buClr>
              <a:buSzPts val="2400"/>
              <a:buFont typeface="Arial"/>
              <a:buChar char="​"/>
              <a:defRPr sz="2400" b="0">
                <a:solidFill>
                  <a:schemeClr val="lt1"/>
                </a:solidFill>
                <a:latin typeface="Arial"/>
                <a:ea typeface="Arial"/>
                <a:cs typeface="Arial"/>
                <a:sym typeface="Arial"/>
              </a:defRPr>
            </a:lvl4pPr>
            <a:lvl5pPr marL="2286000" lvl="4" indent="-381000" algn="ctr">
              <a:lnSpc>
                <a:spcPct val="83000"/>
              </a:lnSpc>
              <a:spcBef>
                <a:spcPts val="1200"/>
              </a:spcBef>
              <a:spcAft>
                <a:spcPts val="0"/>
              </a:spcAft>
              <a:buClr>
                <a:schemeClr val="lt1"/>
              </a:buClr>
              <a:buSzPts val="2400"/>
              <a:buFont typeface="Arial"/>
              <a:buChar char="​"/>
              <a:defRPr sz="2400" b="0">
                <a:solidFill>
                  <a:schemeClr val="lt1"/>
                </a:solidFill>
                <a:latin typeface="Arial"/>
                <a:ea typeface="Arial"/>
                <a:cs typeface="Arial"/>
                <a:sym typeface="Arial"/>
              </a:defRPr>
            </a:lvl5pPr>
            <a:lvl6pPr marL="2743200" lvl="5" indent="-381000" algn="ctr">
              <a:lnSpc>
                <a:spcPct val="83000"/>
              </a:lnSpc>
              <a:spcBef>
                <a:spcPts val="1200"/>
              </a:spcBef>
              <a:spcAft>
                <a:spcPts val="0"/>
              </a:spcAft>
              <a:buClr>
                <a:schemeClr val="lt1"/>
              </a:buClr>
              <a:buSzPts val="2400"/>
              <a:buFont typeface="Arial"/>
              <a:buChar char="​"/>
              <a:defRPr sz="2400" b="0">
                <a:solidFill>
                  <a:schemeClr val="lt1"/>
                </a:solidFill>
                <a:latin typeface="Arial"/>
                <a:ea typeface="Arial"/>
                <a:cs typeface="Arial"/>
                <a:sym typeface="Arial"/>
              </a:defRPr>
            </a:lvl6pPr>
            <a:lvl7pPr marL="3200400" lvl="6" indent="-381000" algn="ctr">
              <a:lnSpc>
                <a:spcPct val="83000"/>
              </a:lnSpc>
              <a:spcBef>
                <a:spcPts val="1200"/>
              </a:spcBef>
              <a:spcAft>
                <a:spcPts val="0"/>
              </a:spcAft>
              <a:buSzPts val="2400"/>
              <a:buFont typeface="Arial"/>
              <a:buChar char="​"/>
              <a:defRPr sz="2400" b="0">
                <a:solidFill>
                  <a:schemeClr val="lt1"/>
                </a:solidFill>
                <a:latin typeface="Arial"/>
                <a:ea typeface="Arial"/>
                <a:cs typeface="Arial"/>
                <a:sym typeface="Arial"/>
              </a:defRPr>
            </a:lvl7pPr>
            <a:lvl8pPr marL="3657600" lvl="7" indent="-381000" algn="ctr">
              <a:lnSpc>
                <a:spcPct val="83000"/>
              </a:lnSpc>
              <a:spcBef>
                <a:spcPts val="1200"/>
              </a:spcBef>
              <a:spcAft>
                <a:spcPts val="0"/>
              </a:spcAft>
              <a:buClr>
                <a:schemeClr val="lt1"/>
              </a:buClr>
              <a:buSzPts val="2400"/>
              <a:buFont typeface="Arial"/>
              <a:buChar char="​"/>
              <a:defRPr sz="2400" b="0">
                <a:solidFill>
                  <a:schemeClr val="lt1"/>
                </a:solidFill>
                <a:latin typeface="Arial"/>
                <a:ea typeface="Arial"/>
                <a:cs typeface="Arial"/>
                <a:sym typeface="Arial"/>
              </a:defRPr>
            </a:lvl8pPr>
            <a:lvl9pPr marL="4114800" lvl="8" indent="-381000" algn="ctr">
              <a:lnSpc>
                <a:spcPct val="83000"/>
              </a:lnSpc>
              <a:spcBef>
                <a:spcPts val="1200"/>
              </a:spcBef>
              <a:spcAft>
                <a:spcPts val="1200"/>
              </a:spcAft>
              <a:buClr>
                <a:schemeClr val="lt1"/>
              </a:buClr>
              <a:buSzPts val="2400"/>
              <a:buFont typeface="Arial"/>
              <a:buChar char="​"/>
              <a:defRPr sz="2400" b="0">
                <a:solidFill>
                  <a:schemeClr val="lt1"/>
                </a:solidFill>
                <a:latin typeface="Arial"/>
                <a:ea typeface="Arial"/>
                <a:cs typeface="Arial"/>
                <a:sym typeface="Arial"/>
              </a:defRPr>
            </a:lvl9pPr>
          </a:lstStyle>
          <a:p>
            <a:endParaRPr/>
          </a:p>
        </p:txBody>
      </p:sp>
      <p:sp>
        <p:nvSpPr>
          <p:cNvPr id="969" name="Google Shape;969;p90"/>
          <p:cNvSpPr/>
          <p:nvPr/>
        </p:nvSpPr>
        <p:spPr>
          <a:xfrm>
            <a:off x="10836947" y="87136"/>
            <a:ext cx="1338508" cy="181868"/>
          </a:xfrm>
          <a:prstGeom prst="rect">
            <a:avLst/>
          </a:prstGeom>
          <a:noFill/>
          <a:ln>
            <a:noFill/>
          </a:ln>
        </p:spPr>
        <p:txBody>
          <a:bodyPr spcFirstLastPara="1" wrap="square" lIns="121900" tIns="60925" rIns="121900" bIns="60925" anchor="t" anchorCtr="0">
            <a:noAutofit/>
          </a:bodyPr>
          <a:lstStyle/>
          <a:p>
            <a:pPr marL="0" marR="0" lvl="0" indent="0" algn="r" rtl="0">
              <a:spcBef>
                <a:spcPts val="0"/>
              </a:spcBef>
              <a:spcAft>
                <a:spcPts val="0"/>
              </a:spcAft>
              <a:buNone/>
            </a:pPr>
            <a:r>
              <a:rPr lang="en-US" sz="700" b="0" i="0">
                <a:solidFill>
                  <a:schemeClr val="lt1"/>
                </a:solidFill>
                <a:latin typeface="Arial"/>
                <a:ea typeface="Arial"/>
                <a:cs typeface="Arial"/>
                <a:sym typeface="Arial"/>
              </a:rPr>
              <a:t>© 2019 SPLUNK INC.</a:t>
            </a:r>
            <a:endParaRPr sz="700">
              <a:solidFill>
                <a:schemeClr val="lt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matchingName="Sidebar w/ Content">
  <p:cSld name="Sidebar w/ Content">
    <p:spTree>
      <p:nvGrpSpPr>
        <p:cNvPr id="1" name="Shape 970"/>
        <p:cNvGrpSpPr/>
        <p:nvPr/>
      </p:nvGrpSpPr>
      <p:grpSpPr>
        <a:xfrm>
          <a:off x="0" y="0"/>
          <a:ext cx="0" cy="0"/>
          <a:chOff x="0" y="0"/>
          <a:chExt cx="0" cy="0"/>
        </a:xfrm>
      </p:grpSpPr>
      <p:sp>
        <p:nvSpPr>
          <p:cNvPr id="971" name="Google Shape;971;p91"/>
          <p:cNvSpPr/>
          <p:nvPr/>
        </p:nvSpPr>
        <p:spPr>
          <a:xfrm>
            <a:off x="0" y="-1"/>
            <a:ext cx="4521032" cy="6858000"/>
          </a:xfrm>
          <a:prstGeom prst="rect">
            <a:avLst/>
          </a:prstGeom>
          <a:gradFill>
            <a:gsLst>
              <a:gs pos="0">
                <a:srgbClr val="F67C34"/>
              </a:gs>
              <a:gs pos="6000">
                <a:srgbClr val="F67C34"/>
              </a:gs>
              <a:gs pos="76000">
                <a:srgbClr val="EC008C"/>
              </a:gs>
              <a:gs pos="100000">
                <a:srgbClr val="EC008C"/>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FFFFFF"/>
              </a:solidFill>
              <a:latin typeface="Arial"/>
              <a:ea typeface="Arial"/>
              <a:cs typeface="Arial"/>
              <a:sym typeface="Arial"/>
            </a:endParaRPr>
          </a:p>
        </p:txBody>
      </p:sp>
      <p:grpSp>
        <p:nvGrpSpPr>
          <p:cNvPr id="972" name="Google Shape;972;p91"/>
          <p:cNvGrpSpPr/>
          <p:nvPr/>
        </p:nvGrpSpPr>
        <p:grpSpPr>
          <a:xfrm>
            <a:off x="1354726" y="6560004"/>
            <a:ext cx="1691669" cy="312557"/>
            <a:chOff x="7938716" y="6332538"/>
            <a:chExt cx="2922795" cy="540023"/>
          </a:xfrm>
        </p:grpSpPr>
        <p:cxnSp>
          <p:nvCxnSpPr>
            <p:cNvPr id="973" name="Google Shape;973;p91"/>
            <p:cNvCxnSpPr/>
            <p:nvPr/>
          </p:nvCxnSpPr>
          <p:spPr>
            <a:xfrm flipH="1">
              <a:off x="7938716" y="6332538"/>
              <a:ext cx="540023" cy="540023"/>
            </a:xfrm>
            <a:prstGeom prst="straightConnector1">
              <a:avLst/>
            </a:prstGeom>
            <a:noFill/>
            <a:ln w="12700" cap="rnd" cmpd="sng">
              <a:solidFill>
                <a:srgbClr val="FFFFFF"/>
              </a:solidFill>
              <a:prstDash val="solid"/>
              <a:round/>
              <a:headEnd type="none" w="sm" len="sm"/>
              <a:tailEnd type="none" w="sm" len="sm"/>
            </a:ln>
          </p:spPr>
        </p:cxnSp>
        <p:cxnSp>
          <p:nvCxnSpPr>
            <p:cNvPr id="974" name="Google Shape;974;p91"/>
            <p:cNvCxnSpPr/>
            <p:nvPr/>
          </p:nvCxnSpPr>
          <p:spPr>
            <a:xfrm flipH="1">
              <a:off x="8335845" y="6332538"/>
              <a:ext cx="540023" cy="540023"/>
            </a:xfrm>
            <a:prstGeom prst="straightConnector1">
              <a:avLst/>
            </a:prstGeom>
            <a:noFill/>
            <a:ln w="12700" cap="rnd" cmpd="sng">
              <a:solidFill>
                <a:srgbClr val="FFFFFF"/>
              </a:solidFill>
              <a:prstDash val="solid"/>
              <a:round/>
              <a:headEnd type="none" w="sm" len="sm"/>
              <a:tailEnd type="none" w="sm" len="sm"/>
            </a:ln>
          </p:spPr>
        </p:cxnSp>
        <p:cxnSp>
          <p:nvCxnSpPr>
            <p:cNvPr id="975" name="Google Shape;975;p91"/>
            <p:cNvCxnSpPr/>
            <p:nvPr/>
          </p:nvCxnSpPr>
          <p:spPr>
            <a:xfrm flipH="1">
              <a:off x="8732973" y="6332538"/>
              <a:ext cx="540023" cy="540023"/>
            </a:xfrm>
            <a:prstGeom prst="straightConnector1">
              <a:avLst/>
            </a:prstGeom>
            <a:noFill/>
            <a:ln w="12700" cap="rnd" cmpd="sng">
              <a:solidFill>
                <a:srgbClr val="FFFFFF"/>
              </a:solidFill>
              <a:prstDash val="solid"/>
              <a:round/>
              <a:headEnd type="none" w="sm" len="sm"/>
              <a:tailEnd type="none" w="sm" len="sm"/>
            </a:ln>
          </p:spPr>
        </p:cxnSp>
        <p:cxnSp>
          <p:nvCxnSpPr>
            <p:cNvPr id="976" name="Google Shape;976;p91"/>
            <p:cNvCxnSpPr/>
            <p:nvPr/>
          </p:nvCxnSpPr>
          <p:spPr>
            <a:xfrm flipH="1">
              <a:off x="9130102" y="6332538"/>
              <a:ext cx="540023" cy="540023"/>
            </a:xfrm>
            <a:prstGeom prst="straightConnector1">
              <a:avLst/>
            </a:prstGeom>
            <a:noFill/>
            <a:ln w="12700" cap="rnd" cmpd="sng">
              <a:solidFill>
                <a:srgbClr val="FFFFFF"/>
              </a:solidFill>
              <a:prstDash val="solid"/>
              <a:round/>
              <a:headEnd type="none" w="sm" len="sm"/>
              <a:tailEnd type="none" w="sm" len="sm"/>
            </a:ln>
          </p:spPr>
        </p:cxnSp>
        <p:cxnSp>
          <p:nvCxnSpPr>
            <p:cNvPr id="977" name="Google Shape;977;p91"/>
            <p:cNvCxnSpPr/>
            <p:nvPr/>
          </p:nvCxnSpPr>
          <p:spPr>
            <a:xfrm flipH="1">
              <a:off x="9527231" y="6332538"/>
              <a:ext cx="540023" cy="540023"/>
            </a:xfrm>
            <a:prstGeom prst="straightConnector1">
              <a:avLst/>
            </a:prstGeom>
            <a:noFill/>
            <a:ln w="12700" cap="rnd" cmpd="sng">
              <a:solidFill>
                <a:srgbClr val="FFFFFF"/>
              </a:solidFill>
              <a:prstDash val="solid"/>
              <a:round/>
              <a:headEnd type="none" w="sm" len="sm"/>
              <a:tailEnd type="none" w="sm" len="sm"/>
            </a:ln>
          </p:spPr>
        </p:cxnSp>
        <p:cxnSp>
          <p:nvCxnSpPr>
            <p:cNvPr id="978" name="Google Shape;978;p91"/>
            <p:cNvCxnSpPr/>
            <p:nvPr/>
          </p:nvCxnSpPr>
          <p:spPr>
            <a:xfrm flipH="1">
              <a:off x="9924359" y="6332538"/>
              <a:ext cx="540023" cy="540023"/>
            </a:xfrm>
            <a:prstGeom prst="straightConnector1">
              <a:avLst/>
            </a:prstGeom>
            <a:noFill/>
            <a:ln w="12700" cap="rnd" cmpd="sng">
              <a:solidFill>
                <a:srgbClr val="FFFFFF"/>
              </a:solidFill>
              <a:prstDash val="solid"/>
              <a:round/>
              <a:headEnd type="none" w="sm" len="sm"/>
              <a:tailEnd type="none" w="sm" len="sm"/>
            </a:ln>
          </p:spPr>
        </p:cxnSp>
        <p:cxnSp>
          <p:nvCxnSpPr>
            <p:cNvPr id="979" name="Google Shape;979;p91"/>
            <p:cNvCxnSpPr/>
            <p:nvPr/>
          </p:nvCxnSpPr>
          <p:spPr>
            <a:xfrm flipH="1">
              <a:off x="10321488" y="6332538"/>
              <a:ext cx="540023" cy="540023"/>
            </a:xfrm>
            <a:prstGeom prst="straightConnector1">
              <a:avLst/>
            </a:prstGeom>
            <a:noFill/>
            <a:ln w="12700" cap="rnd" cmpd="sng">
              <a:solidFill>
                <a:srgbClr val="FFFFFF"/>
              </a:solidFill>
              <a:prstDash val="solid"/>
              <a:round/>
              <a:headEnd type="none" w="sm" len="sm"/>
              <a:tailEnd type="none" w="sm" len="sm"/>
            </a:ln>
          </p:spPr>
        </p:cxnSp>
      </p:grpSp>
      <p:sp>
        <p:nvSpPr>
          <p:cNvPr id="980" name="Google Shape;980;p91"/>
          <p:cNvSpPr txBox="1">
            <a:spLocks noGrp="1"/>
          </p:cNvSpPr>
          <p:nvPr>
            <p:ph type="body" idx="1"/>
          </p:nvPr>
        </p:nvSpPr>
        <p:spPr>
          <a:xfrm>
            <a:off x="685800" y="812801"/>
            <a:ext cx="3155951" cy="5364162"/>
          </a:xfrm>
          <a:prstGeom prst="rect">
            <a:avLst/>
          </a:prstGeom>
          <a:noFill/>
          <a:ln>
            <a:noFill/>
          </a:ln>
        </p:spPr>
        <p:txBody>
          <a:bodyPr spcFirstLastPara="1" wrap="square" lIns="0" tIns="0" rIns="0" bIns="0" anchor="t" anchorCtr="0">
            <a:noAutofit/>
          </a:bodyPr>
          <a:lstStyle>
            <a:lvl1pPr marL="457200" lvl="0" indent="-495300" algn="l">
              <a:lnSpc>
                <a:spcPct val="80000"/>
              </a:lnSpc>
              <a:spcBef>
                <a:spcPts val="1200"/>
              </a:spcBef>
              <a:spcAft>
                <a:spcPts val="0"/>
              </a:spcAft>
              <a:buClr>
                <a:schemeClr val="lt1"/>
              </a:buClr>
              <a:buSzPts val="4200"/>
              <a:buFont typeface="Arial"/>
              <a:buChar char="​"/>
              <a:defRPr sz="4200" b="1">
                <a:solidFill>
                  <a:schemeClr val="lt1"/>
                </a:solidFill>
                <a:latin typeface="Arial"/>
                <a:ea typeface="Arial"/>
                <a:cs typeface="Arial"/>
                <a:sym typeface="Arial"/>
              </a:defRPr>
            </a:lvl1pPr>
            <a:lvl2pPr marL="914400" lvl="1" indent="-368300" algn="l">
              <a:lnSpc>
                <a:spcPct val="83000"/>
              </a:lnSpc>
              <a:spcBef>
                <a:spcPts val="300"/>
              </a:spcBef>
              <a:spcAft>
                <a:spcPts val="0"/>
              </a:spcAft>
              <a:buSzPts val="2200"/>
              <a:buFont typeface="Arial"/>
              <a:buChar char="​"/>
              <a:defRPr sz="2200">
                <a:solidFill>
                  <a:schemeClr val="lt1"/>
                </a:solidFill>
                <a:latin typeface="Arial"/>
                <a:ea typeface="Arial"/>
                <a:cs typeface="Arial"/>
                <a:sym typeface="Arial"/>
              </a:defRPr>
            </a:lvl2pPr>
            <a:lvl3pPr marL="1371600" lvl="2" indent="-342900" algn="l">
              <a:lnSpc>
                <a:spcPct val="120000"/>
              </a:lnSpc>
              <a:spcBef>
                <a:spcPts val="1200"/>
              </a:spcBef>
              <a:spcAft>
                <a:spcPts val="0"/>
              </a:spcAft>
              <a:buClr>
                <a:schemeClr val="lt1"/>
              </a:buClr>
              <a:buSzPts val="1800"/>
              <a:buFont typeface="Arial"/>
              <a:buChar char="​"/>
              <a:defRPr sz="1800">
                <a:solidFill>
                  <a:schemeClr val="lt1"/>
                </a:solidFill>
                <a:latin typeface="Arial"/>
                <a:ea typeface="Arial"/>
                <a:cs typeface="Arial"/>
                <a:sym typeface="Arial"/>
              </a:defRPr>
            </a:lvl3pPr>
            <a:lvl4pPr marL="1828800" lvl="3" indent="-317500" algn="l">
              <a:lnSpc>
                <a:spcPct val="90000"/>
              </a:lnSpc>
              <a:spcBef>
                <a:spcPts val="400"/>
              </a:spcBef>
              <a:spcAft>
                <a:spcPts val="0"/>
              </a:spcAft>
              <a:buClr>
                <a:schemeClr val="lt1"/>
              </a:buClr>
              <a:buSzPts val="1400"/>
              <a:buFont typeface="Arial"/>
              <a:buChar char="•"/>
              <a:defRPr sz="1400" b="0">
                <a:solidFill>
                  <a:schemeClr val="lt1"/>
                </a:solidFill>
                <a:latin typeface="Arial"/>
                <a:ea typeface="Arial"/>
                <a:cs typeface="Arial"/>
                <a:sym typeface="Arial"/>
              </a:defRPr>
            </a:lvl4pPr>
            <a:lvl5pPr marL="2286000" lvl="4" indent="-304800" algn="l">
              <a:lnSpc>
                <a:spcPct val="85000"/>
              </a:lnSpc>
              <a:spcBef>
                <a:spcPts val="400"/>
              </a:spcBef>
              <a:spcAft>
                <a:spcPts val="0"/>
              </a:spcAft>
              <a:buClr>
                <a:schemeClr val="lt1"/>
              </a:buClr>
              <a:buSzPts val="1200"/>
              <a:buFont typeface="Arial"/>
              <a:buChar char="–"/>
              <a:defRPr sz="1200">
                <a:solidFill>
                  <a:schemeClr val="lt1"/>
                </a:solidFill>
                <a:latin typeface="Arial"/>
                <a:ea typeface="Arial"/>
                <a:cs typeface="Arial"/>
                <a:sym typeface="Arial"/>
              </a:defRPr>
            </a:lvl5pPr>
            <a:lvl6pPr marL="2743200" lvl="5" indent="-355600" algn="l">
              <a:lnSpc>
                <a:spcPct val="90000"/>
              </a:lnSpc>
              <a:spcBef>
                <a:spcPts val="1200"/>
              </a:spcBef>
              <a:spcAft>
                <a:spcPts val="0"/>
              </a:spcAft>
              <a:buClr>
                <a:schemeClr val="lt1"/>
              </a:buClr>
              <a:buSzPts val="2000"/>
              <a:buFont typeface="Arial"/>
              <a:buChar char="​"/>
              <a:defRPr sz="2000" b="1">
                <a:solidFill>
                  <a:schemeClr val="lt1"/>
                </a:solidFill>
                <a:latin typeface="Arial"/>
                <a:ea typeface="Arial"/>
                <a:cs typeface="Arial"/>
                <a:sym typeface="Arial"/>
              </a:defRPr>
            </a:lvl6pPr>
            <a:lvl7pPr marL="3200400" lvl="6" indent="-317500" algn="l">
              <a:lnSpc>
                <a:spcPct val="90000"/>
              </a:lnSpc>
              <a:spcBef>
                <a:spcPts val="0"/>
              </a:spcBef>
              <a:spcAft>
                <a:spcPts val="0"/>
              </a:spcAft>
              <a:buSzPts val="1400"/>
              <a:buFont typeface="Arial"/>
              <a:buChar char="​"/>
              <a:defRPr sz="1400">
                <a:solidFill>
                  <a:schemeClr val="lt1"/>
                </a:solidFill>
                <a:latin typeface="Arial"/>
                <a:ea typeface="Arial"/>
                <a:cs typeface="Arial"/>
                <a:sym typeface="Arial"/>
              </a:defRPr>
            </a:lvl7pPr>
            <a:lvl8pPr marL="3657600" lvl="7" indent="-317500" algn="l">
              <a:lnSpc>
                <a:spcPct val="120000"/>
              </a:lnSpc>
              <a:spcBef>
                <a:spcPts val="400"/>
              </a:spcBef>
              <a:spcAft>
                <a:spcPts val="0"/>
              </a:spcAft>
              <a:buClr>
                <a:schemeClr val="lt1"/>
              </a:buClr>
              <a:buSzPts val="1400"/>
              <a:buFont typeface="Arial"/>
              <a:buChar char="​"/>
              <a:defRPr sz="1400">
                <a:solidFill>
                  <a:schemeClr val="lt1"/>
                </a:solidFill>
                <a:latin typeface="Arial"/>
                <a:ea typeface="Arial"/>
                <a:cs typeface="Arial"/>
                <a:sym typeface="Arial"/>
              </a:defRPr>
            </a:lvl8pPr>
            <a:lvl9pPr marL="4114800" lvl="8" indent="-304800" algn="l">
              <a:lnSpc>
                <a:spcPct val="80000"/>
              </a:lnSpc>
              <a:spcBef>
                <a:spcPts val="600"/>
              </a:spcBef>
              <a:spcAft>
                <a:spcPts val="0"/>
              </a:spcAft>
              <a:buClr>
                <a:schemeClr val="lt1"/>
              </a:buClr>
              <a:buSzPts val="1200"/>
              <a:buFont typeface="Arial"/>
              <a:buChar char="•"/>
              <a:defRPr sz="1200" b="0">
                <a:solidFill>
                  <a:schemeClr val="lt1"/>
                </a:solidFill>
                <a:latin typeface="Arial"/>
                <a:ea typeface="Arial"/>
                <a:cs typeface="Arial"/>
                <a:sym typeface="Arial"/>
              </a:defRPr>
            </a:lvl9pPr>
          </a:lstStyle>
          <a:p>
            <a:endParaRPr/>
          </a:p>
        </p:txBody>
      </p:sp>
      <p:sp>
        <p:nvSpPr>
          <p:cNvPr id="981" name="Google Shape;981;p91"/>
          <p:cNvSpPr txBox="1">
            <a:spLocks noGrp="1"/>
          </p:cNvSpPr>
          <p:nvPr>
            <p:ph type="body" idx="2"/>
          </p:nvPr>
        </p:nvSpPr>
        <p:spPr>
          <a:xfrm>
            <a:off x="5194302" y="812801"/>
            <a:ext cx="6311899" cy="5364162"/>
          </a:xfrm>
          <a:prstGeom prst="rect">
            <a:avLst/>
          </a:prstGeom>
          <a:noFill/>
          <a:ln>
            <a:noFill/>
          </a:ln>
        </p:spPr>
        <p:txBody>
          <a:bodyPr spcFirstLastPara="1" wrap="square" lIns="0" tIns="0" rIns="0" bIns="0" anchor="t" anchorCtr="0">
            <a:noAutofit/>
          </a:bodyPr>
          <a:lstStyle>
            <a:lvl1pPr marL="457200" lvl="0" indent="-381000" algn="l">
              <a:lnSpc>
                <a:spcPct val="85000"/>
              </a:lnSpc>
              <a:spcBef>
                <a:spcPts val="3000"/>
              </a:spcBef>
              <a:spcAft>
                <a:spcPts val="0"/>
              </a:spcAft>
              <a:buClr>
                <a:schemeClr val="dk1"/>
              </a:buClr>
              <a:buSzPts val="2400"/>
              <a:buFont typeface="Arial"/>
              <a:buAutoNum type="arabicParenR"/>
              <a:defRPr sz="2400" b="1">
                <a:latin typeface="Arial"/>
                <a:ea typeface="Arial"/>
                <a:cs typeface="Arial"/>
                <a:sym typeface="Arial"/>
              </a:defRPr>
            </a:lvl1pPr>
            <a:lvl2pPr marL="914400" lvl="1" indent="-342900" algn="l">
              <a:lnSpc>
                <a:spcPct val="85000"/>
              </a:lnSpc>
              <a:spcBef>
                <a:spcPts val="400"/>
              </a:spcBef>
              <a:spcAft>
                <a:spcPts val="0"/>
              </a:spcAft>
              <a:buSzPts val="1800"/>
              <a:buFont typeface="Arial"/>
              <a:buChar char="​"/>
              <a:defRPr sz="1800">
                <a:solidFill>
                  <a:srgbClr val="737373"/>
                </a:solidFill>
                <a:latin typeface="Arial"/>
                <a:ea typeface="Arial"/>
                <a:cs typeface="Arial"/>
                <a:sym typeface="Arial"/>
              </a:defRPr>
            </a:lvl2pPr>
            <a:lvl3pPr marL="1371600" lvl="2" indent="-355600" algn="l">
              <a:lnSpc>
                <a:spcPct val="90000"/>
              </a:lnSpc>
              <a:spcBef>
                <a:spcPts val="1200"/>
              </a:spcBef>
              <a:spcAft>
                <a:spcPts val="0"/>
              </a:spcAft>
              <a:buClr>
                <a:schemeClr val="dk1"/>
              </a:buClr>
              <a:buSzPts val="2000"/>
              <a:buFont typeface="Arial"/>
              <a:buChar char="​"/>
              <a:defRPr sz="2000" b="1">
                <a:solidFill>
                  <a:schemeClr val="dk1"/>
                </a:solidFill>
                <a:latin typeface="Arial"/>
                <a:ea typeface="Arial"/>
                <a:cs typeface="Arial"/>
                <a:sym typeface="Arial"/>
              </a:defRPr>
            </a:lvl3pPr>
            <a:lvl4pPr marL="1828800" lvl="3" indent="-330200" algn="l">
              <a:lnSpc>
                <a:spcPct val="90000"/>
              </a:lnSpc>
              <a:spcBef>
                <a:spcPts val="0"/>
              </a:spcBef>
              <a:spcAft>
                <a:spcPts val="0"/>
              </a:spcAft>
              <a:buClr>
                <a:schemeClr val="accent1"/>
              </a:buClr>
              <a:buSzPts val="1600"/>
              <a:buFont typeface="Arial"/>
              <a:buChar char="​"/>
              <a:defRPr sz="1600" b="0">
                <a:solidFill>
                  <a:schemeClr val="accent1"/>
                </a:solidFill>
                <a:latin typeface="Arial"/>
                <a:ea typeface="Arial"/>
                <a:cs typeface="Arial"/>
                <a:sym typeface="Arial"/>
              </a:defRPr>
            </a:lvl4pPr>
            <a:lvl5pPr marL="2286000" lvl="4" indent="-317500" algn="l">
              <a:lnSpc>
                <a:spcPct val="120000"/>
              </a:lnSpc>
              <a:spcBef>
                <a:spcPts val="800"/>
              </a:spcBef>
              <a:spcAft>
                <a:spcPts val="0"/>
              </a:spcAft>
              <a:buClr>
                <a:schemeClr val="dk1"/>
              </a:buClr>
              <a:buSzPts val="1400"/>
              <a:buFont typeface="Arial"/>
              <a:buChar char="​"/>
              <a:defRPr sz="1400">
                <a:solidFill>
                  <a:schemeClr val="dk1"/>
                </a:solidFill>
                <a:latin typeface="Arial"/>
                <a:ea typeface="Arial"/>
                <a:cs typeface="Arial"/>
                <a:sym typeface="Arial"/>
              </a:defRPr>
            </a:lvl5pPr>
            <a:lvl6pPr marL="2743200" lvl="5" indent="-304800" algn="l">
              <a:lnSpc>
                <a:spcPct val="85000"/>
              </a:lnSpc>
              <a:spcBef>
                <a:spcPts val="400"/>
              </a:spcBef>
              <a:spcAft>
                <a:spcPts val="0"/>
              </a:spcAft>
              <a:buClr>
                <a:schemeClr val="accent1"/>
              </a:buClr>
              <a:buSzPts val="1200"/>
              <a:buFont typeface="Arial"/>
              <a:buChar char="•"/>
              <a:defRPr sz="1200">
                <a:solidFill>
                  <a:schemeClr val="dk1"/>
                </a:solidFill>
                <a:latin typeface="Arial"/>
                <a:ea typeface="Arial"/>
                <a:cs typeface="Arial"/>
                <a:sym typeface="Arial"/>
              </a:defRPr>
            </a:lvl6pPr>
            <a:lvl7pPr marL="3200400" lvl="6" indent="-304800" algn="l">
              <a:lnSpc>
                <a:spcPct val="85000"/>
              </a:lnSpc>
              <a:spcBef>
                <a:spcPts val="600"/>
              </a:spcBef>
              <a:spcAft>
                <a:spcPts val="0"/>
              </a:spcAft>
              <a:buClr>
                <a:schemeClr val="dk1"/>
              </a:buClr>
              <a:buSzPts val="1200"/>
              <a:buFont typeface="Arial"/>
              <a:buChar char="‒"/>
              <a:defRPr sz="1200">
                <a:solidFill>
                  <a:schemeClr val="dk1"/>
                </a:solidFill>
                <a:latin typeface="Arial"/>
                <a:ea typeface="Arial"/>
                <a:cs typeface="Arial"/>
                <a:sym typeface="Arial"/>
              </a:defRPr>
            </a:lvl7pPr>
            <a:lvl8pPr marL="3657600" lvl="7" indent="-368300" algn="l">
              <a:lnSpc>
                <a:spcPct val="100000"/>
              </a:lnSpc>
              <a:spcBef>
                <a:spcPts val="1200"/>
              </a:spcBef>
              <a:spcAft>
                <a:spcPts val="0"/>
              </a:spcAft>
              <a:buClr>
                <a:schemeClr val="dk1"/>
              </a:buClr>
              <a:buSzPts val="2200"/>
              <a:buFont typeface="Arial"/>
              <a:buChar char="“"/>
              <a:defRPr sz="2200">
                <a:solidFill>
                  <a:schemeClr val="dk1"/>
                </a:solidFill>
                <a:latin typeface="Arial"/>
                <a:ea typeface="Arial"/>
                <a:cs typeface="Arial"/>
                <a:sym typeface="Arial"/>
              </a:defRPr>
            </a:lvl8pPr>
            <a:lvl9pPr marL="4114800" lvl="8" indent="-317500" algn="l">
              <a:lnSpc>
                <a:spcPct val="80000"/>
              </a:lnSpc>
              <a:spcBef>
                <a:spcPts val="600"/>
              </a:spcBef>
              <a:spcAft>
                <a:spcPts val="1200"/>
              </a:spcAft>
              <a:buClr>
                <a:schemeClr val="dk1"/>
              </a:buClr>
              <a:buSzPts val="1400"/>
              <a:buFont typeface="Arial"/>
              <a:buChar char="​"/>
              <a:defRPr sz="1400">
                <a:solidFill>
                  <a:schemeClr val="dk1"/>
                </a:solidFill>
                <a:latin typeface="Arial"/>
                <a:ea typeface="Arial"/>
                <a:cs typeface="Arial"/>
                <a:sym typeface="Arial"/>
              </a:defRPr>
            </a:lvl9pPr>
          </a:lstStyle>
          <a:p>
            <a:endParaRPr/>
          </a:p>
        </p:txBody>
      </p:sp>
      <p:pic>
        <p:nvPicPr>
          <p:cNvPr id="982" name="Google Shape;982;p91"/>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768418" y="6398745"/>
            <a:ext cx="1737783" cy="232711"/>
          </a:xfrm>
          <a:prstGeom prst="rect">
            <a:avLst/>
          </a:prstGeom>
          <a:noFill/>
          <a:ln>
            <a:noFill/>
          </a:ln>
        </p:spPr>
      </p:pic>
      <p:sp>
        <p:nvSpPr>
          <p:cNvPr id="983" name="Google Shape;983;p91"/>
          <p:cNvSpPr/>
          <p:nvPr/>
        </p:nvSpPr>
        <p:spPr>
          <a:xfrm>
            <a:off x="0" y="4917233"/>
            <a:ext cx="4521032" cy="1940767"/>
          </a:xfrm>
          <a:custGeom>
            <a:avLst/>
            <a:gdLst/>
            <a:ahLst/>
            <a:cxnLst/>
            <a:rect l="l" t="t" r="r" b="b"/>
            <a:pathLst>
              <a:path w="12193517" h="5234374" extrusionOk="0">
                <a:moveTo>
                  <a:pt x="8515352" y="1390999"/>
                </a:moveTo>
                <a:cubicBezTo>
                  <a:pt x="8923362" y="1609606"/>
                  <a:pt x="10065020" y="1987702"/>
                  <a:pt x="10568724" y="2174412"/>
                </a:cubicBezTo>
                <a:cubicBezTo>
                  <a:pt x="10901214" y="1796939"/>
                  <a:pt x="11403827" y="1004794"/>
                  <a:pt x="12193517" y="0"/>
                </a:cubicBezTo>
                <a:lnTo>
                  <a:pt x="12193517" y="5234374"/>
                </a:lnTo>
                <a:lnTo>
                  <a:pt x="10924806" y="5234374"/>
                </a:lnTo>
                <a:lnTo>
                  <a:pt x="10899406" y="5234374"/>
                </a:lnTo>
                <a:lnTo>
                  <a:pt x="8929318" y="5234374"/>
                </a:lnTo>
                <a:lnTo>
                  <a:pt x="6270256" y="5234374"/>
                </a:lnTo>
                <a:lnTo>
                  <a:pt x="1310906" y="5234374"/>
                </a:lnTo>
                <a:lnTo>
                  <a:pt x="726706" y="5234374"/>
                </a:lnTo>
                <a:lnTo>
                  <a:pt x="1517" y="5234374"/>
                </a:lnTo>
                <a:cubicBezTo>
                  <a:pt x="1011" y="4314153"/>
                  <a:pt x="506" y="3393932"/>
                  <a:pt x="0" y="2473711"/>
                </a:cubicBezTo>
                <a:lnTo>
                  <a:pt x="1632098" y="3301980"/>
                </a:lnTo>
                <a:lnTo>
                  <a:pt x="3108323" y="2115417"/>
                </a:lnTo>
                <a:lnTo>
                  <a:pt x="4900281" y="2878041"/>
                </a:lnTo>
                <a:cubicBezTo>
                  <a:pt x="5318495" y="2630453"/>
                  <a:pt x="7905751" y="1638587"/>
                  <a:pt x="8515352" y="1390999"/>
                </a:cubicBezTo>
                <a:close/>
              </a:path>
            </a:pathLst>
          </a:custGeom>
          <a:gradFill>
            <a:gsLst>
              <a:gs pos="0">
                <a:srgbClr val="F99D1C">
                  <a:alpha val="32941"/>
                </a:srgbClr>
              </a:gs>
              <a:gs pos="31000">
                <a:srgbClr val="F99D1C">
                  <a:alpha val="32941"/>
                </a:srgbClr>
              </a:gs>
              <a:gs pos="72000">
                <a:srgbClr val="F99D1C">
                  <a:alpha val="0"/>
                </a:srgbClr>
              </a:gs>
              <a:gs pos="100000">
                <a:srgbClr val="F99D1C">
                  <a:alpha val="0"/>
                </a:srgbClr>
              </a:gs>
            </a:gsLst>
            <a:lin ang="5400000"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rgbClr val="000000"/>
              </a:solidFill>
              <a:latin typeface="Arial"/>
              <a:ea typeface="Arial"/>
              <a:cs typeface="Arial"/>
              <a:sym typeface="Arial"/>
            </a:endParaRPr>
          </a:p>
        </p:txBody>
      </p:sp>
      <p:sp>
        <p:nvSpPr>
          <p:cNvPr id="984" name="Google Shape;984;p91"/>
          <p:cNvSpPr/>
          <p:nvPr/>
        </p:nvSpPr>
        <p:spPr>
          <a:xfrm>
            <a:off x="561" y="5275767"/>
            <a:ext cx="4520471" cy="1582233"/>
          </a:xfrm>
          <a:custGeom>
            <a:avLst/>
            <a:gdLst/>
            <a:ahLst/>
            <a:cxnLst/>
            <a:rect l="l" t="t" r="r" b="b"/>
            <a:pathLst>
              <a:path w="12192001" h="4267386" extrusionOk="0">
                <a:moveTo>
                  <a:pt x="5506407" y="374651"/>
                </a:moveTo>
                <a:lnTo>
                  <a:pt x="7442791" y="1229280"/>
                </a:lnTo>
                <a:lnTo>
                  <a:pt x="8569842" y="803977"/>
                </a:lnTo>
                <a:lnTo>
                  <a:pt x="8864930" y="1607956"/>
                </a:lnTo>
                <a:cubicBezTo>
                  <a:pt x="9147702" y="1472465"/>
                  <a:pt x="10876503" y="124859"/>
                  <a:pt x="11084847" y="0"/>
                </a:cubicBezTo>
                <a:lnTo>
                  <a:pt x="12192000" y="309415"/>
                </a:lnTo>
                <a:cubicBezTo>
                  <a:pt x="12192000" y="1628739"/>
                  <a:pt x="12192001" y="2948062"/>
                  <a:pt x="12192001" y="4267386"/>
                </a:cubicBezTo>
                <a:lnTo>
                  <a:pt x="0" y="4267386"/>
                </a:lnTo>
                <a:lnTo>
                  <a:pt x="0" y="1070913"/>
                </a:lnTo>
                <a:lnTo>
                  <a:pt x="699790" y="344673"/>
                </a:lnTo>
                <a:lnTo>
                  <a:pt x="2996902" y="2633848"/>
                </a:lnTo>
                <a:lnTo>
                  <a:pt x="4165156" y="950433"/>
                </a:lnTo>
                <a:lnTo>
                  <a:pt x="5506407" y="374651"/>
                </a:lnTo>
                <a:close/>
              </a:path>
            </a:pathLst>
          </a:custGeom>
          <a:gradFill>
            <a:gsLst>
              <a:gs pos="0">
                <a:srgbClr val="F99D1C">
                  <a:alpha val="29803"/>
                </a:srgbClr>
              </a:gs>
              <a:gs pos="75000">
                <a:srgbClr val="F99D1C">
                  <a:alpha val="29803"/>
                </a:srgbClr>
              </a:gs>
              <a:gs pos="95000">
                <a:srgbClr val="F99D1C">
                  <a:alpha val="0"/>
                </a:srgbClr>
              </a:gs>
              <a:gs pos="100000">
                <a:srgbClr val="F99D1C">
                  <a:alpha val="0"/>
                </a:srgbClr>
              </a:gs>
            </a:gsLst>
            <a:lin ang="5400000"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rgbClr val="000000"/>
              </a:solidFill>
              <a:latin typeface="Arial"/>
              <a:ea typeface="Arial"/>
              <a:cs typeface="Arial"/>
              <a:sym typeface="Arial"/>
            </a:endParaRPr>
          </a:p>
        </p:txBody>
      </p:sp>
      <p:sp>
        <p:nvSpPr>
          <p:cNvPr id="985" name="Google Shape;985;p91"/>
          <p:cNvSpPr/>
          <p:nvPr/>
        </p:nvSpPr>
        <p:spPr>
          <a:xfrm>
            <a:off x="10848521" y="75561"/>
            <a:ext cx="1338508" cy="181868"/>
          </a:xfrm>
          <a:prstGeom prst="rect">
            <a:avLst/>
          </a:prstGeom>
          <a:noFill/>
          <a:ln>
            <a:noFill/>
          </a:ln>
        </p:spPr>
        <p:txBody>
          <a:bodyPr spcFirstLastPara="1" wrap="square" lIns="121900" tIns="60925" rIns="121900" bIns="60925" anchor="t" anchorCtr="0">
            <a:noAutofit/>
          </a:bodyPr>
          <a:lstStyle/>
          <a:p>
            <a:pPr marL="0" marR="0" lvl="0" indent="0" algn="r" rtl="0">
              <a:spcBef>
                <a:spcPts val="0"/>
              </a:spcBef>
              <a:spcAft>
                <a:spcPts val="0"/>
              </a:spcAft>
              <a:buNone/>
            </a:pPr>
            <a:r>
              <a:rPr lang="en-US" sz="700" b="0" i="0">
                <a:solidFill>
                  <a:schemeClr val="dk2"/>
                </a:solidFill>
                <a:latin typeface="Arial"/>
                <a:ea typeface="Arial"/>
                <a:cs typeface="Arial"/>
                <a:sym typeface="Arial"/>
              </a:rPr>
              <a:t>© 2019 SPLUNK INC.</a:t>
            </a:r>
            <a:endParaRPr sz="700">
              <a:solidFill>
                <a:schemeClr val="dk2"/>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matchingName="Customer Story with Icon">
  <p:cSld name="Customer Story with Icon">
    <p:spTree>
      <p:nvGrpSpPr>
        <p:cNvPr id="1" name="Shape 986"/>
        <p:cNvGrpSpPr/>
        <p:nvPr/>
      </p:nvGrpSpPr>
      <p:grpSpPr>
        <a:xfrm>
          <a:off x="0" y="0"/>
          <a:ext cx="0" cy="0"/>
          <a:chOff x="0" y="0"/>
          <a:chExt cx="0" cy="0"/>
        </a:xfrm>
      </p:grpSpPr>
      <p:sp>
        <p:nvSpPr>
          <p:cNvPr id="987" name="Google Shape;987;p92"/>
          <p:cNvSpPr/>
          <p:nvPr/>
        </p:nvSpPr>
        <p:spPr>
          <a:xfrm>
            <a:off x="0" y="0"/>
            <a:ext cx="3826576" cy="6858000"/>
          </a:xfrm>
          <a:prstGeom prst="rect">
            <a:avLst/>
          </a:prstGeom>
          <a:gradFill>
            <a:gsLst>
              <a:gs pos="0">
                <a:srgbClr val="F67C34"/>
              </a:gs>
              <a:gs pos="6000">
                <a:srgbClr val="F67C34"/>
              </a:gs>
              <a:gs pos="76000">
                <a:srgbClr val="EC008C"/>
              </a:gs>
              <a:gs pos="100000">
                <a:srgbClr val="EC008C"/>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FFFFFF"/>
              </a:solidFill>
              <a:latin typeface="Arial"/>
              <a:ea typeface="Arial"/>
              <a:cs typeface="Arial"/>
              <a:sym typeface="Arial"/>
            </a:endParaRPr>
          </a:p>
        </p:txBody>
      </p:sp>
      <p:grpSp>
        <p:nvGrpSpPr>
          <p:cNvPr id="988" name="Google Shape;988;p92"/>
          <p:cNvGrpSpPr/>
          <p:nvPr/>
        </p:nvGrpSpPr>
        <p:grpSpPr>
          <a:xfrm>
            <a:off x="1067455" y="6571932"/>
            <a:ext cx="1691669" cy="312557"/>
            <a:chOff x="1067454" y="6571931"/>
            <a:chExt cx="1691669" cy="312557"/>
          </a:xfrm>
        </p:grpSpPr>
        <p:cxnSp>
          <p:nvCxnSpPr>
            <p:cNvPr id="989" name="Google Shape;989;p92"/>
            <p:cNvCxnSpPr/>
            <p:nvPr/>
          </p:nvCxnSpPr>
          <p:spPr>
            <a:xfrm rot="10800000" flipH="1">
              <a:off x="2446566" y="6571931"/>
              <a:ext cx="312557" cy="312557"/>
            </a:xfrm>
            <a:prstGeom prst="straightConnector1">
              <a:avLst/>
            </a:prstGeom>
            <a:noFill/>
            <a:ln w="12700" cap="rnd" cmpd="sng">
              <a:solidFill>
                <a:srgbClr val="FFFFFF"/>
              </a:solidFill>
              <a:prstDash val="solid"/>
              <a:round/>
              <a:headEnd type="none" w="sm" len="sm"/>
              <a:tailEnd type="none" w="sm" len="sm"/>
            </a:ln>
          </p:spPr>
        </p:cxnSp>
        <p:cxnSp>
          <p:nvCxnSpPr>
            <p:cNvPr id="990" name="Google Shape;990;p92"/>
            <p:cNvCxnSpPr/>
            <p:nvPr/>
          </p:nvCxnSpPr>
          <p:spPr>
            <a:xfrm rot="10800000" flipH="1">
              <a:off x="2216714" y="6571931"/>
              <a:ext cx="312557" cy="312557"/>
            </a:xfrm>
            <a:prstGeom prst="straightConnector1">
              <a:avLst/>
            </a:prstGeom>
            <a:noFill/>
            <a:ln w="12700" cap="rnd" cmpd="sng">
              <a:solidFill>
                <a:srgbClr val="FFFFFF"/>
              </a:solidFill>
              <a:prstDash val="solid"/>
              <a:round/>
              <a:headEnd type="none" w="sm" len="sm"/>
              <a:tailEnd type="none" w="sm" len="sm"/>
            </a:ln>
          </p:spPr>
        </p:cxnSp>
        <p:cxnSp>
          <p:nvCxnSpPr>
            <p:cNvPr id="991" name="Google Shape;991;p92"/>
            <p:cNvCxnSpPr/>
            <p:nvPr/>
          </p:nvCxnSpPr>
          <p:spPr>
            <a:xfrm rot="10800000" flipH="1">
              <a:off x="1986862" y="6571931"/>
              <a:ext cx="312557" cy="312557"/>
            </a:xfrm>
            <a:prstGeom prst="straightConnector1">
              <a:avLst/>
            </a:prstGeom>
            <a:noFill/>
            <a:ln w="12700" cap="rnd" cmpd="sng">
              <a:solidFill>
                <a:srgbClr val="FFFFFF"/>
              </a:solidFill>
              <a:prstDash val="solid"/>
              <a:round/>
              <a:headEnd type="none" w="sm" len="sm"/>
              <a:tailEnd type="none" w="sm" len="sm"/>
            </a:ln>
          </p:spPr>
        </p:cxnSp>
        <p:cxnSp>
          <p:nvCxnSpPr>
            <p:cNvPr id="992" name="Google Shape;992;p92"/>
            <p:cNvCxnSpPr/>
            <p:nvPr/>
          </p:nvCxnSpPr>
          <p:spPr>
            <a:xfrm rot="10800000" flipH="1">
              <a:off x="1757010" y="6571931"/>
              <a:ext cx="312557" cy="312557"/>
            </a:xfrm>
            <a:prstGeom prst="straightConnector1">
              <a:avLst/>
            </a:prstGeom>
            <a:noFill/>
            <a:ln w="12700" cap="rnd" cmpd="sng">
              <a:solidFill>
                <a:srgbClr val="FFFFFF"/>
              </a:solidFill>
              <a:prstDash val="solid"/>
              <a:round/>
              <a:headEnd type="none" w="sm" len="sm"/>
              <a:tailEnd type="none" w="sm" len="sm"/>
            </a:ln>
          </p:spPr>
        </p:cxnSp>
        <p:cxnSp>
          <p:nvCxnSpPr>
            <p:cNvPr id="993" name="Google Shape;993;p92"/>
            <p:cNvCxnSpPr/>
            <p:nvPr/>
          </p:nvCxnSpPr>
          <p:spPr>
            <a:xfrm rot="10800000" flipH="1">
              <a:off x="1527158" y="6571931"/>
              <a:ext cx="312557" cy="312557"/>
            </a:xfrm>
            <a:prstGeom prst="straightConnector1">
              <a:avLst/>
            </a:prstGeom>
            <a:noFill/>
            <a:ln w="12700" cap="rnd" cmpd="sng">
              <a:solidFill>
                <a:srgbClr val="FFFFFF"/>
              </a:solidFill>
              <a:prstDash val="solid"/>
              <a:round/>
              <a:headEnd type="none" w="sm" len="sm"/>
              <a:tailEnd type="none" w="sm" len="sm"/>
            </a:ln>
          </p:spPr>
        </p:cxnSp>
        <p:cxnSp>
          <p:nvCxnSpPr>
            <p:cNvPr id="994" name="Google Shape;994;p92"/>
            <p:cNvCxnSpPr/>
            <p:nvPr/>
          </p:nvCxnSpPr>
          <p:spPr>
            <a:xfrm rot="10800000" flipH="1">
              <a:off x="1297306" y="6571931"/>
              <a:ext cx="312557" cy="312557"/>
            </a:xfrm>
            <a:prstGeom prst="straightConnector1">
              <a:avLst/>
            </a:prstGeom>
            <a:noFill/>
            <a:ln w="12700" cap="rnd" cmpd="sng">
              <a:solidFill>
                <a:srgbClr val="FFFFFF"/>
              </a:solidFill>
              <a:prstDash val="solid"/>
              <a:round/>
              <a:headEnd type="none" w="sm" len="sm"/>
              <a:tailEnd type="none" w="sm" len="sm"/>
            </a:ln>
          </p:spPr>
        </p:cxnSp>
        <p:cxnSp>
          <p:nvCxnSpPr>
            <p:cNvPr id="995" name="Google Shape;995;p92"/>
            <p:cNvCxnSpPr/>
            <p:nvPr/>
          </p:nvCxnSpPr>
          <p:spPr>
            <a:xfrm rot="10800000" flipH="1">
              <a:off x="1067454" y="6571931"/>
              <a:ext cx="312557" cy="312557"/>
            </a:xfrm>
            <a:prstGeom prst="straightConnector1">
              <a:avLst/>
            </a:prstGeom>
            <a:noFill/>
            <a:ln w="12700" cap="rnd" cmpd="sng">
              <a:solidFill>
                <a:srgbClr val="FFFFFF"/>
              </a:solidFill>
              <a:prstDash val="solid"/>
              <a:round/>
              <a:headEnd type="none" w="sm" len="sm"/>
              <a:tailEnd type="none" w="sm" len="sm"/>
            </a:ln>
          </p:spPr>
        </p:cxnSp>
      </p:grpSp>
      <p:sp>
        <p:nvSpPr>
          <p:cNvPr id="996" name="Google Shape;996;p92"/>
          <p:cNvSpPr/>
          <p:nvPr/>
        </p:nvSpPr>
        <p:spPr>
          <a:xfrm>
            <a:off x="904363" y="899160"/>
            <a:ext cx="2017852" cy="2017852"/>
          </a:xfrm>
          <a:prstGeom prst="donut">
            <a:avLst>
              <a:gd name="adj" fmla="val 3306"/>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sng" strike="noStrike" cap="none">
              <a:solidFill>
                <a:schemeClr val="hlink"/>
              </a:solidFill>
              <a:latin typeface="Arial"/>
              <a:ea typeface="Arial"/>
              <a:cs typeface="Arial"/>
              <a:sym typeface="Arial"/>
              <a:hlinkClick r:id="rId2"/>
            </a:endParaRPr>
          </a:p>
        </p:txBody>
      </p:sp>
      <p:sp>
        <p:nvSpPr>
          <p:cNvPr id="997" name="Google Shape;997;p92"/>
          <p:cNvSpPr>
            <a:spLocks noGrp="1"/>
          </p:cNvSpPr>
          <p:nvPr>
            <p:ph type="pic" idx="2"/>
          </p:nvPr>
        </p:nvSpPr>
        <p:spPr>
          <a:xfrm>
            <a:off x="1408291" y="1404320"/>
            <a:ext cx="1009996" cy="1007532"/>
          </a:xfrm>
          <a:prstGeom prst="rect">
            <a:avLst/>
          </a:prstGeom>
          <a:noFill/>
          <a:ln>
            <a:noFill/>
          </a:ln>
        </p:spPr>
        <p:txBody>
          <a:bodyPr spcFirstLastPara="1" wrap="square" lIns="0" tIns="0" rIns="0" bIns="0" anchor="t" anchorCtr="0">
            <a:noAutofit/>
          </a:bodyPr>
          <a:lstStyle>
            <a:lvl1pPr marR="0" lvl="0" algn="ctr" rtl="0">
              <a:lnSpc>
                <a:spcPct val="95000"/>
              </a:lnSpc>
              <a:spcBef>
                <a:spcPts val="120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1pPr>
            <a:lvl2pPr marR="0" lvl="1" algn="l" rtl="0">
              <a:lnSpc>
                <a:spcPct val="90000"/>
              </a:lnSpc>
              <a:spcBef>
                <a:spcPts val="40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2pPr>
            <a:lvl3pPr marR="0" lvl="2" algn="l" rtl="0">
              <a:lnSpc>
                <a:spcPct val="85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12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Clr>
                <a:schemeClr val="accent1"/>
              </a:buClr>
              <a:buSzPts val="1400"/>
              <a:buFont typeface="Arial"/>
              <a:buChar char="​"/>
              <a:defRPr sz="1400" b="0" i="0" u="none" strike="noStrike" cap="none">
                <a:solidFill>
                  <a:schemeClr val="accent1"/>
                </a:solidFill>
                <a:latin typeface="Arial"/>
                <a:ea typeface="Arial"/>
                <a:cs typeface="Arial"/>
                <a:sym typeface="Arial"/>
              </a:defRPr>
            </a:lvl5pPr>
            <a:lvl6pPr marR="0" lvl="5" algn="l" rtl="0">
              <a:lnSpc>
                <a:spcPct val="12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85000"/>
              </a:lnSpc>
              <a:spcBef>
                <a:spcPts val="600"/>
              </a:spcBef>
              <a:spcAft>
                <a:spcPts val="0"/>
              </a:spcAft>
              <a:buClr>
                <a:schemeClr val="accent4"/>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100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8pPr>
            <a:lvl9pPr marR="0" lvl="8" algn="l" rtl="0">
              <a:lnSpc>
                <a:spcPct val="85000"/>
              </a:lnSpc>
              <a:spcBef>
                <a:spcPts val="600"/>
              </a:spcBef>
              <a:spcAft>
                <a:spcPts val="1200"/>
              </a:spcAft>
              <a:buClr>
                <a:schemeClr val="dk1"/>
              </a:buClr>
              <a:buSzPts val="1400"/>
              <a:buFont typeface="Arial"/>
              <a:buChar char="​"/>
              <a:defRPr sz="1400" b="1" i="0" u="none" strike="noStrike" cap="none">
                <a:solidFill>
                  <a:schemeClr val="dk1"/>
                </a:solidFill>
                <a:latin typeface="Arial"/>
                <a:ea typeface="Arial"/>
                <a:cs typeface="Arial"/>
                <a:sym typeface="Arial"/>
              </a:defRPr>
            </a:lvl9pPr>
          </a:lstStyle>
          <a:p>
            <a:endParaRPr/>
          </a:p>
        </p:txBody>
      </p:sp>
      <p:sp>
        <p:nvSpPr>
          <p:cNvPr id="998" name="Google Shape;998;p92"/>
          <p:cNvSpPr txBox="1">
            <a:spLocks noGrp="1"/>
          </p:cNvSpPr>
          <p:nvPr>
            <p:ph type="body" idx="1"/>
          </p:nvPr>
        </p:nvSpPr>
        <p:spPr>
          <a:xfrm>
            <a:off x="4530023" y="2156765"/>
            <a:ext cx="6976176" cy="3804808"/>
          </a:xfrm>
          <a:prstGeom prst="rect">
            <a:avLst/>
          </a:prstGeom>
          <a:noFill/>
          <a:ln>
            <a:noFill/>
          </a:ln>
        </p:spPr>
        <p:txBody>
          <a:bodyPr spcFirstLastPara="1" wrap="square" lIns="0" tIns="0" rIns="0" bIns="0" anchor="t" anchorCtr="0">
            <a:noAutofit/>
          </a:bodyPr>
          <a:lstStyle>
            <a:lvl1pPr marL="457200" lvl="0" indent="-368300" algn="l">
              <a:lnSpc>
                <a:spcPct val="95000"/>
              </a:lnSpc>
              <a:spcBef>
                <a:spcPts val="1200"/>
              </a:spcBef>
              <a:spcAft>
                <a:spcPts val="0"/>
              </a:spcAft>
              <a:buClr>
                <a:schemeClr val="dk1"/>
              </a:buClr>
              <a:buSzPts val="2200"/>
              <a:buChar char="​"/>
              <a:defRPr>
                <a:latin typeface="Arial"/>
                <a:ea typeface="Arial"/>
                <a:cs typeface="Arial"/>
                <a:sym typeface="Arial"/>
              </a:defRPr>
            </a:lvl1pPr>
            <a:lvl2pPr marL="914400" lvl="1" indent="-342900" algn="l">
              <a:lnSpc>
                <a:spcPct val="90000"/>
              </a:lnSpc>
              <a:spcBef>
                <a:spcPts val="400"/>
              </a:spcBef>
              <a:spcAft>
                <a:spcPts val="0"/>
              </a:spcAft>
              <a:buSzPts val="1800"/>
              <a:buChar char="•"/>
              <a:defRPr>
                <a:latin typeface="Arial"/>
                <a:ea typeface="Arial"/>
                <a:cs typeface="Arial"/>
                <a:sym typeface="Arial"/>
              </a:defRPr>
            </a:lvl2pPr>
            <a:lvl3pPr marL="1371600" lvl="2" indent="-317500" algn="l">
              <a:lnSpc>
                <a:spcPct val="85000"/>
              </a:lnSpc>
              <a:spcBef>
                <a:spcPts val="400"/>
              </a:spcBef>
              <a:spcAft>
                <a:spcPts val="0"/>
              </a:spcAft>
              <a:buClr>
                <a:schemeClr val="dk1"/>
              </a:buClr>
              <a:buSzPts val="1400"/>
              <a:buFont typeface="Arial"/>
              <a:buChar char="–"/>
              <a:defRPr>
                <a:latin typeface="Arial"/>
                <a:ea typeface="Arial"/>
                <a:cs typeface="Arial"/>
                <a:sym typeface="Arial"/>
              </a:defRPr>
            </a:lvl3pPr>
            <a:lvl4pPr marL="1828800" lvl="3" indent="-355600" algn="l">
              <a:lnSpc>
                <a:spcPct val="90000"/>
              </a:lnSpc>
              <a:spcBef>
                <a:spcPts val="1200"/>
              </a:spcBef>
              <a:spcAft>
                <a:spcPts val="0"/>
              </a:spcAft>
              <a:buClr>
                <a:schemeClr val="dk1"/>
              </a:buClr>
              <a:buSzPts val="2000"/>
              <a:buChar char="​"/>
              <a:defRPr>
                <a:latin typeface="Arial"/>
                <a:ea typeface="Arial"/>
                <a:cs typeface="Arial"/>
                <a:sym typeface="Arial"/>
              </a:defRPr>
            </a:lvl4pPr>
            <a:lvl5pPr marL="2286000" lvl="4" indent="-317500" algn="l">
              <a:lnSpc>
                <a:spcPct val="90000"/>
              </a:lnSpc>
              <a:spcBef>
                <a:spcPts val="0"/>
              </a:spcBef>
              <a:spcAft>
                <a:spcPts val="0"/>
              </a:spcAft>
              <a:buClr>
                <a:schemeClr val="accent1"/>
              </a:buClr>
              <a:buSzPts val="1400"/>
              <a:buChar char="​"/>
              <a:defRPr>
                <a:latin typeface="Arial"/>
                <a:ea typeface="Arial"/>
                <a:cs typeface="Arial"/>
                <a:sym typeface="Arial"/>
              </a:defRPr>
            </a:lvl5pPr>
            <a:lvl6pPr marL="2743200" lvl="5" indent="-317500" algn="l">
              <a:lnSpc>
                <a:spcPct val="120000"/>
              </a:lnSpc>
              <a:spcBef>
                <a:spcPts val="800"/>
              </a:spcBef>
              <a:spcAft>
                <a:spcPts val="0"/>
              </a:spcAft>
              <a:buClr>
                <a:schemeClr val="dk1"/>
              </a:buClr>
              <a:buSzPts val="1400"/>
              <a:buChar char="​"/>
              <a:defRPr>
                <a:latin typeface="Arial"/>
                <a:ea typeface="Arial"/>
                <a:cs typeface="Arial"/>
                <a:sym typeface="Arial"/>
              </a:defRPr>
            </a:lvl6pPr>
            <a:lvl7pPr marL="3200400" lvl="6" indent="-304800" algn="l">
              <a:lnSpc>
                <a:spcPct val="85000"/>
              </a:lnSpc>
              <a:spcBef>
                <a:spcPts val="600"/>
              </a:spcBef>
              <a:spcAft>
                <a:spcPts val="0"/>
              </a:spcAft>
              <a:buSzPts val="1200"/>
              <a:buChar char="•"/>
              <a:defRPr>
                <a:latin typeface="Arial"/>
                <a:ea typeface="Arial"/>
                <a:cs typeface="Arial"/>
                <a:sym typeface="Arial"/>
              </a:defRPr>
            </a:lvl7pPr>
            <a:lvl8pPr marL="3657600" lvl="7" indent="-368300" algn="l">
              <a:lnSpc>
                <a:spcPct val="100000"/>
              </a:lnSpc>
              <a:spcBef>
                <a:spcPts val="1200"/>
              </a:spcBef>
              <a:spcAft>
                <a:spcPts val="0"/>
              </a:spcAft>
              <a:buClr>
                <a:schemeClr val="dk1"/>
              </a:buClr>
              <a:buSzPts val="2200"/>
              <a:buFont typeface="Arial"/>
              <a:buChar char="“"/>
              <a:defRPr>
                <a:latin typeface="Arial"/>
                <a:ea typeface="Arial"/>
                <a:cs typeface="Arial"/>
                <a:sym typeface="Arial"/>
              </a:defRPr>
            </a:lvl8pPr>
            <a:lvl9pPr marL="4114800" lvl="8" indent="-317500" algn="l">
              <a:lnSpc>
                <a:spcPct val="85000"/>
              </a:lnSpc>
              <a:spcBef>
                <a:spcPts val="600"/>
              </a:spcBef>
              <a:spcAft>
                <a:spcPts val="1200"/>
              </a:spcAft>
              <a:buClr>
                <a:schemeClr val="dk1"/>
              </a:buClr>
              <a:buSzPts val="1400"/>
              <a:buChar char="​"/>
              <a:defRPr>
                <a:latin typeface="Arial"/>
                <a:ea typeface="Arial"/>
                <a:cs typeface="Arial"/>
                <a:sym typeface="Arial"/>
              </a:defRPr>
            </a:lvl9pPr>
          </a:lstStyle>
          <a:p>
            <a:endParaRPr/>
          </a:p>
        </p:txBody>
      </p:sp>
      <p:pic>
        <p:nvPicPr>
          <p:cNvPr id="999" name="Google Shape;999;p92"/>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9768418" y="6398745"/>
            <a:ext cx="1737783" cy="232711"/>
          </a:xfrm>
          <a:prstGeom prst="rect">
            <a:avLst/>
          </a:prstGeom>
          <a:noFill/>
          <a:ln>
            <a:noFill/>
          </a:ln>
        </p:spPr>
      </p:pic>
      <p:sp>
        <p:nvSpPr>
          <p:cNvPr id="1000" name="Google Shape;1000;p92"/>
          <p:cNvSpPr/>
          <p:nvPr/>
        </p:nvSpPr>
        <p:spPr>
          <a:xfrm>
            <a:off x="0" y="5215345"/>
            <a:ext cx="3826576" cy="1642655"/>
          </a:xfrm>
          <a:custGeom>
            <a:avLst/>
            <a:gdLst/>
            <a:ahLst/>
            <a:cxnLst/>
            <a:rect l="l" t="t" r="r" b="b"/>
            <a:pathLst>
              <a:path w="12193517" h="5234374" extrusionOk="0">
                <a:moveTo>
                  <a:pt x="8515352" y="1390999"/>
                </a:moveTo>
                <a:cubicBezTo>
                  <a:pt x="8923362" y="1609606"/>
                  <a:pt x="10065020" y="1987702"/>
                  <a:pt x="10568724" y="2174412"/>
                </a:cubicBezTo>
                <a:cubicBezTo>
                  <a:pt x="10901214" y="1796939"/>
                  <a:pt x="11403827" y="1004794"/>
                  <a:pt x="12193517" y="0"/>
                </a:cubicBezTo>
                <a:lnTo>
                  <a:pt x="12193517" y="5234374"/>
                </a:lnTo>
                <a:lnTo>
                  <a:pt x="10924806" y="5234374"/>
                </a:lnTo>
                <a:lnTo>
                  <a:pt x="10899406" y="5234374"/>
                </a:lnTo>
                <a:lnTo>
                  <a:pt x="8929318" y="5234374"/>
                </a:lnTo>
                <a:lnTo>
                  <a:pt x="6270256" y="5234374"/>
                </a:lnTo>
                <a:lnTo>
                  <a:pt x="1310906" y="5234374"/>
                </a:lnTo>
                <a:lnTo>
                  <a:pt x="726706" y="5234374"/>
                </a:lnTo>
                <a:lnTo>
                  <a:pt x="1517" y="5234374"/>
                </a:lnTo>
                <a:cubicBezTo>
                  <a:pt x="1011" y="4314153"/>
                  <a:pt x="506" y="3393932"/>
                  <a:pt x="0" y="2473711"/>
                </a:cubicBezTo>
                <a:lnTo>
                  <a:pt x="1632098" y="3301980"/>
                </a:lnTo>
                <a:lnTo>
                  <a:pt x="3108323" y="2115417"/>
                </a:lnTo>
                <a:lnTo>
                  <a:pt x="4900281" y="2878041"/>
                </a:lnTo>
                <a:cubicBezTo>
                  <a:pt x="5318495" y="2630453"/>
                  <a:pt x="7905751" y="1638587"/>
                  <a:pt x="8515352" y="1390999"/>
                </a:cubicBezTo>
                <a:close/>
              </a:path>
            </a:pathLst>
          </a:custGeom>
          <a:gradFill>
            <a:gsLst>
              <a:gs pos="0">
                <a:srgbClr val="F99D1C">
                  <a:alpha val="32941"/>
                </a:srgbClr>
              </a:gs>
              <a:gs pos="31000">
                <a:srgbClr val="F99D1C">
                  <a:alpha val="32941"/>
                </a:srgbClr>
              </a:gs>
              <a:gs pos="72000">
                <a:srgbClr val="F99D1C">
                  <a:alpha val="0"/>
                </a:srgbClr>
              </a:gs>
              <a:gs pos="100000">
                <a:srgbClr val="F99D1C">
                  <a:alpha val="0"/>
                </a:srgbClr>
              </a:gs>
            </a:gsLst>
            <a:lin ang="5400000"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rgbClr val="000000"/>
              </a:solidFill>
              <a:latin typeface="Arial"/>
              <a:ea typeface="Arial"/>
              <a:cs typeface="Arial"/>
              <a:sym typeface="Arial"/>
            </a:endParaRPr>
          </a:p>
        </p:txBody>
      </p:sp>
      <p:sp>
        <p:nvSpPr>
          <p:cNvPr id="1001" name="Google Shape;1001;p92"/>
          <p:cNvSpPr/>
          <p:nvPr/>
        </p:nvSpPr>
        <p:spPr>
          <a:xfrm>
            <a:off x="563" y="5518807"/>
            <a:ext cx="3826100" cy="1339193"/>
          </a:xfrm>
          <a:custGeom>
            <a:avLst/>
            <a:gdLst/>
            <a:ahLst/>
            <a:cxnLst/>
            <a:rect l="l" t="t" r="r" b="b"/>
            <a:pathLst>
              <a:path w="12192001" h="4267386" extrusionOk="0">
                <a:moveTo>
                  <a:pt x="5506407" y="374651"/>
                </a:moveTo>
                <a:lnTo>
                  <a:pt x="7442791" y="1229280"/>
                </a:lnTo>
                <a:lnTo>
                  <a:pt x="8569842" y="803977"/>
                </a:lnTo>
                <a:lnTo>
                  <a:pt x="8864930" y="1607956"/>
                </a:lnTo>
                <a:cubicBezTo>
                  <a:pt x="9147702" y="1472465"/>
                  <a:pt x="10876503" y="124859"/>
                  <a:pt x="11084847" y="0"/>
                </a:cubicBezTo>
                <a:lnTo>
                  <a:pt x="12192000" y="309415"/>
                </a:lnTo>
                <a:cubicBezTo>
                  <a:pt x="12192000" y="1628739"/>
                  <a:pt x="12192001" y="2948062"/>
                  <a:pt x="12192001" y="4267386"/>
                </a:cubicBezTo>
                <a:lnTo>
                  <a:pt x="0" y="4267386"/>
                </a:lnTo>
                <a:lnTo>
                  <a:pt x="0" y="1070913"/>
                </a:lnTo>
                <a:lnTo>
                  <a:pt x="699790" y="344673"/>
                </a:lnTo>
                <a:lnTo>
                  <a:pt x="2996902" y="2633848"/>
                </a:lnTo>
                <a:lnTo>
                  <a:pt x="4165156" y="950433"/>
                </a:lnTo>
                <a:lnTo>
                  <a:pt x="5506407" y="374651"/>
                </a:lnTo>
                <a:close/>
              </a:path>
            </a:pathLst>
          </a:custGeom>
          <a:gradFill>
            <a:gsLst>
              <a:gs pos="0">
                <a:srgbClr val="F99D1C">
                  <a:alpha val="29803"/>
                </a:srgbClr>
              </a:gs>
              <a:gs pos="75000">
                <a:srgbClr val="F99D1C">
                  <a:alpha val="29803"/>
                </a:srgbClr>
              </a:gs>
              <a:gs pos="95000">
                <a:srgbClr val="F99D1C">
                  <a:alpha val="0"/>
                </a:srgbClr>
              </a:gs>
              <a:gs pos="100000">
                <a:srgbClr val="F99D1C">
                  <a:alpha val="0"/>
                </a:srgbClr>
              </a:gs>
            </a:gsLst>
            <a:lin ang="5400000"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rgbClr val="000000"/>
              </a:solidFill>
              <a:latin typeface="Arial"/>
              <a:ea typeface="Arial"/>
              <a:cs typeface="Arial"/>
              <a:sym typeface="Arial"/>
            </a:endParaRPr>
          </a:p>
        </p:txBody>
      </p:sp>
      <p:sp>
        <p:nvSpPr>
          <p:cNvPr id="1002" name="Google Shape;1002;p92"/>
          <p:cNvSpPr txBox="1">
            <a:spLocks noGrp="1"/>
          </p:cNvSpPr>
          <p:nvPr>
            <p:ph type="body" idx="3"/>
          </p:nvPr>
        </p:nvSpPr>
        <p:spPr>
          <a:xfrm>
            <a:off x="904363" y="4092789"/>
            <a:ext cx="2017852" cy="1907336"/>
          </a:xfrm>
          <a:prstGeom prst="rect">
            <a:avLst/>
          </a:prstGeom>
          <a:noFill/>
          <a:ln>
            <a:noFill/>
          </a:ln>
        </p:spPr>
        <p:txBody>
          <a:bodyPr spcFirstLastPara="1" wrap="square" lIns="0" tIns="0" rIns="0" bIns="0" anchor="t" anchorCtr="0">
            <a:noAutofit/>
          </a:bodyPr>
          <a:lstStyle>
            <a:lvl1pPr marL="457200" lvl="0" indent="-228600" algn="ctr">
              <a:lnSpc>
                <a:spcPct val="120000"/>
              </a:lnSpc>
              <a:spcBef>
                <a:spcPts val="1200"/>
              </a:spcBef>
              <a:spcAft>
                <a:spcPts val="0"/>
              </a:spcAft>
              <a:buClr>
                <a:schemeClr val="lt1"/>
              </a:buClr>
              <a:buSzPts val="1600"/>
              <a:buNone/>
              <a:defRPr sz="1600">
                <a:solidFill>
                  <a:schemeClr val="lt1"/>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sp>
        <p:nvSpPr>
          <p:cNvPr id="1003" name="Google Shape;1003;p92"/>
          <p:cNvSpPr txBox="1">
            <a:spLocks noGrp="1"/>
          </p:cNvSpPr>
          <p:nvPr>
            <p:ph type="title"/>
          </p:nvPr>
        </p:nvSpPr>
        <p:spPr>
          <a:xfrm>
            <a:off x="4530024" y="818777"/>
            <a:ext cx="6976176" cy="411395"/>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chemeClr val="dk1"/>
              </a:buClr>
              <a:buSzPts val="3200"/>
              <a:buFont typeface="Arial"/>
              <a:buNone/>
              <a:defRPr sz="3200">
                <a:latin typeface="Arial"/>
                <a:ea typeface="Arial"/>
                <a:cs typeface="Arial"/>
                <a:sym typeface="Arial"/>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a:endParaRPr/>
          </a:p>
        </p:txBody>
      </p:sp>
      <p:sp>
        <p:nvSpPr>
          <p:cNvPr id="1004" name="Google Shape;1004;p92"/>
          <p:cNvSpPr txBox="1">
            <a:spLocks noGrp="1"/>
          </p:cNvSpPr>
          <p:nvPr>
            <p:ph type="body" idx="4"/>
          </p:nvPr>
        </p:nvSpPr>
        <p:spPr>
          <a:xfrm>
            <a:off x="4530021" y="1283881"/>
            <a:ext cx="6976179" cy="255455"/>
          </a:xfrm>
          <a:prstGeom prst="rect">
            <a:avLst/>
          </a:prstGeom>
          <a:noFill/>
          <a:ln>
            <a:noFill/>
          </a:ln>
        </p:spPr>
        <p:txBody>
          <a:bodyPr spcFirstLastPara="1" wrap="square" lIns="0" tIns="0" rIns="0" bIns="0" anchor="t" anchorCtr="0">
            <a:noAutofit/>
          </a:bodyPr>
          <a:lstStyle>
            <a:lvl1pPr marL="457200" lvl="0" indent="-228600" algn="l">
              <a:lnSpc>
                <a:spcPct val="83000"/>
              </a:lnSpc>
              <a:spcBef>
                <a:spcPts val="0"/>
              </a:spcBef>
              <a:spcAft>
                <a:spcPts val="0"/>
              </a:spcAft>
              <a:buClr>
                <a:schemeClr val="accent1"/>
              </a:buClr>
              <a:buSzPts val="2000"/>
              <a:buNone/>
              <a:defRPr sz="2000" b="0">
                <a:solidFill>
                  <a:schemeClr val="accent1"/>
                </a:solidFill>
                <a:latin typeface="Arial"/>
                <a:ea typeface="Arial"/>
                <a:cs typeface="Arial"/>
                <a:sym typeface="Arial"/>
              </a:defRPr>
            </a:lvl1pPr>
            <a:lvl2pPr marL="914400" lvl="1" indent="-228600" algn="l">
              <a:lnSpc>
                <a:spcPct val="90000"/>
              </a:lnSpc>
              <a:spcBef>
                <a:spcPts val="400"/>
              </a:spcBef>
              <a:spcAft>
                <a:spcPts val="0"/>
              </a:spcAft>
              <a:buSzPts val="2000"/>
              <a:buNone/>
              <a:defRPr sz="2000" b="1"/>
            </a:lvl2pPr>
            <a:lvl3pPr marL="1371600" lvl="2" indent="-228600" algn="l">
              <a:lnSpc>
                <a:spcPct val="85000"/>
              </a:lnSpc>
              <a:spcBef>
                <a:spcPts val="400"/>
              </a:spcBef>
              <a:spcAft>
                <a:spcPts val="0"/>
              </a:spcAft>
              <a:buClr>
                <a:schemeClr val="dk1"/>
              </a:buClr>
              <a:buSzPts val="1800"/>
              <a:buNone/>
              <a:defRPr sz="1800" b="1"/>
            </a:lvl3pPr>
            <a:lvl4pPr marL="1828800" lvl="3" indent="-228600" algn="l">
              <a:lnSpc>
                <a:spcPct val="90000"/>
              </a:lnSpc>
              <a:spcBef>
                <a:spcPts val="1200"/>
              </a:spcBef>
              <a:spcAft>
                <a:spcPts val="0"/>
              </a:spcAft>
              <a:buClr>
                <a:schemeClr val="dk1"/>
              </a:buClr>
              <a:buSzPts val="1600"/>
              <a:buNone/>
              <a:defRPr sz="1600" b="1"/>
            </a:lvl4pPr>
            <a:lvl5pPr marL="2286000" lvl="4" indent="-228600" algn="l">
              <a:lnSpc>
                <a:spcPct val="90000"/>
              </a:lnSpc>
              <a:spcBef>
                <a:spcPts val="0"/>
              </a:spcBef>
              <a:spcAft>
                <a:spcPts val="0"/>
              </a:spcAft>
              <a:buClr>
                <a:schemeClr val="accent1"/>
              </a:buClr>
              <a:buSzPts val="1600"/>
              <a:buNone/>
              <a:defRPr sz="1600" b="1"/>
            </a:lvl5pPr>
            <a:lvl6pPr marL="2743200" lvl="5" indent="-228600" algn="l">
              <a:lnSpc>
                <a:spcPct val="120000"/>
              </a:lnSpc>
              <a:spcBef>
                <a:spcPts val="800"/>
              </a:spcBef>
              <a:spcAft>
                <a:spcPts val="0"/>
              </a:spcAft>
              <a:buClr>
                <a:schemeClr val="dk1"/>
              </a:buClr>
              <a:buSzPts val="1600"/>
              <a:buNone/>
              <a:defRPr sz="1600" b="1"/>
            </a:lvl6pPr>
            <a:lvl7pPr marL="3200400" lvl="6" indent="-228600" algn="l">
              <a:lnSpc>
                <a:spcPct val="85000"/>
              </a:lnSpc>
              <a:spcBef>
                <a:spcPts val="600"/>
              </a:spcBef>
              <a:spcAft>
                <a:spcPts val="0"/>
              </a:spcAft>
              <a:buSzPts val="1600"/>
              <a:buNone/>
              <a:defRPr sz="1600" b="1"/>
            </a:lvl7pPr>
            <a:lvl8pPr marL="3657600" lvl="7" indent="-228600" algn="l">
              <a:lnSpc>
                <a:spcPct val="100000"/>
              </a:lnSpc>
              <a:spcBef>
                <a:spcPts val="1200"/>
              </a:spcBef>
              <a:spcAft>
                <a:spcPts val="0"/>
              </a:spcAft>
              <a:buClr>
                <a:schemeClr val="dk1"/>
              </a:buClr>
              <a:buSzPts val="1600"/>
              <a:buNone/>
              <a:defRPr sz="1600" b="1"/>
            </a:lvl8pPr>
            <a:lvl9pPr marL="4114800" lvl="8" indent="-228600" algn="l">
              <a:lnSpc>
                <a:spcPct val="85000"/>
              </a:lnSpc>
              <a:spcBef>
                <a:spcPts val="600"/>
              </a:spcBef>
              <a:spcAft>
                <a:spcPts val="1200"/>
              </a:spcAft>
              <a:buClr>
                <a:schemeClr val="dk1"/>
              </a:buClr>
              <a:buSzPts val="1600"/>
              <a:buNone/>
              <a:defRPr sz="1600" b="1"/>
            </a:lvl9pPr>
          </a:lstStyle>
          <a:p>
            <a:endParaRPr/>
          </a:p>
        </p:txBody>
      </p:sp>
      <p:sp>
        <p:nvSpPr>
          <p:cNvPr id="1005" name="Google Shape;1005;p92"/>
          <p:cNvSpPr txBox="1">
            <a:spLocks noGrp="1"/>
          </p:cNvSpPr>
          <p:nvPr>
            <p:ph type="body" idx="5"/>
          </p:nvPr>
        </p:nvSpPr>
        <p:spPr>
          <a:xfrm>
            <a:off x="904363" y="3313855"/>
            <a:ext cx="2017852" cy="689420"/>
          </a:xfrm>
          <a:prstGeom prst="rect">
            <a:avLst/>
          </a:prstGeom>
          <a:noFill/>
          <a:ln>
            <a:noFill/>
          </a:ln>
        </p:spPr>
        <p:txBody>
          <a:bodyPr spcFirstLastPara="1" wrap="square" lIns="0" tIns="0" rIns="0" bIns="0" anchor="ctr" anchorCtr="0">
            <a:noAutofit/>
          </a:bodyPr>
          <a:lstStyle>
            <a:lvl1pPr marL="457200" lvl="0" indent="-228600" algn="ctr">
              <a:lnSpc>
                <a:spcPct val="80000"/>
              </a:lnSpc>
              <a:spcBef>
                <a:spcPts val="0"/>
              </a:spcBef>
              <a:spcAft>
                <a:spcPts val="0"/>
              </a:spcAft>
              <a:buClr>
                <a:schemeClr val="lt1"/>
              </a:buClr>
              <a:buSzPts val="2800"/>
              <a:buNone/>
              <a:defRPr sz="2800" b="1">
                <a:solidFill>
                  <a:schemeClr val="lt1"/>
                </a:solidFill>
                <a:latin typeface="Arial"/>
                <a:ea typeface="Arial"/>
                <a:cs typeface="Arial"/>
                <a:sym typeface="Arial"/>
              </a:defRPr>
            </a:lvl1pPr>
            <a:lvl2pPr marL="914400" lvl="1" indent="-228600" algn="l">
              <a:lnSpc>
                <a:spcPct val="90000"/>
              </a:lnSpc>
              <a:spcBef>
                <a:spcPts val="400"/>
              </a:spcBef>
              <a:spcAft>
                <a:spcPts val="0"/>
              </a:spcAft>
              <a:buSzPts val="2000"/>
              <a:buNone/>
              <a:defRPr sz="2000">
                <a:solidFill>
                  <a:srgbClr val="888888"/>
                </a:solidFill>
              </a:defRPr>
            </a:lvl2pPr>
            <a:lvl3pPr marL="1371600" lvl="2" indent="-228600" algn="l">
              <a:lnSpc>
                <a:spcPct val="85000"/>
              </a:lnSpc>
              <a:spcBef>
                <a:spcPts val="400"/>
              </a:spcBef>
              <a:spcAft>
                <a:spcPts val="0"/>
              </a:spcAft>
              <a:buClr>
                <a:srgbClr val="888888"/>
              </a:buClr>
              <a:buSzPts val="1800"/>
              <a:buNone/>
              <a:defRPr sz="1800">
                <a:solidFill>
                  <a:srgbClr val="888888"/>
                </a:solidFill>
              </a:defRPr>
            </a:lvl3pPr>
            <a:lvl4pPr marL="1828800" lvl="3" indent="-228600" algn="l">
              <a:lnSpc>
                <a:spcPct val="90000"/>
              </a:lnSpc>
              <a:spcBef>
                <a:spcPts val="1200"/>
              </a:spcBef>
              <a:spcAft>
                <a:spcPts val="0"/>
              </a:spcAft>
              <a:buClr>
                <a:srgbClr val="888888"/>
              </a:buClr>
              <a:buSzPts val="1600"/>
              <a:buNone/>
              <a:defRPr sz="1600">
                <a:solidFill>
                  <a:srgbClr val="888888"/>
                </a:solidFill>
              </a:defRPr>
            </a:lvl4pPr>
            <a:lvl5pPr marL="2286000" lvl="4" indent="-228600" algn="l">
              <a:lnSpc>
                <a:spcPct val="90000"/>
              </a:lnSpc>
              <a:spcBef>
                <a:spcPts val="0"/>
              </a:spcBef>
              <a:spcAft>
                <a:spcPts val="0"/>
              </a:spcAft>
              <a:buClr>
                <a:srgbClr val="888888"/>
              </a:buClr>
              <a:buSzPts val="1600"/>
              <a:buNone/>
              <a:defRPr sz="1600">
                <a:solidFill>
                  <a:srgbClr val="888888"/>
                </a:solidFill>
              </a:defRPr>
            </a:lvl5pPr>
            <a:lvl6pPr marL="2743200" lvl="5" indent="-228600" algn="l">
              <a:lnSpc>
                <a:spcPct val="120000"/>
              </a:lnSpc>
              <a:spcBef>
                <a:spcPts val="800"/>
              </a:spcBef>
              <a:spcAft>
                <a:spcPts val="0"/>
              </a:spcAft>
              <a:buClr>
                <a:srgbClr val="888888"/>
              </a:buClr>
              <a:buSzPts val="1600"/>
              <a:buNone/>
              <a:defRPr sz="1600">
                <a:solidFill>
                  <a:srgbClr val="888888"/>
                </a:solidFill>
              </a:defRPr>
            </a:lvl6pPr>
            <a:lvl7pPr marL="3200400" lvl="6" indent="-228600" algn="l">
              <a:lnSpc>
                <a:spcPct val="85000"/>
              </a:lnSpc>
              <a:spcBef>
                <a:spcPts val="600"/>
              </a:spcBef>
              <a:spcAft>
                <a:spcPts val="0"/>
              </a:spcAft>
              <a:buSzPts val="1600"/>
              <a:buNone/>
              <a:defRPr sz="1600">
                <a:solidFill>
                  <a:srgbClr val="888888"/>
                </a:solidFill>
              </a:defRPr>
            </a:lvl7pPr>
            <a:lvl8pPr marL="3657600" lvl="7" indent="-228600" algn="l">
              <a:lnSpc>
                <a:spcPct val="100000"/>
              </a:lnSpc>
              <a:spcBef>
                <a:spcPts val="1200"/>
              </a:spcBef>
              <a:spcAft>
                <a:spcPts val="0"/>
              </a:spcAft>
              <a:buClr>
                <a:srgbClr val="888888"/>
              </a:buClr>
              <a:buSzPts val="1600"/>
              <a:buNone/>
              <a:defRPr sz="1600">
                <a:solidFill>
                  <a:srgbClr val="888888"/>
                </a:solidFill>
              </a:defRPr>
            </a:lvl8pPr>
            <a:lvl9pPr marL="4114800" lvl="8" indent="-228600" algn="l">
              <a:lnSpc>
                <a:spcPct val="85000"/>
              </a:lnSpc>
              <a:spcBef>
                <a:spcPts val="600"/>
              </a:spcBef>
              <a:spcAft>
                <a:spcPts val="1200"/>
              </a:spcAft>
              <a:buClr>
                <a:srgbClr val="888888"/>
              </a:buClr>
              <a:buSzPts val="1600"/>
              <a:buNone/>
              <a:defRPr sz="1600">
                <a:solidFill>
                  <a:srgbClr val="888888"/>
                </a:solidFill>
              </a:defRPr>
            </a:lvl9pPr>
          </a:lstStyle>
          <a:p>
            <a:endParaRPr/>
          </a:p>
        </p:txBody>
      </p:sp>
      <p:sp>
        <p:nvSpPr>
          <p:cNvPr id="1006" name="Google Shape;1006;p92"/>
          <p:cNvSpPr/>
          <p:nvPr/>
        </p:nvSpPr>
        <p:spPr>
          <a:xfrm>
            <a:off x="10848521" y="75561"/>
            <a:ext cx="1338508" cy="181868"/>
          </a:xfrm>
          <a:prstGeom prst="rect">
            <a:avLst/>
          </a:prstGeom>
          <a:noFill/>
          <a:ln>
            <a:noFill/>
          </a:ln>
        </p:spPr>
        <p:txBody>
          <a:bodyPr spcFirstLastPara="1" wrap="square" lIns="121900" tIns="60925" rIns="121900" bIns="60925" anchor="t" anchorCtr="0">
            <a:noAutofit/>
          </a:bodyPr>
          <a:lstStyle/>
          <a:p>
            <a:pPr marL="0" marR="0" lvl="0" indent="0" algn="r" rtl="0">
              <a:spcBef>
                <a:spcPts val="0"/>
              </a:spcBef>
              <a:spcAft>
                <a:spcPts val="0"/>
              </a:spcAft>
              <a:buNone/>
            </a:pPr>
            <a:r>
              <a:rPr lang="en-US" sz="700" b="0" i="0">
                <a:solidFill>
                  <a:schemeClr val="dk2"/>
                </a:solidFill>
                <a:latin typeface="Arial"/>
                <a:ea typeface="Arial"/>
                <a:cs typeface="Arial"/>
                <a:sym typeface="Arial"/>
              </a:rPr>
              <a:t>© 2019 SPLUNK INC.</a:t>
            </a:r>
            <a:endParaRPr sz="700">
              <a:solidFill>
                <a:schemeClr val="dk2"/>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matchingName="Customer Story with Logo">
  <p:cSld name="Customer Story with Logo">
    <p:spTree>
      <p:nvGrpSpPr>
        <p:cNvPr id="1" name="Shape 1007"/>
        <p:cNvGrpSpPr/>
        <p:nvPr/>
      </p:nvGrpSpPr>
      <p:grpSpPr>
        <a:xfrm>
          <a:off x="0" y="0"/>
          <a:ext cx="0" cy="0"/>
          <a:chOff x="0" y="0"/>
          <a:chExt cx="0" cy="0"/>
        </a:xfrm>
      </p:grpSpPr>
      <p:sp>
        <p:nvSpPr>
          <p:cNvPr id="1008" name="Google Shape;1008;p93"/>
          <p:cNvSpPr/>
          <p:nvPr/>
        </p:nvSpPr>
        <p:spPr>
          <a:xfrm>
            <a:off x="0" y="0"/>
            <a:ext cx="3826576" cy="6858000"/>
          </a:xfrm>
          <a:prstGeom prst="rect">
            <a:avLst/>
          </a:prstGeom>
          <a:gradFill>
            <a:gsLst>
              <a:gs pos="0">
                <a:srgbClr val="F67C34"/>
              </a:gs>
              <a:gs pos="6000">
                <a:srgbClr val="F67C34"/>
              </a:gs>
              <a:gs pos="76000">
                <a:srgbClr val="EC008C"/>
              </a:gs>
              <a:gs pos="100000">
                <a:srgbClr val="EC008C"/>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FFFFFF"/>
              </a:solidFill>
              <a:latin typeface="Arial"/>
              <a:ea typeface="Arial"/>
              <a:cs typeface="Arial"/>
              <a:sym typeface="Arial"/>
            </a:endParaRPr>
          </a:p>
        </p:txBody>
      </p:sp>
      <p:grpSp>
        <p:nvGrpSpPr>
          <p:cNvPr id="1009" name="Google Shape;1009;p93"/>
          <p:cNvGrpSpPr/>
          <p:nvPr/>
        </p:nvGrpSpPr>
        <p:grpSpPr>
          <a:xfrm>
            <a:off x="1067455" y="6571932"/>
            <a:ext cx="1691669" cy="312557"/>
            <a:chOff x="1067454" y="6571931"/>
            <a:chExt cx="1691669" cy="312557"/>
          </a:xfrm>
        </p:grpSpPr>
        <p:cxnSp>
          <p:nvCxnSpPr>
            <p:cNvPr id="1010" name="Google Shape;1010;p93"/>
            <p:cNvCxnSpPr/>
            <p:nvPr/>
          </p:nvCxnSpPr>
          <p:spPr>
            <a:xfrm rot="10800000" flipH="1">
              <a:off x="2446566" y="6571931"/>
              <a:ext cx="312557" cy="312557"/>
            </a:xfrm>
            <a:prstGeom prst="straightConnector1">
              <a:avLst/>
            </a:prstGeom>
            <a:noFill/>
            <a:ln w="12700" cap="rnd" cmpd="sng">
              <a:solidFill>
                <a:srgbClr val="FFFFFF"/>
              </a:solidFill>
              <a:prstDash val="solid"/>
              <a:round/>
              <a:headEnd type="none" w="sm" len="sm"/>
              <a:tailEnd type="none" w="sm" len="sm"/>
            </a:ln>
          </p:spPr>
        </p:cxnSp>
        <p:cxnSp>
          <p:nvCxnSpPr>
            <p:cNvPr id="1011" name="Google Shape;1011;p93"/>
            <p:cNvCxnSpPr/>
            <p:nvPr/>
          </p:nvCxnSpPr>
          <p:spPr>
            <a:xfrm rot="10800000" flipH="1">
              <a:off x="2216714" y="6571931"/>
              <a:ext cx="312557" cy="312557"/>
            </a:xfrm>
            <a:prstGeom prst="straightConnector1">
              <a:avLst/>
            </a:prstGeom>
            <a:noFill/>
            <a:ln w="12700" cap="rnd" cmpd="sng">
              <a:solidFill>
                <a:srgbClr val="FFFFFF"/>
              </a:solidFill>
              <a:prstDash val="solid"/>
              <a:round/>
              <a:headEnd type="none" w="sm" len="sm"/>
              <a:tailEnd type="none" w="sm" len="sm"/>
            </a:ln>
          </p:spPr>
        </p:cxnSp>
        <p:cxnSp>
          <p:nvCxnSpPr>
            <p:cNvPr id="1012" name="Google Shape;1012;p93"/>
            <p:cNvCxnSpPr/>
            <p:nvPr/>
          </p:nvCxnSpPr>
          <p:spPr>
            <a:xfrm rot="10800000" flipH="1">
              <a:off x="1986862" y="6571931"/>
              <a:ext cx="312557" cy="312557"/>
            </a:xfrm>
            <a:prstGeom prst="straightConnector1">
              <a:avLst/>
            </a:prstGeom>
            <a:noFill/>
            <a:ln w="12700" cap="rnd" cmpd="sng">
              <a:solidFill>
                <a:srgbClr val="FFFFFF"/>
              </a:solidFill>
              <a:prstDash val="solid"/>
              <a:round/>
              <a:headEnd type="none" w="sm" len="sm"/>
              <a:tailEnd type="none" w="sm" len="sm"/>
            </a:ln>
          </p:spPr>
        </p:cxnSp>
        <p:cxnSp>
          <p:nvCxnSpPr>
            <p:cNvPr id="1013" name="Google Shape;1013;p93"/>
            <p:cNvCxnSpPr/>
            <p:nvPr/>
          </p:nvCxnSpPr>
          <p:spPr>
            <a:xfrm rot="10800000" flipH="1">
              <a:off x="1757010" y="6571931"/>
              <a:ext cx="312557" cy="312557"/>
            </a:xfrm>
            <a:prstGeom prst="straightConnector1">
              <a:avLst/>
            </a:prstGeom>
            <a:noFill/>
            <a:ln w="12700" cap="rnd" cmpd="sng">
              <a:solidFill>
                <a:srgbClr val="FFFFFF"/>
              </a:solidFill>
              <a:prstDash val="solid"/>
              <a:round/>
              <a:headEnd type="none" w="sm" len="sm"/>
              <a:tailEnd type="none" w="sm" len="sm"/>
            </a:ln>
          </p:spPr>
        </p:cxnSp>
        <p:cxnSp>
          <p:nvCxnSpPr>
            <p:cNvPr id="1014" name="Google Shape;1014;p93"/>
            <p:cNvCxnSpPr/>
            <p:nvPr/>
          </p:nvCxnSpPr>
          <p:spPr>
            <a:xfrm rot="10800000" flipH="1">
              <a:off x="1527158" y="6571931"/>
              <a:ext cx="312557" cy="312557"/>
            </a:xfrm>
            <a:prstGeom prst="straightConnector1">
              <a:avLst/>
            </a:prstGeom>
            <a:noFill/>
            <a:ln w="12700" cap="rnd" cmpd="sng">
              <a:solidFill>
                <a:srgbClr val="FFFFFF"/>
              </a:solidFill>
              <a:prstDash val="solid"/>
              <a:round/>
              <a:headEnd type="none" w="sm" len="sm"/>
              <a:tailEnd type="none" w="sm" len="sm"/>
            </a:ln>
          </p:spPr>
        </p:cxnSp>
        <p:cxnSp>
          <p:nvCxnSpPr>
            <p:cNvPr id="1015" name="Google Shape;1015;p93"/>
            <p:cNvCxnSpPr/>
            <p:nvPr/>
          </p:nvCxnSpPr>
          <p:spPr>
            <a:xfrm rot="10800000" flipH="1">
              <a:off x="1297306" y="6571931"/>
              <a:ext cx="312557" cy="312557"/>
            </a:xfrm>
            <a:prstGeom prst="straightConnector1">
              <a:avLst/>
            </a:prstGeom>
            <a:noFill/>
            <a:ln w="12700" cap="rnd" cmpd="sng">
              <a:solidFill>
                <a:srgbClr val="FFFFFF"/>
              </a:solidFill>
              <a:prstDash val="solid"/>
              <a:round/>
              <a:headEnd type="none" w="sm" len="sm"/>
              <a:tailEnd type="none" w="sm" len="sm"/>
            </a:ln>
          </p:spPr>
        </p:cxnSp>
        <p:cxnSp>
          <p:nvCxnSpPr>
            <p:cNvPr id="1016" name="Google Shape;1016;p93"/>
            <p:cNvCxnSpPr/>
            <p:nvPr/>
          </p:nvCxnSpPr>
          <p:spPr>
            <a:xfrm rot="10800000" flipH="1">
              <a:off x="1067454" y="6571931"/>
              <a:ext cx="312557" cy="312557"/>
            </a:xfrm>
            <a:prstGeom prst="straightConnector1">
              <a:avLst/>
            </a:prstGeom>
            <a:noFill/>
            <a:ln w="12700" cap="rnd" cmpd="sng">
              <a:solidFill>
                <a:srgbClr val="FFFFFF"/>
              </a:solidFill>
              <a:prstDash val="solid"/>
              <a:round/>
              <a:headEnd type="none" w="sm" len="sm"/>
              <a:tailEnd type="none" w="sm" len="sm"/>
            </a:ln>
          </p:spPr>
        </p:cxnSp>
      </p:grpSp>
      <p:sp>
        <p:nvSpPr>
          <p:cNvPr id="1017" name="Google Shape;1017;p93"/>
          <p:cNvSpPr/>
          <p:nvPr/>
        </p:nvSpPr>
        <p:spPr>
          <a:xfrm>
            <a:off x="904363" y="899160"/>
            <a:ext cx="2017852" cy="2017852"/>
          </a:xfrm>
          <a:prstGeom prst="ellipse">
            <a:avLst/>
          </a:prstGeom>
          <a:solidFill>
            <a:schemeClr val="lt1"/>
          </a:solidFill>
          <a:ln>
            <a:noFill/>
          </a:ln>
        </p:spPr>
        <p:txBody>
          <a:bodyPr spcFirstLastPara="1" wrap="square" lIns="121900" tIns="60925" rIns="121900" bIns="60925" anchor="ctr" anchorCtr="0">
            <a:noAutofit/>
          </a:bodyPr>
          <a:lstStyle/>
          <a:p>
            <a:pPr marL="0" marR="0" lvl="0" indent="0" algn="l" rtl="0">
              <a:lnSpc>
                <a:spcPct val="85000"/>
              </a:lnSpc>
              <a:spcBef>
                <a:spcPts val="0"/>
              </a:spcBef>
              <a:spcAft>
                <a:spcPts val="0"/>
              </a:spcAft>
              <a:buNone/>
            </a:pPr>
            <a:endParaRPr sz="1600">
              <a:solidFill>
                <a:schemeClr val="lt1"/>
              </a:solidFill>
              <a:latin typeface="Arial"/>
              <a:ea typeface="Arial"/>
              <a:cs typeface="Arial"/>
              <a:sym typeface="Arial"/>
            </a:endParaRPr>
          </a:p>
        </p:txBody>
      </p:sp>
      <p:sp>
        <p:nvSpPr>
          <p:cNvPr id="1018" name="Google Shape;1018;p93"/>
          <p:cNvSpPr>
            <a:spLocks noGrp="1"/>
          </p:cNvSpPr>
          <p:nvPr>
            <p:ph type="pic" idx="2"/>
          </p:nvPr>
        </p:nvSpPr>
        <p:spPr>
          <a:xfrm>
            <a:off x="1190953" y="1324535"/>
            <a:ext cx="1444671" cy="1167103"/>
          </a:xfrm>
          <a:prstGeom prst="rect">
            <a:avLst/>
          </a:prstGeom>
          <a:noFill/>
          <a:ln>
            <a:noFill/>
          </a:ln>
        </p:spPr>
        <p:txBody>
          <a:bodyPr spcFirstLastPara="1" wrap="square" lIns="0" tIns="0" rIns="0" bIns="0" anchor="t" anchorCtr="0">
            <a:noAutofit/>
          </a:bodyPr>
          <a:lstStyle>
            <a:lvl1pPr marR="0" lvl="0" algn="ctr" rtl="0">
              <a:lnSpc>
                <a:spcPct val="95000"/>
              </a:lnSpc>
              <a:spcBef>
                <a:spcPts val="1200"/>
              </a:spcBef>
              <a:spcAft>
                <a:spcPts val="0"/>
              </a:spcAft>
              <a:buClr>
                <a:schemeClr val="lt2"/>
              </a:buClr>
              <a:buSzPts val="1800"/>
              <a:buFont typeface="Arial"/>
              <a:buChar char="​"/>
              <a:defRPr sz="1800" b="0" i="0" u="none" strike="noStrike" cap="none">
                <a:solidFill>
                  <a:schemeClr val="lt2"/>
                </a:solidFill>
                <a:latin typeface="Arial"/>
                <a:ea typeface="Arial"/>
                <a:cs typeface="Arial"/>
                <a:sym typeface="Arial"/>
              </a:defRPr>
            </a:lvl1pPr>
            <a:lvl2pPr marR="0" lvl="1" algn="l" rtl="0">
              <a:lnSpc>
                <a:spcPct val="90000"/>
              </a:lnSpc>
              <a:spcBef>
                <a:spcPts val="40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2pPr>
            <a:lvl3pPr marR="0" lvl="2" algn="l" rtl="0">
              <a:lnSpc>
                <a:spcPct val="85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12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Clr>
                <a:schemeClr val="accent1"/>
              </a:buClr>
              <a:buSzPts val="1400"/>
              <a:buFont typeface="Arial"/>
              <a:buChar char="​"/>
              <a:defRPr sz="1400" b="0" i="0" u="none" strike="noStrike" cap="none">
                <a:solidFill>
                  <a:schemeClr val="accent1"/>
                </a:solidFill>
                <a:latin typeface="Arial"/>
                <a:ea typeface="Arial"/>
                <a:cs typeface="Arial"/>
                <a:sym typeface="Arial"/>
              </a:defRPr>
            </a:lvl5pPr>
            <a:lvl6pPr marR="0" lvl="5" algn="l" rtl="0">
              <a:lnSpc>
                <a:spcPct val="12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85000"/>
              </a:lnSpc>
              <a:spcBef>
                <a:spcPts val="600"/>
              </a:spcBef>
              <a:spcAft>
                <a:spcPts val="0"/>
              </a:spcAft>
              <a:buClr>
                <a:schemeClr val="accent4"/>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100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8pPr>
            <a:lvl9pPr marR="0" lvl="8" algn="l" rtl="0">
              <a:lnSpc>
                <a:spcPct val="85000"/>
              </a:lnSpc>
              <a:spcBef>
                <a:spcPts val="600"/>
              </a:spcBef>
              <a:spcAft>
                <a:spcPts val="1200"/>
              </a:spcAft>
              <a:buClr>
                <a:schemeClr val="dk1"/>
              </a:buClr>
              <a:buSzPts val="1400"/>
              <a:buFont typeface="Arial"/>
              <a:buChar char="​"/>
              <a:defRPr sz="1400" b="1" i="0" u="none" strike="noStrike" cap="none">
                <a:solidFill>
                  <a:schemeClr val="dk1"/>
                </a:solidFill>
                <a:latin typeface="Arial"/>
                <a:ea typeface="Arial"/>
                <a:cs typeface="Arial"/>
                <a:sym typeface="Arial"/>
              </a:defRPr>
            </a:lvl9pPr>
          </a:lstStyle>
          <a:p>
            <a:endParaRPr/>
          </a:p>
        </p:txBody>
      </p:sp>
      <p:sp>
        <p:nvSpPr>
          <p:cNvPr id="1019" name="Google Shape;1019;p93"/>
          <p:cNvSpPr/>
          <p:nvPr/>
        </p:nvSpPr>
        <p:spPr>
          <a:xfrm>
            <a:off x="0" y="5215345"/>
            <a:ext cx="3826576" cy="1642655"/>
          </a:xfrm>
          <a:custGeom>
            <a:avLst/>
            <a:gdLst/>
            <a:ahLst/>
            <a:cxnLst/>
            <a:rect l="l" t="t" r="r" b="b"/>
            <a:pathLst>
              <a:path w="12193517" h="5234374" extrusionOk="0">
                <a:moveTo>
                  <a:pt x="8515352" y="1390999"/>
                </a:moveTo>
                <a:cubicBezTo>
                  <a:pt x="8923362" y="1609606"/>
                  <a:pt x="10065020" y="1987702"/>
                  <a:pt x="10568724" y="2174412"/>
                </a:cubicBezTo>
                <a:cubicBezTo>
                  <a:pt x="10901214" y="1796939"/>
                  <a:pt x="11403827" y="1004794"/>
                  <a:pt x="12193517" y="0"/>
                </a:cubicBezTo>
                <a:lnTo>
                  <a:pt x="12193517" y="5234374"/>
                </a:lnTo>
                <a:lnTo>
                  <a:pt x="10924806" y="5234374"/>
                </a:lnTo>
                <a:lnTo>
                  <a:pt x="10899406" y="5234374"/>
                </a:lnTo>
                <a:lnTo>
                  <a:pt x="8929318" y="5234374"/>
                </a:lnTo>
                <a:lnTo>
                  <a:pt x="6270256" y="5234374"/>
                </a:lnTo>
                <a:lnTo>
                  <a:pt x="1310906" y="5234374"/>
                </a:lnTo>
                <a:lnTo>
                  <a:pt x="726706" y="5234374"/>
                </a:lnTo>
                <a:lnTo>
                  <a:pt x="1517" y="5234374"/>
                </a:lnTo>
                <a:cubicBezTo>
                  <a:pt x="1011" y="4314153"/>
                  <a:pt x="506" y="3393932"/>
                  <a:pt x="0" y="2473711"/>
                </a:cubicBezTo>
                <a:lnTo>
                  <a:pt x="1632098" y="3301980"/>
                </a:lnTo>
                <a:lnTo>
                  <a:pt x="3108323" y="2115417"/>
                </a:lnTo>
                <a:lnTo>
                  <a:pt x="4900281" y="2878041"/>
                </a:lnTo>
                <a:cubicBezTo>
                  <a:pt x="5318495" y="2630453"/>
                  <a:pt x="7905751" y="1638587"/>
                  <a:pt x="8515352" y="1390999"/>
                </a:cubicBezTo>
                <a:close/>
              </a:path>
            </a:pathLst>
          </a:custGeom>
          <a:gradFill>
            <a:gsLst>
              <a:gs pos="0">
                <a:srgbClr val="F99D1C">
                  <a:alpha val="32941"/>
                </a:srgbClr>
              </a:gs>
              <a:gs pos="31000">
                <a:srgbClr val="F99D1C">
                  <a:alpha val="32941"/>
                </a:srgbClr>
              </a:gs>
              <a:gs pos="72000">
                <a:srgbClr val="F99D1C">
                  <a:alpha val="0"/>
                </a:srgbClr>
              </a:gs>
              <a:gs pos="100000">
                <a:srgbClr val="F99D1C">
                  <a:alpha val="0"/>
                </a:srgbClr>
              </a:gs>
            </a:gsLst>
            <a:lin ang="5400000"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rgbClr val="000000"/>
              </a:solidFill>
              <a:latin typeface="Arial"/>
              <a:ea typeface="Arial"/>
              <a:cs typeface="Arial"/>
              <a:sym typeface="Arial"/>
            </a:endParaRPr>
          </a:p>
        </p:txBody>
      </p:sp>
      <p:sp>
        <p:nvSpPr>
          <p:cNvPr id="1020" name="Google Shape;1020;p93"/>
          <p:cNvSpPr/>
          <p:nvPr/>
        </p:nvSpPr>
        <p:spPr>
          <a:xfrm>
            <a:off x="563" y="5518807"/>
            <a:ext cx="3826100" cy="1339193"/>
          </a:xfrm>
          <a:custGeom>
            <a:avLst/>
            <a:gdLst/>
            <a:ahLst/>
            <a:cxnLst/>
            <a:rect l="l" t="t" r="r" b="b"/>
            <a:pathLst>
              <a:path w="12192001" h="4267386" extrusionOk="0">
                <a:moveTo>
                  <a:pt x="5506407" y="374651"/>
                </a:moveTo>
                <a:lnTo>
                  <a:pt x="7442791" y="1229280"/>
                </a:lnTo>
                <a:lnTo>
                  <a:pt x="8569842" y="803977"/>
                </a:lnTo>
                <a:lnTo>
                  <a:pt x="8864930" y="1607956"/>
                </a:lnTo>
                <a:cubicBezTo>
                  <a:pt x="9147702" y="1472465"/>
                  <a:pt x="10876503" y="124859"/>
                  <a:pt x="11084847" y="0"/>
                </a:cubicBezTo>
                <a:lnTo>
                  <a:pt x="12192000" y="309415"/>
                </a:lnTo>
                <a:cubicBezTo>
                  <a:pt x="12192000" y="1628739"/>
                  <a:pt x="12192001" y="2948062"/>
                  <a:pt x="12192001" y="4267386"/>
                </a:cubicBezTo>
                <a:lnTo>
                  <a:pt x="0" y="4267386"/>
                </a:lnTo>
                <a:lnTo>
                  <a:pt x="0" y="1070913"/>
                </a:lnTo>
                <a:lnTo>
                  <a:pt x="699790" y="344673"/>
                </a:lnTo>
                <a:lnTo>
                  <a:pt x="2996902" y="2633848"/>
                </a:lnTo>
                <a:lnTo>
                  <a:pt x="4165156" y="950433"/>
                </a:lnTo>
                <a:lnTo>
                  <a:pt x="5506407" y="374651"/>
                </a:lnTo>
                <a:close/>
              </a:path>
            </a:pathLst>
          </a:custGeom>
          <a:gradFill>
            <a:gsLst>
              <a:gs pos="0">
                <a:srgbClr val="F99D1C">
                  <a:alpha val="29803"/>
                </a:srgbClr>
              </a:gs>
              <a:gs pos="75000">
                <a:srgbClr val="F99D1C">
                  <a:alpha val="29803"/>
                </a:srgbClr>
              </a:gs>
              <a:gs pos="95000">
                <a:srgbClr val="F99D1C">
                  <a:alpha val="0"/>
                </a:srgbClr>
              </a:gs>
              <a:gs pos="100000">
                <a:srgbClr val="F99D1C">
                  <a:alpha val="0"/>
                </a:srgbClr>
              </a:gs>
            </a:gsLst>
            <a:lin ang="5400000"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rgbClr val="000000"/>
              </a:solidFill>
              <a:latin typeface="Arial"/>
              <a:ea typeface="Arial"/>
              <a:cs typeface="Arial"/>
              <a:sym typeface="Arial"/>
            </a:endParaRPr>
          </a:p>
        </p:txBody>
      </p:sp>
      <p:sp>
        <p:nvSpPr>
          <p:cNvPr id="1021" name="Google Shape;1021;p93"/>
          <p:cNvSpPr txBox="1">
            <a:spLocks noGrp="1"/>
          </p:cNvSpPr>
          <p:nvPr>
            <p:ph type="body" idx="1"/>
          </p:nvPr>
        </p:nvSpPr>
        <p:spPr>
          <a:xfrm>
            <a:off x="904363" y="4092789"/>
            <a:ext cx="2017852" cy="1907336"/>
          </a:xfrm>
          <a:prstGeom prst="rect">
            <a:avLst/>
          </a:prstGeom>
          <a:noFill/>
          <a:ln>
            <a:noFill/>
          </a:ln>
        </p:spPr>
        <p:txBody>
          <a:bodyPr spcFirstLastPara="1" wrap="square" lIns="0" tIns="0" rIns="0" bIns="0" anchor="t" anchorCtr="0">
            <a:noAutofit/>
          </a:bodyPr>
          <a:lstStyle>
            <a:lvl1pPr marL="457200" lvl="0" indent="-228600" algn="ctr">
              <a:lnSpc>
                <a:spcPct val="120000"/>
              </a:lnSpc>
              <a:spcBef>
                <a:spcPts val="1200"/>
              </a:spcBef>
              <a:spcAft>
                <a:spcPts val="0"/>
              </a:spcAft>
              <a:buClr>
                <a:schemeClr val="lt1"/>
              </a:buClr>
              <a:buSzPts val="1600"/>
              <a:buNone/>
              <a:defRPr sz="1600">
                <a:solidFill>
                  <a:schemeClr val="lt1"/>
                </a:solidFill>
                <a:latin typeface="Arial"/>
                <a:ea typeface="Arial"/>
                <a:cs typeface="Arial"/>
                <a:sym typeface="Arial"/>
              </a:defRPr>
            </a:lvl1pPr>
            <a:lvl2pPr marL="914400" lvl="1" indent="-228600" algn="l">
              <a:lnSpc>
                <a:spcPct val="90000"/>
              </a:lnSpc>
              <a:spcBef>
                <a:spcPts val="400"/>
              </a:spcBef>
              <a:spcAft>
                <a:spcPts val="0"/>
              </a:spcAft>
              <a:buSzPts val="1400"/>
              <a:buNone/>
              <a:defRPr sz="1400"/>
            </a:lvl2pPr>
            <a:lvl3pPr marL="1371600" lvl="2" indent="-228600" algn="l">
              <a:lnSpc>
                <a:spcPct val="85000"/>
              </a:lnSpc>
              <a:spcBef>
                <a:spcPts val="400"/>
              </a:spcBef>
              <a:spcAft>
                <a:spcPts val="0"/>
              </a:spcAft>
              <a:buClr>
                <a:schemeClr val="dk1"/>
              </a:buClr>
              <a:buSzPts val="1200"/>
              <a:buNone/>
              <a:defRPr sz="1200"/>
            </a:lvl3pPr>
            <a:lvl4pPr marL="1828800" lvl="3" indent="-228600" algn="l">
              <a:lnSpc>
                <a:spcPct val="90000"/>
              </a:lnSpc>
              <a:spcBef>
                <a:spcPts val="1200"/>
              </a:spcBef>
              <a:spcAft>
                <a:spcPts val="0"/>
              </a:spcAft>
              <a:buClr>
                <a:schemeClr val="dk1"/>
              </a:buClr>
              <a:buSzPts val="1000"/>
              <a:buNone/>
              <a:defRPr sz="1000"/>
            </a:lvl4pPr>
            <a:lvl5pPr marL="2286000" lvl="4" indent="-228600" algn="l">
              <a:lnSpc>
                <a:spcPct val="90000"/>
              </a:lnSpc>
              <a:spcBef>
                <a:spcPts val="0"/>
              </a:spcBef>
              <a:spcAft>
                <a:spcPts val="0"/>
              </a:spcAft>
              <a:buClr>
                <a:schemeClr val="accent1"/>
              </a:buClr>
              <a:buSzPts val="1000"/>
              <a:buNone/>
              <a:defRPr sz="1000"/>
            </a:lvl5pPr>
            <a:lvl6pPr marL="2743200" lvl="5" indent="-228600" algn="l">
              <a:lnSpc>
                <a:spcPct val="120000"/>
              </a:lnSpc>
              <a:spcBef>
                <a:spcPts val="800"/>
              </a:spcBef>
              <a:spcAft>
                <a:spcPts val="0"/>
              </a:spcAft>
              <a:buClr>
                <a:schemeClr val="dk1"/>
              </a:buClr>
              <a:buSzPts val="1000"/>
              <a:buNone/>
              <a:defRPr sz="1000"/>
            </a:lvl6pPr>
            <a:lvl7pPr marL="3200400" lvl="6" indent="-228600" algn="l">
              <a:lnSpc>
                <a:spcPct val="85000"/>
              </a:lnSpc>
              <a:spcBef>
                <a:spcPts val="600"/>
              </a:spcBef>
              <a:spcAft>
                <a:spcPts val="0"/>
              </a:spcAft>
              <a:buSzPts val="1000"/>
              <a:buNone/>
              <a:defRPr sz="1000"/>
            </a:lvl7pPr>
            <a:lvl8pPr marL="3657600" lvl="7" indent="-228600" algn="l">
              <a:lnSpc>
                <a:spcPct val="100000"/>
              </a:lnSpc>
              <a:spcBef>
                <a:spcPts val="1200"/>
              </a:spcBef>
              <a:spcAft>
                <a:spcPts val="0"/>
              </a:spcAft>
              <a:buClr>
                <a:schemeClr val="dk1"/>
              </a:buClr>
              <a:buSzPts val="1000"/>
              <a:buNone/>
              <a:defRPr sz="1000"/>
            </a:lvl8pPr>
            <a:lvl9pPr marL="4114800" lvl="8" indent="-228600" algn="l">
              <a:lnSpc>
                <a:spcPct val="85000"/>
              </a:lnSpc>
              <a:spcBef>
                <a:spcPts val="600"/>
              </a:spcBef>
              <a:spcAft>
                <a:spcPts val="1200"/>
              </a:spcAft>
              <a:buClr>
                <a:schemeClr val="dk1"/>
              </a:buClr>
              <a:buSzPts val="1000"/>
              <a:buNone/>
              <a:defRPr sz="1000"/>
            </a:lvl9pPr>
          </a:lstStyle>
          <a:p>
            <a:endParaRPr/>
          </a:p>
        </p:txBody>
      </p:sp>
      <p:pic>
        <p:nvPicPr>
          <p:cNvPr id="1022" name="Google Shape;1022;p93"/>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768418" y="6398745"/>
            <a:ext cx="1737783" cy="232711"/>
          </a:xfrm>
          <a:prstGeom prst="rect">
            <a:avLst/>
          </a:prstGeom>
          <a:noFill/>
          <a:ln>
            <a:noFill/>
          </a:ln>
        </p:spPr>
      </p:pic>
      <p:sp>
        <p:nvSpPr>
          <p:cNvPr id="1023" name="Google Shape;1023;p93"/>
          <p:cNvSpPr txBox="1">
            <a:spLocks noGrp="1"/>
          </p:cNvSpPr>
          <p:nvPr>
            <p:ph type="body" idx="3"/>
          </p:nvPr>
        </p:nvSpPr>
        <p:spPr>
          <a:xfrm>
            <a:off x="4530023" y="2156765"/>
            <a:ext cx="6976176" cy="3804808"/>
          </a:xfrm>
          <a:prstGeom prst="rect">
            <a:avLst/>
          </a:prstGeom>
          <a:noFill/>
          <a:ln>
            <a:noFill/>
          </a:ln>
        </p:spPr>
        <p:txBody>
          <a:bodyPr spcFirstLastPara="1" wrap="square" lIns="0" tIns="0" rIns="0" bIns="0" anchor="t" anchorCtr="0">
            <a:noAutofit/>
          </a:bodyPr>
          <a:lstStyle>
            <a:lvl1pPr marL="457200" lvl="0" indent="-368300" algn="l">
              <a:lnSpc>
                <a:spcPct val="95000"/>
              </a:lnSpc>
              <a:spcBef>
                <a:spcPts val="1200"/>
              </a:spcBef>
              <a:spcAft>
                <a:spcPts val="0"/>
              </a:spcAft>
              <a:buClr>
                <a:schemeClr val="dk1"/>
              </a:buClr>
              <a:buSzPts val="2200"/>
              <a:buChar char="​"/>
              <a:defRPr>
                <a:latin typeface="Arial"/>
                <a:ea typeface="Arial"/>
                <a:cs typeface="Arial"/>
                <a:sym typeface="Arial"/>
              </a:defRPr>
            </a:lvl1pPr>
            <a:lvl2pPr marL="914400" lvl="1" indent="-342900" algn="l">
              <a:lnSpc>
                <a:spcPct val="90000"/>
              </a:lnSpc>
              <a:spcBef>
                <a:spcPts val="400"/>
              </a:spcBef>
              <a:spcAft>
                <a:spcPts val="0"/>
              </a:spcAft>
              <a:buSzPts val="1800"/>
              <a:buChar char="•"/>
              <a:defRPr>
                <a:latin typeface="Arial"/>
                <a:ea typeface="Arial"/>
                <a:cs typeface="Arial"/>
                <a:sym typeface="Arial"/>
              </a:defRPr>
            </a:lvl2pPr>
            <a:lvl3pPr marL="1371600" lvl="2" indent="-317500" algn="l">
              <a:lnSpc>
                <a:spcPct val="85000"/>
              </a:lnSpc>
              <a:spcBef>
                <a:spcPts val="400"/>
              </a:spcBef>
              <a:spcAft>
                <a:spcPts val="0"/>
              </a:spcAft>
              <a:buClr>
                <a:schemeClr val="dk1"/>
              </a:buClr>
              <a:buSzPts val="1400"/>
              <a:buFont typeface="Arial"/>
              <a:buChar char="–"/>
              <a:defRPr>
                <a:latin typeface="Arial"/>
                <a:ea typeface="Arial"/>
                <a:cs typeface="Arial"/>
                <a:sym typeface="Arial"/>
              </a:defRPr>
            </a:lvl3pPr>
            <a:lvl4pPr marL="1828800" lvl="3" indent="-355600" algn="l">
              <a:lnSpc>
                <a:spcPct val="90000"/>
              </a:lnSpc>
              <a:spcBef>
                <a:spcPts val="1200"/>
              </a:spcBef>
              <a:spcAft>
                <a:spcPts val="0"/>
              </a:spcAft>
              <a:buClr>
                <a:schemeClr val="dk1"/>
              </a:buClr>
              <a:buSzPts val="2000"/>
              <a:buChar char="​"/>
              <a:defRPr>
                <a:latin typeface="Arial"/>
                <a:ea typeface="Arial"/>
                <a:cs typeface="Arial"/>
                <a:sym typeface="Arial"/>
              </a:defRPr>
            </a:lvl4pPr>
            <a:lvl5pPr marL="2286000" lvl="4" indent="-317500" algn="l">
              <a:lnSpc>
                <a:spcPct val="90000"/>
              </a:lnSpc>
              <a:spcBef>
                <a:spcPts val="0"/>
              </a:spcBef>
              <a:spcAft>
                <a:spcPts val="0"/>
              </a:spcAft>
              <a:buClr>
                <a:schemeClr val="accent1"/>
              </a:buClr>
              <a:buSzPts val="1400"/>
              <a:buChar char="​"/>
              <a:defRPr>
                <a:latin typeface="Arial"/>
                <a:ea typeface="Arial"/>
                <a:cs typeface="Arial"/>
                <a:sym typeface="Arial"/>
              </a:defRPr>
            </a:lvl5pPr>
            <a:lvl6pPr marL="2743200" lvl="5" indent="-317500" algn="l">
              <a:lnSpc>
                <a:spcPct val="120000"/>
              </a:lnSpc>
              <a:spcBef>
                <a:spcPts val="800"/>
              </a:spcBef>
              <a:spcAft>
                <a:spcPts val="0"/>
              </a:spcAft>
              <a:buClr>
                <a:schemeClr val="dk1"/>
              </a:buClr>
              <a:buSzPts val="1400"/>
              <a:buChar char="​"/>
              <a:defRPr>
                <a:latin typeface="Arial"/>
                <a:ea typeface="Arial"/>
                <a:cs typeface="Arial"/>
                <a:sym typeface="Arial"/>
              </a:defRPr>
            </a:lvl6pPr>
            <a:lvl7pPr marL="3200400" lvl="6" indent="-304800" algn="l">
              <a:lnSpc>
                <a:spcPct val="85000"/>
              </a:lnSpc>
              <a:spcBef>
                <a:spcPts val="600"/>
              </a:spcBef>
              <a:spcAft>
                <a:spcPts val="0"/>
              </a:spcAft>
              <a:buSzPts val="1200"/>
              <a:buChar char="•"/>
              <a:defRPr>
                <a:latin typeface="Arial"/>
                <a:ea typeface="Arial"/>
                <a:cs typeface="Arial"/>
                <a:sym typeface="Arial"/>
              </a:defRPr>
            </a:lvl7pPr>
            <a:lvl8pPr marL="3657600" lvl="7" indent="-368300" algn="l">
              <a:lnSpc>
                <a:spcPct val="100000"/>
              </a:lnSpc>
              <a:spcBef>
                <a:spcPts val="1200"/>
              </a:spcBef>
              <a:spcAft>
                <a:spcPts val="0"/>
              </a:spcAft>
              <a:buClr>
                <a:schemeClr val="dk1"/>
              </a:buClr>
              <a:buSzPts val="2200"/>
              <a:buFont typeface="Arial"/>
              <a:buChar char="“"/>
              <a:defRPr>
                <a:latin typeface="Arial"/>
                <a:ea typeface="Arial"/>
                <a:cs typeface="Arial"/>
                <a:sym typeface="Arial"/>
              </a:defRPr>
            </a:lvl8pPr>
            <a:lvl9pPr marL="4114800" lvl="8" indent="-317500" algn="l">
              <a:lnSpc>
                <a:spcPct val="85000"/>
              </a:lnSpc>
              <a:spcBef>
                <a:spcPts val="600"/>
              </a:spcBef>
              <a:spcAft>
                <a:spcPts val="1200"/>
              </a:spcAft>
              <a:buClr>
                <a:schemeClr val="dk1"/>
              </a:buClr>
              <a:buSzPts val="1400"/>
              <a:buChar char="​"/>
              <a:defRPr>
                <a:latin typeface="Arial"/>
                <a:ea typeface="Arial"/>
                <a:cs typeface="Arial"/>
                <a:sym typeface="Arial"/>
              </a:defRPr>
            </a:lvl9pPr>
          </a:lstStyle>
          <a:p>
            <a:endParaRPr/>
          </a:p>
        </p:txBody>
      </p:sp>
      <p:sp>
        <p:nvSpPr>
          <p:cNvPr id="1024" name="Google Shape;1024;p93"/>
          <p:cNvSpPr txBox="1">
            <a:spLocks noGrp="1"/>
          </p:cNvSpPr>
          <p:nvPr>
            <p:ph type="title"/>
          </p:nvPr>
        </p:nvSpPr>
        <p:spPr>
          <a:xfrm>
            <a:off x="4530024" y="818777"/>
            <a:ext cx="6976176" cy="411395"/>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chemeClr val="dk1"/>
              </a:buClr>
              <a:buSzPts val="3200"/>
              <a:buFont typeface="Arial"/>
              <a:buNone/>
              <a:defRPr sz="3200">
                <a:latin typeface="Arial"/>
                <a:ea typeface="Arial"/>
                <a:cs typeface="Arial"/>
                <a:sym typeface="Arial"/>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a:endParaRPr/>
          </a:p>
        </p:txBody>
      </p:sp>
      <p:sp>
        <p:nvSpPr>
          <p:cNvPr id="1025" name="Google Shape;1025;p93"/>
          <p:cNvSpPr txBox="1">
            <a:spLocks noGrp="1"/>
          </p:cNvSpPr>
          <p:nvPr>
            <p:ph type="body" idx="4"/>
          </p:nvPr>
        </p:nvSpPr>
        <p:spPr>
          <a:xfrm>
            <a:off x="4530021" y="1283881"/>
            <a:ext cx="6976179" cy="255455"/>
          </a:xfrm>
          <a:prstGeom prst="rect">
            <a:avLst/>
          </a:prstGeom>
          <a:noFill/>
          <a:ln>
            <a:noFill/>
          </a:ln>
        </p:spPr>
        <p:txBody>
          <a:bodyPr spcFirstLastPara="1" wrap="square" lIns="0" tIns="0" rIns="0" bIns="0" anchor="t" anchorCtr="0">
            <a:noAutofit/>
          </a:bodyPr>
          <a:lstStyle>
            <a:lvl1pPr marL="457200" lvl="0" indent="-228600" algn="l">
              <a:lnSpc>
                <a:spcPct val="83000"/>
              </a:lnSpc>
              <a:spcBef>
                <a:spcPts val="0"/>
              </a:spcBef>
              <a:spcAft>
                <a:spcPts val="0"/>
              </a:spcAft>
              <a:buClr>
                <a:schemeClr val="accent1"/>
              </a:buClr>
              <a:buSzPts val="2000"/>
              <a:buNone/>
              <a:defRPr sz="2000" b="0">
                <a:solidFill>
                  <a:schemeClr val="accent1"/>
                </a:solidFill>
                <a:latin typeface="Arial"/>
                <a:ea typeface="Arial"/>
                <a:cs typeface="Arial"/>
                <a:sym typeface="Arial"/>
              </a:defRPr>
            </a:lvl1pPr>
            <a:lvl2pPr marL="914400" lvl="1" indent="-228600" algn="l">
              <a:lnSpc>
                <a:spcPct val="90000"/>
              </a:lnSpc>
              <a:spcBef>
                <a:spcPts val="400"/>
              </a:spcBef>
              <a:spcAft>
                <a:spcPts val="0"/>
              </a:spcAft>
              <a:buSzPts val="2000"/>
              <a:buNone/>
              <a:defRPr sz="2000" b="1"/>
            </a:lvl2pPr>
            <a:lvl3pPr marL="1371600" lvl="2" indent="-228600" algn="l">
              <a:lnSpc>
                <a:spcPct val="85000"/>
              </a:lnSpc>
              <a:spcBef>
                <a:spcPts val="400"/>
              </a:spcBef>
              <a:spcAft>
                <a:spcPts val="0"/>
              </a:spcAft>
              <a:buClr>
                <a:schemeClr val="dk1"/>
              </a:buClr>
              <a:buSzPts val="1800"/>
              <a:buNone/>
              <a:defRPr sz="1800" b="1"/>
            </a:lvl3pPr>
            <a:lvl4pPr marL="1828800" lvl="3" indent="-228600" algn="l">
              <a:lnSpc>
                <a:spcPct val="90000"/>
              </a:lnSpc>
              <a:spcBef>
                <a:spcPts val="1200"/>
              </a:spcBef>
              <a:spcAft>
                <a:spcPts val="0"/>
              </a:spcAft>
              <a:buClr>
                <a:schemeClr val="dk1"/>
              </a:buClr>
              <a:buSzPts val="1600"/>
              <a:buNone/>
              <a:defRPr sz="1600" b="1"/>
            </a:lvl4pPr>
            <a:lvl5pPr marL="2286000" lvl="4" indent="-228600" algn="l">
              <a:lnSpc>
                <a:spcPct val="90000"/>
              </a:lnSpc>
              <a:spcBef>
                <a:spcPts val="0"/>
              </a:spcBef>
              <a:spcAft>
                <a:spcPts val="0"/>
              </a:spcAft>
              <a:buClr>
                <a:schemeClr val="accent1"/>
              </a:buClr>
              <a:buSzPts val="1600"/>
              <a:buNone/>
              <a:defRPr sz="1600" b="1"/>
            </a:lvl5pPr>
            <a:lvl6pPr marL="2743200" lvl="5" indent="-228600" algn="l">
              <a:lnSpc>
                <a:spcPct val="120000"/>
              </a:lnSpc>
              <a:spcBef>
                <a:spcPts val="800"/>
              </a:spcBef>
              <a:spcAft>
                <a:spcPts val="0"/>
              </a:spcAft>
              <a:buClr>
                <a:schemeClr val="dk1"/>
              </a:buClr>
              <a:buSzPts val="1600"/>
              <a:buNone/>
              <a:defRPr sz="1600" b="1"/>
            </a:lvl6pPr>
            <a:lvl7pPr marL="3200400" lvl="6" indent="-228600" algn="l">
              <a:lnSpc>
                <a:spcPct val="85000"/>
              </a:lnSpc>
              <a:spcBef>
                <a:spcPts val="600"/>
              </a:spcBef>
              <a:spcAft>
                <a:spcPts val="0"/>
              </a:spcAft>
              <a:buSzPts val="1600"/>
              <a:buNone/>
              <a:defRPr sz="1600" b="1"/>
            </a:lvl7pPr>
            <a:lvl8pPr marL="3657600" lvl="7" indent="-228600" algn="l">
              <a:lnSpc>
                <a:spcPct val="100000"/>
              </a:lnSpc>
              <a:spcBef>
                <a:spcPts val="1200"/>
              </a:spcBef>
              <a:spcAft>
                <a:spcPts val="0"/>
              </a:spcAft>
              <a:buClr>
                <a:schemeClr val="dk1"/>
              </a:buClr>
              <a:buSzPts val="1600"/>
              <a:buNone/>
              <a:defRPr sz="1600" b="1"/>
            </a:lvl8pPr>
            <a:lvl9pPr marL="4114800" lvl="8" indent="-228600" algn="l">
              <a:lnSpc>
                <a:spcPct val="85000"/>
              </a:lnSpc>
              <a:spcBef>
                <a:spcPts val="600"/>
              </a:spcBef>
              <a:spcAft>
                <a:spcPts val="1200"/>
              </a:spcAft>
              <a:buClr>
                <a:schemeClr val="dk1"/>
              </a:buClr>
              <a:buSzPts val="1600"/>
              <a:buNone/>
              <a:defRPr sz="1600" b="1"/>
            </a:lvl9pPr>
          </a:lstStyle>
          <a:p>
            <a:endParaRPr/>
          </a:p>
        </p:txBody>
      </p:sp>
      <p:sp>
        <p:nvSpPr>
          <p:cNvPr id="1026" name="Google Shape;1026;p93"/>
          <p:cNvSpPr txBox="1">
            <a:spLocks noGrp="1"/>
          </p:cNvSpPr>
          <p:nvPr>
            <p:ph type="body" idx="5"/>
          </p:nvPr>
        </p:nvSpPr>
        <p:spPr>
          <a:xfrm>
            <a:off x="904363" y="3313855"/>
            <a:ext cx="2017852" cy="689420"/>
          </a:xfrm>
          <a:prstGeom prst="rect">
            <a:avLst/>
          </a:prstGeom>
          <a:noFill/>
          <a:ln>
            <a:noFill/>
          </a:ln>
        </p:spPr>
        <p:txBody>
          <a:bodyPr spcFirstLastPara="1" wrap="square" lIns="0" tIns="0" rIns="0" bIns="0" anchor="ctr" anchorCtr="0">
            <a:noAutofit/>
          </a:bodyPr>
          <a:lstStyle>
            <a:lvl1pPr marL="457200" lvl="0" indent="-228600" algn="ctr">
              <a:lnSpc>
                <a:spcPct val="80000"/>
              </a:lnSpc>
              <a:spcBef>
                <a:spcPts val="0"/>
              </a:spcBef>
              <a:spcAft>
                <a:spcPts val="0"/>
              </a:spcAft>
              <a:buClr>
                <a:schemeClr val="lt1"/>
              </a:buClr>
              <a:buSzPts val="2800"/>
              <a:buNone/>
              <a:defRPr sz="2800" b="1">
                <a:solidFill>
                  <a:schemeClr val="lt1"/>
                </a:solidFill>
                <a:latin typeface="Arial"/>
                <a:ea typeface="Arial"/>
                <a:cs typeface="Arial"/>
                <a:sym typeface="Arial"/>
              </a:defRPr>
            </a:lvl1pPr>
            <a:lvl2pPr marL="914400" lvl="1" indent="-228600" algn="l">
              <a:lnSpc>
                <a:spcPct val="90000"/>
              </a:lnSpc>
              <a:spcBef>
                <a:spcPts val="400"/>
              </a:spcBef>
              <a:spcAft>
                <a:spcPts val="0"/>
              </a:spcAft>
              <a:buSzPts val="2000"/>
              <a:buNone/>
              <a:defRPr sz="2000">
                <a:solidFill>
                  <a:srgbClr val="888888"/>
                </a:solidFill>
              </a:defRPr>
            </a:lvl2pPr>
            <a:lvl3pPr marL="1371600" lvl="2" indent="-228600" algn="l">
              <a:lnSpc>
                <a:spcPct val="85000"/>
              </a:lnSpc>
              <a:spcBef>
                <a:spcPts val="400"/>
              </a:spcBef>
              <a:spcAft>
                <a:spcPts val="0"/>
              </a:spcAft>
              <a:buClr>
                <a:srgbClr val="888888"/>
              </a:buClr>
              <a:buSzPts val="1800"/>
              <a:buNone/>
              <a:defRPr sz="1800">
                <a:solidFill>
                  <a:srgbClr val="888888"/>
                </a:solidFill>
              </a:defRPr>
            </a:lvl3pPr>
            <a:lvl4pPr marL="1828800" lvl="3" indent="-228600" algn="l">
              <a:lnSpc>
                <a:spcPct val="90000"/>
              </a:lnSpc>
              <a:spcBef>
                <a:spcPts val="1200"/>
              </a:spcBef>
              <a:spcAft>
                <a:spcPts val="0"/>
              </a:spcAft>
              <a:buClr>
                <a:srgbClr val="888888"/>
              </a:buClr>
              <a:buSzPts val="1600"/>
              <a:buNone/>
              <a:defRPr sz="1600">
                <a:solidFill>
                  <a:srgbClr val="888888"/>
                </a:solidFill>
              </a:defRPr>
            </a:lvl4pPr>
            <a:lvl5pPr marL="2286000" lvl="4" indent="-228600" algn="l">
              <a:lnSpc>
                <a:spcPct val="90000"/>
              </a:lnSpc>
              <a:spcBef>
                <a:spcPts val="0"/>
              </a:spcBef>
              <a:spcAft>
                <a:spcPts val="0"/>
              </a:spcAft>
              <a:buClr>
                <a:srgbClr val="888888"/>
              </a:buClr>
              <a:buSzPts val="1600"/>
              <a:buNone/>
              <a:defRPr sz="1600">
                <a:solidFill>
                  <a:srgbClr val="888888"/>
                </a:solidFill>
              </a:defRPr>
            </a:lvl5pPr>
            <a:lvl6pPr marL="2743200" lvl="5" indent="-228600" algn="l">
              <a:lnSpc>
                <a:spcPct val="120000"/>
              </a:lnSpc>
              <a:spcBef>
                <a:spcPts val="800"/>
              </a:spcBef>
              <a:spcAft>
                <a:spcPts val="0"/>
              </a:spcAft>
              <a:buClr>
                <a:srgbClr val="888888"/>
              </a:buClr>
              <a:buSzPts val="1600"/>
              <a:buNone/>
              <a:defRPr sz="1600">
                <a:solidFill>
                  <a:srgbClr val="888888"/>
                </a:solidFill>
              </a:defRPr>
            </a:lvl6pPr>
            <a:lvl7pPr marL="3200400" lvl="6" indent="-228600" algn="l">
              <a:lnSpc>
                <a:spcPct val="85000"/>
              </a:lnSpc>
              <a:spcBef>
                <a:spcPts val="600"/>
              </a:spcBef>
              <a:spcAft>
                <a:spcPts val="0"/>
              </a:spcAft>
              <a:buSzPts val="1600"/>
              <a:buNone/>
              <a:defRPr sz="1600">
                <a:solidFill>
                  <a:srgbClr val="888888"/>
                </a:solidFill>
              </a:defRPr>
            </a:lvl7pPr>
            <a:lvl8pPr marL="3657600" lvl="7" indent="-228600" algn="l">
              <a:lnSpc>
                <a:spcPct val="100000"/>
              </a:lnSpc>
              <a:spcBef>
                <a:spcPts val="1200"/>
              </a:spcBef>
              <a:spcAft>
                <a:spcPts val="0"/>
              </a:spcAft>
              <a:buClr>
                <a:srgbClr val="888888"/>
              </a:buClr>
              <a:buSzPts val="1600"/>
              <a:buNone/>
              <a:defRPr sz="1600">
                <a:solidFill>
                  <a:srgbClr val="888888"/>
                </a:solidFill>
              </a:defRPr>
            </a:lvl8pPr>
            <a:lvl9pPr marL="4114800" lvl="8" indent="-228600" algn="l">
              <a:lnSpc>
                <a:spcPct val="85000"/>
              </a:lnSpc>
              <a:spcBef>
                <a:spcPts val="600"/>
              </a:spcBef>
              <a:spcAft>
                <a:spcPts val="1200"/>
              </a:spcAft>
              <a:buClr>
                <a:srgbClr val="888888"/>
              </a:buClr>
              <a:buSzPts val="1600"/>
              <a:buNone/>
              <a:defRPr sz="1600">
                <a:solidFill>
                  <a:srgbClr val="888888"/>
                </a:solidFill>
              </a:defRPr>
            </a:lvl9pPr>
          </a:lstStyle>
          <a:p>
            <a:endParaRPr/>
          </a:p>
        </p:txBody>
      </p:sp>
      <p:sp>
        <p:nvSpPr>
          <p:cNvPr id="1027" name="Google Shape;1027;p93"/>
          <p:cNvSpPr/>
          <p:nvPr/>
        </p:nvSpPr>
        <p:spPr>
          <a:xfrm>
            <a:off x="10848521" y="75561"/>
            <a:ext cx="1338508" cy="181868"/>
          </a:xfrm>
          <a:prstGeom prst="rect">
            <a:avLst/>
          </a:prstGeom>
          <a:noFill/>
          <a:ln>
            <a:noFill/>
          </a:ln>
        </p:spPr>
        <p:txBody>
          <a:bodyPr spcFirstLastPara="1" wrap="square" lIns="121900" tIns="60925" rIns="121900" bIns="60925" anchor="t" anchorCtr="0">
            <a:noAutofit/>
          </a:bodyPr>
          <a:lstStyle/>
          <a:p>
            <a:pPr marL="0" marR="0" lvl="0" indent="0" algn="r" rtl="0">
              <a:spcBef>
                <a:spcPts val="0"/>
              </a:spcBef>
              <a:spcAft>
                <a:spcPts val="0"/>
              </a:spcAft>
              <a:buNone/>
            </a:pPr>
            <a:r>
              <a:rPr lang="en-US" sz="700" b="0" i="0">
                <a:solidFill>
                  <a:schemeClr val="dk2"/>
                </a:solidFill>
                <a:latin typeface="Arial"/>
                <a:ea typeface="Arial"/>
                <a:cs typeface="Arial"/>
                <a:sym typeface="Arial"/>
              </a:rPr>
              <a:t>© 2019 SPLUNK INC.</a:t>
            </a:r>
            <a:endParaRPr sz="700">
              <a:solidFill>
                <a:schemeClr val="dk2"/>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matchingName="Customer Story with Photo">
  <p:cSld name="Customer Story with Photo">
    <p:spTree>
      <p:nvGrpSpPr>
        <p:cNvPr id="1" name="Shape 1028"/>
        <p:cNvGrpSpPr/>
        <p:nvPr/>
      </p:nvGrpSpPr>
      <p:grpSpPr>
        <a:xfrm>
          <a:off x="0" y="0"/>
          <a:ext cx="0" cy="0"/>
          <a:chOff x="0" y="0"/>
          <a:chExt cx="0" cy="0"/>
        </a:xfrm>
      </p:grpSpPr>
      <p:sp>
        <p:nvSpPr>
          <p:cNvPr id="1029" name="Google Shape;1029;p94"/>
          <p:cNvSpPr/>
          <p:nvPr/>
        </p:nvSpPr>
        <p:spPr>
          <a:xfrm>
            <a:off x="633263" y="685801"/>
            <a:ext cx="3587996" cy="6172199"/>
          </a:xfrm>
          <a:custGeom>
            <a:avLst/>
            <a:gdLst/>
            <a:ahLst/>
            <a:cxnLst/>
            <a:rect l="l" t="t" r="r" b="b"/>
            <a:pathLst>
              <a:path w="3587996" h="6172198" extrusionOk="0">
                <a:moveTo>
                  <a:pt x="0" y="0"/>
                </a:moveTo>
                <a:lnTo>
                  <a:pt x="3451859" y="0"/>
                </a:lnTo>
                <a:lnTo>
                  <a:pt x="3587996" y="0"/>
                </a:lnTo>
                <a:lnTo>
                  <a:pt x="3451859" y="6172196"/>
                </a:lnTo>
                <a:lnTo>
                  <a:pt x="3451859" y="6172198"/>
                </a:lnTo>
                <a:lnTo>
                  <a:pt x="0" y="6172198"/>
                </a:lnTo>
                <a:close/>
              </a:path>
            </a:pathLst>
          </a:custGeom>
          <a:gradFill>
            <a:gsLst>
              <a:gs pos="0">
                <a:srgbClr val="EC008C"/>
              </a:gs>
              <a:gs pos="1000">
                <a:srgbClr val="EC008C"/>
              </a:gs>
              <a:gs pos="99000">
                <a:srgbClr val="F99D1C"/>
              </a:gs>
              <a:gs pos="100000">
                <a:srgbClr val="F99D1C"/>
              </a:gs>
            </a:gsLst>
            <a:lin ang="16200000"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Calibri"/>
              <a:buNone/>
            </a:pPr>
            <a:endParaRPr sz="800" b="0" i="0" u="none" strike="noStrike" cap="none">
              <a:solidFill>
                <a:srgbClr val="FFFFFF"/>
              </a:solidFill>
              <a:latin typeface="Arial"/>
              <a:ea typeface="Arial"/>
              <a:cs typeface="Arial"/>
              <a:sym typeface="Arial"/>
            </a:endParaRPr>
          </a:p>
        </p:txBody>
      </p:sp>
      <p:pic>
        <p:nvPicPr>
          <p:cNvPr id="1030" name="Google Shape;1030;p94"/>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768418" y="6398745"/>
            <a:ext cx="1737783" cy="232711"/>
          </a:xfrm>
          <a:prstGeom prst="rect">
            <a:avLst/>
          </a:prstGeom>
          <a:noFill/>
          <a:ln>
            <a:noFill/>
          </a:ln>
        </p:spPr>
      </p:pic>
      <p:sp>
        <p:nvSpPr>
          <p:cNvPr id="1031" name="Google Shape;1031;p94"/>
          <p:cNvSpPr>
            <a:spLocks noGrp="1"/>
          </p:cNvSpPr>
          <p:nvPr>
            <p:ph type="pic" idx="2"/>
          </p:nvPr>
        </p:nvSpPr>
        <p:spPr>
          <a:xfrm>
            <a:off x="0" y="0"/>
            <a:ext cx="3986664" cy="6858000"/>
          </a:xfrm>
          <a:prstGeom prst="rect">
            <a:avLst/>
          </a:prstGeom>
          <a:solidFill>
            <a:schemeClr val="lt2"/>
          </a:solidFill>
          <a:ln>
            <a:noFill/>
          </a:ln>
        </p:spPr>
        <p:txBody>
          <a:bodyPr spcFirstLastPara="1" wrap="square" lIns="304800" tIns="304800" rIns="304800" bIns="304800" anchor="t" anchorCtr="0">
            <a:noAutofit/>
          </a:bodyPr>
          <a:lstStyle>
            <a:lvl1pPr marR="0" lvl="0" algn="ctr" rtl="0">
              <a:lnSpc>
                <a:spcPct val="95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1pPr>
            <a:lvl2pPr marR="0" lvl="1" algn="l" rtl="0">
              <a:lnSpc>
                <a:spcPct val="90000"/>
              </a:lnSpc>
              <a:spcBef>
                <a:spcPts val="40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2pPr>
            <a:lvl3pPr marR="0" lvl="2" algn="l" rtl="0">
              <a:lnSpc>
                <a:spcPct val="85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12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Clr>
                <a:schemeClr val="accent1"/>
              </a:buClr>
              <a:buSzPts val="1400"/>
              <a:buFont typeface="Arial"/>
              <a:buChar char="​"/>
              <a:defRPr sz="1400" b="0" i="0" u="none" strike="noStrike" cap="none">
                <a:solidFill>
                  <a:schemeClr val="accent1"/>
                </a:solidFill>
                <a:latin typeface="Arial"/>
                <a:ea typeface="Arial"/>
                <a:cs typeface="Arial"/>
                <a:sym typeface="Arial"/>
              </a:defRPr>
            </a:lvl5pPr>
            <a:lvl6pPr marR="0" lvl="5" algn="l" rtl="0">
              <a:lnSpc>
                <a:spcPct val="12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85000"/>
              </a:lnSpc>
              <a:spcBef>
                <a:spcPts val="600"/>
              </a:spcBef>
              <a:spcAft>
                <a:spcPts val="0"/>
              </a:spcAft>
              <a:buClr>
                <a:schemeClr val="accent4"/>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100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8pPr>
            <a:lvl9pPr marR="0" lvl="8" algn="l" rtl="0">
              <a:lnSpc>
                <a:spcPct val="85000"/>
              </a:lnSpc>
              <a:spcBef>
                <a:spcPts val="600"/>
              </a:spcBef>
              <a:spcAft>
                <a:spcPts val="1200"/>
              </a:spcAft>
              <a:buClr>
                <a:schemeClr val="dk1"/>
              </a:buClr>
              <a:buSzPts val="1400"/>
              <a:buFont typeface="Arial"/>
              <a:buChar char="​"/>
              <a:defRPr sz="1400" b="1" i="0" u="none" strike="noStrike" cap="none">
                <a:solidFill>
                  <a:schemeClr val="dk1"/>
                </a:solidFill>
                <a:latin typeface="Arial"/>
                <a:ea typeface="Arial"/>
                <a:cs typeface="Arial"/>
                <a:sym typeface="Arial"/>
              </a:defRPr>
            </a:lvl9pPr>
          </a:lstStyle>
          <a:p>
            <a:endParaRPr/>
          </a:p>
        </p:txBody>
      </p:sp>
      <p:sp>
        <p:nvSpPr>
          <p:cNvPr id="1032" name="Google Shape;1032;p94"/>
          <p:cNvSpPr txBox="1">
            <a:spLocks noGrp="1"/>
          </p:cNvSpPr>
          <p:nvPr>
            <p:ph type="body" idx="1"/>
          </p:nvPr>
        </p:nvSpPr>
        <p:spPr>
          <a:xfrm>
            <a:off x="4530023" y="2156765"/>
            <a:ext cx="6976176" cy="3804808"/>
          </a:xfrm>
          <a:prstGeom prst="rect">
            <a:avLst/>
          </a:prstGeom>
          <a:noFill/>
          <a:ln>
            <a:noFill/>
          </a:ln>
        </p:spPr>
        <p:txBody>
          <a:bodyPr spcFirstLastPara="1" wrap="square" lIns="0" tIns="0" rIns="0" bIns="0" anchor="t" anchorCtr="0">
            <a:noAutofit/>
          </a:bodyPr>
          <a:lstStyle>
            <a:lvl1pPr marL="457200" lvl="0" indent="-368300" algn="l">
              <a:lnSpc>
                <a:spcPct val="95000"/>
              </a:lnSpc>
              <a:spcBef>
                <a:spcPts val="1200"/>
              </a:spcBef>
              <a:spcAft>
                <a:spcPts val="0"/>
              </a:spcAft>
              <a:buClr>
                <a:schemeClr val="dk1"/>
              </a:buClr>
              <a:buSzPts val="2200"/>
              <a:buChar char="​"/>
              <a:defRPr>
                <a:latin typeface="Arial"/>
                <a:ea typeface="Arial"/>
                <a:cs typeface="Arial"/>
                <a:sym typeface="Arial"/>
              </a:defRPr>
            </a:lvl1pPr>
            <a:lvl2pPr marL="914400" lvl="1" indent="-342900" algn="l">
              <a:lnSpc>
                <a:spcPct val="90000"/>
              </a:lnSpc>
              <a:spcBef>
                <a:spcPts val="400"/>
              </a:spcBef>
              <a:spcAft>
                <a:spcPts val="0"/>
              </a:spcAft>
              <a:buSzPts val="1800"/>
              <a:buChar char="•"/>
              <a:defRPr>
                <a:latin typeface="Arial"/>
                <a:ea typeface="Arial"/>
                <a:cs typeface="Arial"/>
                <a:sym typeface="Arial"/>
              </a:defRPr>
            </a:lvl2pPr>
            <a:lvl3pPr marL="1371600" lvl="2" indent="-317500" algn="l">
              <a:lnSpc>
                <a:spcPct val="85000"/>
              </a:lnSpc>
              <a:spcBef>
                <a:spcPts val="400"/>
              </a:spcBef>
              <a:spcAft>
                <a:spcPts val="0"/>
              </a:spcAft>
              <a:buClr>
                <a:schemeClr val="dk1"/>
              </a:buClr>
              <a:buSzPts val="1400"/>
              <a:buFont typeface="Arial"/>
              <a:buChar char="–"/>
              <a:defRPr>
                <a:latin typeface="Arial"/>
                <a:ea typeface="Arial"/>
                <a:cs typeface="Arial"/>
                <a:sym typeface="Arial"/>
              </a:defRPr>
            </a:lvl3pPr>
            <a:lvl4pPr marL="1828800" lvl="3" indent="-355600" algn="l">
              <a:lnSpc>
                <a:spcPct val="90000"/>
              </a:lnSpc>
              <a:spcBef>
                <a:spcPts val="1200"/>
              </a:spcBef>
              <a:spcAft>
                <a:spcPts val="0"/>
              </a:spcAft>
              <a:buClr>
                <a:schemeClr val="dk1"/>
              </a:buClr>
              <a:buSzPts val="2000"/>
              <a:buChar char="​"/>
              <a:defRPr>
                <a:latin typeface="Arial"/>
                <a:ea typeface="Arial"/>
                <a:cs typeface="Arial"/>
                <a:sym typeface="Arial"/>
              </a:defRPr>
            </a:lvl4pPr>
            <a:lvl5pPr marL="2286000" lvl="4" indent="-317500" algn="l">
              <a:lnSpc>
                <a:spcPct val="90000"/>
              </a:lnSpc>
              <a:spcBef>
                <a:spcPts val="0"/>
              </a:spcBef>
              <a:spcAft>
                <a:spcPts val="0"/>
              </a:spcAft>
              <a:buClr>
                <a:schemeClr val="accent1"/>
              </a:buClr>
              <a:buSzPts val="1400"/>
              <a:buChar char="​"/>
              <a:defRPr>
                <a:latin typeface="Arial"/>
                <a:ea typeface="Arial"/>
                <a:cs typeface="Arial"/>
                <a:sym typeface="Arial"/>
              </a:defRPr>
            </a:lvl5pPr>
            <a:lvl6pPr marL="2743200" lvl="5" indent="-317500" algn="l">
              <a:lnSpc>
                <a:spcPct val="120000"/>
              </a:lnSpc>
              <a:spcBef>
                <a:spcPts val="800"/>
              </a:spcBef>
              <a:spcAft>
                <a:spcPts val="0"/>
              </a:spcAft>
              <a:buClr>
                <a:schemeClr val="dk1"/>
              </a:buClr>
              <a:buSzPts val="1400"/>
              <a:buChar char="​"/>
              <a:defRPr>
                <a:latin typeface="Arial"/>
                <a:ea typeface="Arial"/>
                <a:cs typeface="Arial"/>
                <a:sym typeface="Arial"/>
              </a:defRPr>
            </a:lvl6pPr>
            <a:lvl7pPr marL="3200400" lvl="6" indent="-304800" algn="l">
              <a:lnSpc>
                <a:spcPct val="85000"/>
              </a:lnSpc>
              <a:spcBef>
                <a:spcPts val="600"/>
              </a:spcBef>
              <a:spcAft>
                <a:spcPts val="0"/>
              </a:spcAft>
              <a:buSzPts val="1200"/>
              <a:buChar char="•"/>
              <a:defRPr>
                <a:latin typeface="Arial"/>
                <a:ea typeface="Arial"/>
                <a:cs typeface="Arial"/>
                <a:sym typeface="Arial"/>
              </a:defRPr>
            </a:lvl7pPr>
            <a:lvl8pPr marL="3657600" lvl="7" indent="-368300" algn="l">
              <a:lnSpc>
                <a:spcPct val="100000"/>
              </a:lnSpc>
              <a:spcBef>
                <a:spcPts val="1200"/>
              </a:spcBef>
              <a:spcAft>
                <a:spcPts val="0"/>
              </a:spcAft>
              <a:buClr>
                <a:schemeClr val="dk1"/>
              </a:buClr>
              <a:buSzPts val="2200"/>
              <a:buFont typeface="Arial"/>
              <a:buChar char="“"/>
              <a:defRPr>
                <a:latin typeface="Arial"/>
                <a:ea typeface="Arial"/>
                <a:cs typeface="Arial"/>
                <a:sym typeface="Arial"/>
              </a:defRPr>
            </a:lvl8pPr>
            <a:lvl9pPr marL="4114800" lvl="8" indent="-317500" algn="l">
              <a:lnSpc>
                <a:spcPct val="85000"/>
              </a:lnSpc>
              <a:spcBef>
                <a:spcPts val="600"/>
              </a:spcBef>
              <a:spcAft>
                <a:spcPts val="1200"/>
              </a:spcAft>
              <a:buClr>
                <a:schemeClr val="dk1"/>
              </a:buClr>
              <a:buSzPts val="1400"/>
              <a:buChar char="​"/>
              <a:defRPr>
                <a:latin typeface="Arial"/>
                <a:ea typeface="Arial"/>
                <a:cs typeface="Arial"/>
                <a:sym typeface="Arial"/>
              </a:defRPr>
            </a:lvl9pPr>
          </a:lstStyle>
          <a:p>
            <a:endParaRPr/>
          </a:p>
        </p:txBody>
      </p:sp>
      <p:sp>
        <p:nvSpPr>
          <p:cNvPr id="1033" name="Google Shape;1033;p94"/>
          <p:cNvSpPr txBox="1">
            <a:spLocks noGrp="1"/>
          </p:cNvSpPr>
          <p:nvPr>
            <p:ph type="title"/>
          </p:nvPr>
        </p:nvSpPr>
        <p:spPr>
          <a:xfrm>
            <a:off x="4530024" y="818777"/>
            <a:ext cx="6976176" cy="411395"/>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chemeClr val="dk1"/>
              </a:buClr>
              <a:buSzPts val="3200"/>
              <a:buFont typeface="Arial"/>
              <a:buNone/>
              <a:defRPr sz="3200">
                <a:latin typeface="Arial"/>
                <a:ea typeface="Arial"/>
                <a:cs typeface="Arial"/>
                <a:sym typeface="Arial"/>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a:endParaRPr/>
          </a:p>
        </p:txBody>
      </p:sp>
      <p:sp>
        <p:nvSpPr>
          <p:cNvPr id="1034" name="Google Shape;1034;p94"/>
          <p:cNvSpPr txBox="1">
            <a:spLocks noGrp="1"/>
          </p:cNvSpPr>
          <p:nvPr>
            <p:ph type="body" idx="3"/>
          </p:nvPr>
        </p:nvSpPr>
        <p:spPr>
          <a:xfrm>
            <a:off x="4530021" y="1283881"/>
            <a:ext cx="6976179" cy="255455"/>
          </a:xfrm>
          <a:prstGeom prst="rect">
            <a:avLst/>
          </a:prstGeom>
          <a:noFill/>
          <a:ln>
            <a:noFill/>
          </a:ln>
        </p:spPr>
        <p:txBody>
          <a:bodyPr spcFirstLastPara="1" wrap="square" lIns="0" tIns="0" rIns="0" bIns="0" anchor="t" anchorCtr="0">
            <a:noAutofit/>
          </a:bodyPr>
          <a:lstStyle>
            <a:lvl1pPr marL="457200" lvl="0" indent="-228600" algn="l">
              <a:lnSpc>
                <a:spcPct val="83000"/>
              </a:lnSpc>
              <a:spcBef>
                <a:spcPts val="0"/>
              </a:spcBef>
              <a:spcAft>
                <a:spcPts val="0"/>
              </a:spcAft>
              <a:buClr>
                <a:schemeClr val="accent1"/>
              </a:buClr>
              <a:buSzPts val="2000"/>
              <a:buNone/>
              <a:defRPr sz="2000" b="0">
                <a:solidFill>
                  <a:schemeClr val="accent1"/>
                </a:solidFill>
                <a:latin typeface="Arial"/>
                <a:ea typeface="Arial"/>
                <a:cs typeface="Arial"/>
                <a:sym typeface="Arial"/>
              </a:defRPr>
            </a:lvl1pPr>
            <a:lvl2pPr marL="914400" lvl="1" indent="-228600" algn="l">
              <a:lnSpc>
                <a:spcPct val="90000"/>
              </a:lnSpc>
              <a:spcBef>
                <a:spcPts val="400"/>
              </a:spcBef>
              <a:spcAft>
                <a:spcPts val="0"/>
              </a:spcAft>
              <a:buSzPts val="2000"/>
              <a:buNone/>
              <a:defRPr sz="2000" b="1"/>
            </a:lvl2pPr>
            <a:lvl3pPr marL="1371600" lvl="2" indent="-228600" algn="l">
              <a:lnSpc>
                <a:spcPct val="85000"/>
              </a:lnSpc>
              <a:spcBef>
                <a:spcPts val="400"/>
              </a:spcBef>
              <a:spcAft>
                <a:spcPts val="0"/>
              </a:spcAft>
              <a:buClr>
                <a:schemeClr val="dk1"/>
              </a:buClr>
              <a:buSzPts val="1800"/>
              <a:buNone/>
              <a:defRPr sz="1800" b="1"/>
            </a:lvl3pPr>
            <a:lvl4pPr marL="1828800" lvl="3" indent="-228600" algn="l">
              <a:lnSpc>
                <a:spcPct val="90000"/>
              </a:lnSpc>
              <a:spcBef>
                <a:spcPts val="1200"/>
              </a:spcBef>
              <a:spcAft>
                <a:spcPts val="0"/>
              </a:spcAft>
              <a:buClr>
                <a:schemeClr val="dk1"/>
              </a:buClr>
              <a:buSzPts val="1600"/>
              <a:buNone/>
              <a:defRPr sz="1600" b="1"/>
            </a:lvl4pPr>
            <a:lvl5pPr marL="2286000" lvl="4" indent="-228600" algn="l">
              <a:lnSpc>
                <a:spcPct val="90000"/>
              </a:lnSpc>
              <a:spcBef>
                <a:spcPts val="0"/>
              </a:spcBef>
              <a:spcAft>
                <a:spcPts val="0"/>
              </a:spcAft>
              <a:buClr>
                <a:schemeClr val="accent1"/>
              </a:buClr>
              <a:buSzPts val="1600"/>
              <a:buNone/>
              <a:defRPr sz="1600" b="1"/>
            </a:lvl5pPr>
            <a:lvl6pPr marL="2743200" lvl="5" indent="-228600" algn="l">
              <a:lnSpc>
                <a:spcPct val="120000"/>
              </a:lnSpc>
              <a:spcBef>
                <a:spcPts val="800"/>
              </a:spcBef>
              <a:spcAft>
                <a:spcPts val="0"/>
              </a:spcAft>
              <a:buClr>
                <a:schemeClr val="dk1"/>
              </a:buClr>
              <a:buSzPts val="1600"/>
              <a:buNone/>
              <a:defRPr sz="1600" b="1"/>
            </a:lvl6pPr>
            <a:lvl7pPr marL="3200400" lvl="6" indent="-228600" algn="l">
              <a:lnSpc>
                <a:spcPct val="85000"/>
              </a:lnSpc>
              <a:spcBef>
                <a:spcPts val="600"/>
              </a:spcBef>
              <a:spcAft>
                <a:spcPts val="0"/>
              </a:spcAft>
              <a:buSzPts val="1600"/>
              <a:buNone/>
              <a:defRPr sz="1600" b="1"/>
            </a:lvl7pPr>
            <a:lvl8pPr marL="3657600" lvl="7" indent="-228600" algn="l">
              <a:lnSpc>
                <a:spcPct val="100000"/>
              </a:lnSpc>
              <a:spcBef>
                <a:spcPts val="1200"/>
              </a:spcBef>
              <a:spcAft>
                <a:spcPts val="0"/>
              </a:spcAft>
              <a:buClr>
                <a:schemeClr val="dk1"/>
              </a:buClr>
              <a:buSzPts val="1600"/>
              <a:buNone/>
              <a:defRPr sz="1600" b="1"/>
            </a:lvl8pPr>
            <a:lvl9pPr marL="4114800" lvl="8" indent="-228600" algn="l">
              <a:lnSpc>
                <a:spcPct val="85000"/>
              </a:lnSpc>
              <a:spcBef>
                <a:spcPts val="600"/>
              </a:spcBef>
              <a:spcAft>
                <a:spcPts val="1200"/>
              </a:spcAft>
              <a:buClr>
                <a:schemeClr val="dk1"/>
              </a:buClr>
              <a:buSzPts val="1600"/>
              <a:buNone/>
              <a:defRPr sz="1600" b="1"/>
            </a:lvl9pPr>
          </a:lstStyle>
          <a:p>
            <a:endParaRPr/>
          </a:p>
        </p:txBody>
      </p:sp>
      <p:sp>
        <p:nvSpPr>
          <p:cNvPr id="1035" name="Google Shape;1035;p94"/>
          <p:cNvSpPr/>
          <p:nvPr/>
        </p:nvSpPr>
        <p:spPr>
          <a:xfrm>
            <a:off x="10848521" y="75561"/>
            <a:ext cx="1338508" cy="181868"/>
          </a:xfrm>
          <a:prstGeom prst="rect">
            <a:avLst/>
          </a:prstGeom>
          <a:noFill/>
          <a:ln>
            <a:noFill/>
          </a:ln>
        </p:spPr>
        <p:txBody>
          <a:bodyPr spcFirstLastPara="1" wrap="square" lIns="121900" tIns="60925" rIns="121900" bIns="60925" anchor="t" anchorCtr="0">
            <a:noAutofit/>
          </a:bodyPr>
          <a:lstStyle/>
          <a:p>
            <a:pPr marL="0" marR="0" lvl="0" indent="0" algn="r" rtl="0">
              <a:spcBef>
                <a:spcPts val="0"/>
              </a:spcBef>
              <a:spcAft>
                <a:spcPts val="0"/>
              </a:spcAft>
              <a:buNone/>
            </a:pPr>
            <a:r>
              <a:rPr lang="en-US" sz="700" b="0" i="0">
                <a:solidFill>
                  <a:schemeClr val="dk2"/>
                </a:solidFill>
                <a:latin typeface="Arial"/>
                <a:ea typeface="Arial"/>
                <a:cs typeface="Arial"/>
                <a:sym typeface="Arial"/>
              </a:rPr>
              <a:t>© 2019 SPLUNK INC.</a:t>
            </a:r>
            <a:endParaRPr sz="700">
              <a:solidFill>
                <a:schemeClr val="dk2"/>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matchingName="Full Photo">
  <p:cSld name="Full Photo">
    <p:bg>
      <p:bgPr>
        <a:blipFill>
          <a:blip r:embed="rId2">
            <a:alphaModFix/>
          </a:blip>
          <a:stretch>
            <a:fillRect/>
          </a:stretch>
        </a:blipFill>
        <a:effectLst/>
      </p:bgPr>
    </p:bg>
    <p:spTree>
      <p:nvGrpSpPr>
        <p:cNvPr id="1" name="Shape 1036"/>
        <p:cNvGrpSpPr/>
        <p:nvPr/>
      </p:nvGrpSpPr>
      <p:grpSpPr>
        <a:xfrm>
          <a:off x="0" y="0"/>
          <a:ext cx="0" cy="0"/>
          <a:chOff x="0" y="0"/>
          <a:chExt cx="0" cy="0"/>
        </a:xfrm>
      </p:grpSpPr>
      <p:sp>
        <p:nvSpPr>
          <p:cNvPr id="1037" name="Google Shape;1037;p95"/>
          <p:cNvSpPr/>
          <p:nvPr/>
        </p:nvSpPr>
        <p:spPr>
          <a:xfrm>
            <a:off x="0" y="812800"/>
            <a:ext cx="5884104" cy="5359400"/>
          </a:xfrm>
          <a:custGeom>
            <a:avLst/>
            <a:gdLst/>
            <a:ahLst/>
            <a:cxnLst/>
            <a:rect l="l" t="t" r="r" b="b"/>
            <a:pathLst>
              <a:path w="5884104" h="5359400" extrusionOk="0">
                <a:moveTo>
                  <a:pt x="0" y="0"/>
                </a:moveTo>
                <a:lnTo>
                  <a:pt x="2768599" y="0"/>
                </a:lnTo>
                <a:lnTo>
                  <a:pt x="3688080" y="0"/>
                </a:lnTo>
                <a:lnTo>
                  <a:pt x="5765894" y="0"/>
                </a:lnTo>
                <a:lnTo>
                  <a:pt x="5884104" y="0"/>
                </a:lnTo>
                <a:lnTo>
                  <a:pt x="5765894" y="5359399"/>
                </a:lnTo>
                <a:lnTo>
                  <a:pt x="5765894" y="5359400"/>
                </a:lnTo>
                <a:lnTo>
                  <a:pt x="3688080" y="5359400"/>
                </a:lnTo>
                <a:lnTo>
                  <a:pt x="2768599" y="5359400"/>
                </a:lnTo>
                <a:lnTo>
                  <a:pt x="0" y="5359400"/>
                </a:lnTo>
                <a:close/>
              </a:path>
            </a:pathLst>
          </a:custGeom>
          <a:gradFill>
            <a:gsLst>
              <a:gs pos="0">
                <a:srgbClr val="F67C34"/>
              </a:gs>
              <a:gs pos="6000">
                <a:srgbClr val="F67C34"/>
              </a:gs>
              <a:gs pos="76000">
                <a:srgbClr val="EC008C">
                  <a:alpha val="94901"/>
                </a:srgbClr>
              </a:gs>
              <a:gs pos="100000">
                <a:srgbClr val="EC008C">
                  <a:alpha val="94901"/>
                </a:srgbClr>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600"/>
              <a:buFont typeface="Calibri"/>
              <a:buNone/>
            </a:pPr>
            <a:endParaRPr sz="1600" b="0" i="0" u="none" strike="noStrike" cap="none">
              <a:solidFill>
                <a:srgbClr val="FFFFFF"/>
              </a:solidFill>
              <a:latin typeface="Arial"/>
              <a:ea typeface="Arial"/>
              <a:cs typeface="Arial"/>
              <a:sym typeface="Arial"/>
            </a:endParaRPr>
          </a:p>
        </p:txBody>
      </p:sp>
      <p:sp>
        <p:nvSpPr>
          <p:cNvPr id="1038" name="Google Shape;1038;p95"/>
          <p:cNvSpPr txBox="1">
            <a:spLocks noGrp="1"/>
          </p:cNvSpPr>
          <p:nvPr>
            <p:ph type="body" idx="1"/>
          </p:nvPr>
        </p:nvSpPr>
        <p:spPr>
          <a:xfrm>
            <a:off x="685800" y="1503365"/>
            <a:ext cx="4394201" cy="3983035"/>
          </a:xfrm>
          <a:prstGeom prst="rect">
            <a:avLst/>
          </a:prstGeom>
          <a:noFill/>
          <a:ln>
            <a:noFill/>
          </a:ln>
        </p:spPr>
        <p:txBody>
          <a:bodyPr spcFirstLastPara="1" wrap="square" lIns="0" tIns="0" rIns="0" bIns="0" anchor="ctr" anchorCtr="0">
            <a:noAutofit/>
          </a:bodyPr>
          <a:lstStyle>
            <a:lvl1pPr marL="457200" lvl="0" indent="-495300" algn="l">
              <a:lnSpc>
                <a:spcPct val="80000"/>
              </a:lnSpc>
              <a:spcBef>
                <a:spcPts val="1200"/>
              </a:spcBef>
              <a:spcAft>
                <a:spcPts val="0"/>
              </a:spcAft>
              <a:buClr>
                <a:schemeClr val="lt1"/>
              </a:buClr>
              <a:buSzPts val="4200"/>
              <a:buFont typeface="Arial"/>
              <a:buChar char="​"/>
              <a:defRPr sz="4200" b="1">
                <a:solidFill>
                  <a:schemeClr val="lt1"/>
                </a:solidFill>
                <a:latin typeface="Arial"/>
                <a:ea typeface="Arial"/>
                <a:cs typeface="Arial"/>
                <a:sym typeface="Arial"/>
              </a:defRPr>
            </a:lvl1pPr>
            <a:lvl2pPr marL="914400" lvl="1" indent="-368300" algn="l">
              <a:lnSpc>
                <a:spcPct val="83000"/>
              </a:lnSpc>
              <a:spcBef>
                <a:spcPts val="300"/>
              </a:spcBef>
              <a:spcAft>
                <a:spcPts val="0"/>
              </a:spcAft>
              <a:buSzPts val="2200"/>
              <a:buFont typeface="Arial"/>
              <a:buChar char="​"/>
              <a:defRPr sz="2200">
                <a:solidFill>
                  <a:schemeClr val="lt1"/>
                </a:solidFill>
                <a:latin typeface="Arial"/>
                <a:ea typeface="Arial"/>
                <a:cs typeface="Arial"/>
                <a:sym typeface="Arial"/>
              </a:defRPr>
            </a:lvl2pPr>
            <a:lvl3pPr marL="1371600" lvl="2" indent="-342900" algn="l">
              <a:lnSpc>
                <a:spcPct val="120000"/>
              </a:lnSpc>
              <a:spcBef>
                <a:spcPts val="3000"/>
              </a:spcBef>
              <a:spcAft>
                <a:spcPts val="0"/>
              </a:spcAft>
              <a:buClr>
                <a:schemeClr val="lt1"/>
              </a:buClr>
              <a:buSzPts val="1800"/>
              <a:buFont typeface="Arial"/>
              <a:buChar char="​"/>
              <a:defRPr sz="1800">
                <a:solidFill>
                  <a:schemeClr val="lt1"/>
                </a:solidFill>
                <a:latin typeface="Arial"/>
                <a:ea typeface="Arial"/>
                <a:cs typeface="Arial"/>
                <a:sym typeface="Arial"/>
              </a:defRPr>
            </a:lvl3pPr>
            <a:lvl4pPr marL="1828800" lvl="3" indent="-317500" algn="l">
              <a:lnSpc>
                <a:spcPct val="90000"/>
              </a:lnSpc>
              <a:spcBef>
                <a:spcPts val="400"/>
              </a:spcBef>
              <a:spcAft>
                <a:spcPts val="0"/>
              </a:spcAft>
              <a:buClr>
                <a:schemeClr val="lt1"/>
              </a:buClr>
              <a:buSzPts val="1400"/>
              <a:buFont typeface="Arial"/>
              <a:buChar char="•"/>
              <a:defRPr sz="1400" b="0">
                <a:solidFill>
                  <a:schemeClr val="lt1"/>
                </a:solidFill>
                <a:latin typeface="Arial"/>
                <a:ea typeface="Arial"/>
                <a:cs typeface="Arial"/>
                <a:sym typeface="Arial"/>
              </a:defRPr>
            </a:lvl4pPr>
            <a:lvl5pPr marL="2286000" lvl="4" indent="-304800" algn="l">
              <a:lnSpc>
                <a:spcPct val="85000"/>
              </a:lnSpc>
              <a:spcBef>
                <a:spcPts val="400"/>
              </a:spcBef>
              <a:spcAft>
                <a:spcPts val="0"/>
              </a:spcAft>
              <a:buClr>
                <a:schemeClr val="lt1"/>
              </a:buClr>
              <a:buSzPts val="1200"/>
              <a:buFont typeface="Arial"/>
              <a:buChar char="–"/>
              <a:defRPr sz="1200">
                <a:solidFill>
                  <a:schemeClr val="lt1"/>
                </a:solidFill>
                <a:latin typeface="Arial"/>
                <a:ea typeface="Arial"/>
                <a:cs typeface="Arial"/>
                <a:sym typeface="Arial"/>
              </a:defRPr>
            </a:lvl5pPr>
            <a:lvl6pPr marL="2743200" lvl="5" indent="-355600" algn="l">
              <a:lnSpc>
                <a:spcPct val="90000"/>
              </a:lnSpc>
              <a:spcBef>
                <a:spcPts val="1200"/>
              </a:spcBef>
              <a:spcAft>
                <a:spcPts val="0"/>
              </a:spcAft>
              <a:buClr>
                <a:schemeClr val="lt1"/>
              </a:buClr>
              <a:buSzPts val="2000"/>
              <a:buFont typeface="Arial"/>
              <a:buChar char="​"/>
              <a:defRPr sz="2000" b="1">
                <a:solidFill>
                  <a:schemeClr val="lt1"/>
                </a:solidFill>
                <a:latin typeface="Arial"/>
                <a:ea typeface="Arial"/>
                <a:cs typeface="Arial"/>
                <a:sym typeface="Arial"/>
              </a:defRPr>
            </a:lvl6pPr>
            <a:lvl7pPr marL="3200400" lvl="6" indent="-317500" algn="l">
              <a:lnSpc>
                <a:spcPct val="90000"/>
              </a:lnSpc>
              <a:spcBef>
                <a:spcPts val="0"/>
              </a:spcBef>
              <a:spcAft>
                <a:spcPts val="0"/>
              </a:spcAft>
              <a:buSzPts val="1400"/>
              <a:buFont typeface="Arial"/>
              <a:buChar char="​"/>
              <a:defRPr sz="1400">
                <a:solidFill>
                  <a:schemeClr val="lt1"/>
                </a:solidFill>
                <a:latin typeface="Arial"/>
                <a:ea typeface="Arial"/>
                <a:cs typeface="Arial"/>
                <a:sym typeface="Arial"/>
              </a:defRPr>
            </a:lvl7pPr>
            <a:lvl8pPr marL="3657600" lvl="7" indent="-317500" algn="l">
              <a:lnSpc>
                <a:spcPct val="120000"/>
              </a:lnSpc>
              <a:spcBef>
                <a:spcPts val="400"/>
              </a:spcBef>
              <a:spcAft>
                <a:spcPts val="0"/>
              </a:spcAft>
              <a:buClr>
                <a:schemeClr val="lt1"/>
              </a:buClr>
              <a:buSzPts val="1400"/>
              <a:buFont typeface="Arial"/>
              <a:buChar char="​"/>
              <a:defRPr sz="1400">
                <a:solidFill>
                  <a:schemeClr val="lt1"/>
                </a:solidFill>
                <a:latin typeface="Arial"/>
                <a:ea typeface="Arial"/>
                <a:cs typeface="Arial"/>
                <a:sym typeface="Arial"/>
              </a:defRPr>
            </a:lvl8pPr>
            <a:lvl9pPr marL="4114800" lvl="8" indent="-304800" algn="l">
              <a:lnSpc>
                <a:spcPct val="80000"/>
              </a:lnSpc>
              <a:spcBef>
                <a:spcPts val="600"/>
              </a:spcBef>
              <a:spcAft>
                <a:spcPts val="0"/>
              </a:spcAft>
              <a:buClr>
                <a:schemeClr val="lt1"/>
              </a:buClr>
              <a:buSzPts val="1200"/>
              <a:buFont typeface="Arial"/>
              <a:buChar char="•"/>
              <a:defRPr sz="1200" b="0">
                <a:solidFill>
                  <a:schemeClr val="lt1"/>
                </a:solidFill>
                <a:latin typeface="Arial"/>
                <a:ea typeface="Arial"/>
                <a:cs typeface="Arial"/>
                <a:sym typeface="Arial"/>
              </a:defRPr>
            </a:lvl9pPr>
          </a:lstStyle>
          <a:p>
            <a:endParaRPr/>
          </a:p>
        </p:txBody>
      </p:sp>
      <p:pic>
        <p:nvPicPr>
          <p:cNvPr id="1039" name="Google Shape;1039;p95"/>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3342217" y="5712945"/>
            <a:ext cx="1737783" cy="232711"/>
          </a:xfrm>
          <a:prstGeom prst="rect">
            <a:avLst/>
          </a:prstGeom>
          <a:noFill/>
          <a:ln>
            <a:noFill/>
          </a:ln>
        </p:spPr>
      </p:pic>
      <p:sp>
        <p:nvSpPr>
          <p:cNvPr id="1040" name="Google Shape;1040;p95"/>
          <p:cNvSpPr/>
          <p:nvPr/>
        </p:nvSpPr>
        <p:spPr>
          <a:xfrm>
            <a:off x="10836947" y="6574532"/>
            <a:ext cx="1338508" cy="181868"/>
          </a:xfrm>
          <a:prstGeom prst="rect">
            <a:avLst/>
          </a:prstGeom>
          <a:noFill/>
          <a:ln>
            <a:noFill/>
          </a:ln>
        </p:spPr>
        <p:txBody>
          <a:bodyPr spcFirstLastPara="1" wrap="square" lIns="121900" tIns="60925" rIns="121900" bIns="60925" anchor="t" anchorCtr="0">
            <a:noAutofit/>
          </a:bodyPr>
          <a:lstStyle/>
          <a:p>
            <a:pPr marL="0" marR="0" lvl="0" indent="0" algn="r" rtl="0">
              <a:spcBef>
                <a:spcPts val="0"/>
              </a:spcBef>
              <a:spcAft>
                <a:spcPts val="0"/>
              </a:spcAft>
              <a:buNone/>
            </a:pPr>
            <a:r>
              <a:rPr lang="en-US" sz="700" b="0" i="0">
                <a:solidFill>
                  <a:schemeClr val="lt1"/>
                </a:solidFill>
                <a:latin typeface="Arial"/>
                <a:ea typeface="Arial"/>
                <a:cs typeface="Arial"/>
                <a:sym typeface="Arial"/>
              </a:rPr>
              <a:t>© 2019 SPLUNK INC.</a:t>
            </a:r>
            <a:endParaRPr sz="700">
              <a:solidFill>
                <a:schemeClr val="lt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matchingName="Half Photo Right">
  <p:cSld name="Half Photo Right">
    <p:spTree>
      <p:nvGrpSpPr>
        <p:cNvPr id="1" name="Shape 1041"/>
        <p:cNvGrpSpPr/>
        <p:nvPr/>
      </p:nvGrpSpPr>
      <p:grpSpPr>
        <a:xfrm>
          <a:off x="0" y="0"/>
          <a:ext cx="0" cy="0"/>
          <a:chOff x="0" y="0"/>
          <a:chExt cx="0" cy="0"/>
        </a:xfrm>
      </p:grpSpPr>
      <p:sp>
        <p:nvSpPr>
          <p:cNvPr id="1042" name="Google Shape;1042;p96"/>
          <p:cNvSpPr/>
          <p:nvPr/>
        </p:nvSpPr>
        <p:spPr>
          <a:xfrm>
            <a:off x="6095998" y="406400"/>
            <a:ext cx="6096000" cy="6451600"/>
          </a:xfrm>
          <a:custGeom>
            <a:avLst/>
            <a:gdLst/>
            <a:ahLst/>
            <a:cxnLst/>
            <a:rect l="l" t="t" r="r" b="b"/>
            <a:pathLst>
              <a:path w="6096000" h="6451600" extrusionOk="0">
                <a:moveTo>
                  <a:pt x="1612900" y="0"/>
                </a:moveTo>
                <a:lnTo>
                  <a:pt x="6096000" y="0"/>
                </a:lnTo>
                <a:lnTo>
                  <a:pt x="6096000" y="6451600"/>
                </a:lnTo>
                <a:lnTo>
                  <a:pt x="0" y="6451600"/>
                </a:lnTo>
                <a:close/>
              </a:path>
            </a:pathLst>
          </a:custGeom>
          <a:gradFill>
            <a:gsLst>
              <a:gs pos="0">
                <a:srgbClr val="EC008C"/>
              </a:gs>
              <a:gs pos="1000">
                <a:srgbClr val="EC008C"/>
              </a:gs>
              <a:gs pos="99000">
                <a:srgbClr val="F99D1C"/>
              </a:gs>
              <a:gs pos="100000">
                <a:srgbClr val="F99D1C"/>
              </a:gs>
            </a:gsLst>
            <a:lin ang="16200000"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Calibri"/>
              <a:buNone/>
            </a:pPr>
            <a:endParaRPr sz="800" b="0" i="0" u="none" strike="noStrike" cap="none">
              <a:solidFill>
                <a:srgbClr val="FFFFFF"/>
              </a:solidFill>
              <a:latin typeface="Arial"/>
              <a:ea typeface="Arial"/>
              <a:cs typeface="Arial"/>
              <a:sym typeface="Arial"/>
            </a:endParaRPr>
          </a:p>
        </p:txBody>
      </p:sp>
      <p:sp>
        <p:nvSpPr>
          <p:cNvPr id="1043" name="Google Shape;1043;p96"/>
          <p:cNvSpPr txBox="1">
            <a:spLocks noGrp="1"/>
          </p:cNvSpPr>
          <p:nvPr>
            <p:ph type="body" idx="1"/>
          </p:nvPr>
        </p:nvSpPr>
        <p:spPr>
          <a:xfrm>
            <a:off x="692275" y="812801"/>
            <a:ext cx="5060825" cy="5364162"/>
          </a:xfrm>
          <a:prstGeom prst="rect">
            <a:avLst/>
          </a:prstGeom>
          <a:noFill/>
          <a:ln>
            <a:noFill/>
          </a:ln>
        </p:spPr>
        <p:txBody>
          <a:bodyPr spcFirstLastPara="1" wrap="square" lIns="0" tIns="0" rIns="0" bIns="0" anchor="ctr" anchorCtr="0">
            <a:noAutofit/>
          </a:bodyPr>
          <a:lstStyle>
            <a:lvl1pPr marL="457200" lvl="0" indent="-609600" algn="l">
              <a:lnSpc>
                <a:spcPct val="80000"/>
              </a:lnSpc>
              <a:spcBef>
                <a:spcPts val="1200"/>
              </a:spcBef>
              <a:spcAft>
                <a:spcPts val="0"/>
              </a:spcAft>
              <a:buClr>
                <a:schemeClr val="dk1"/>
              </a:buClr>
              <a:buSzPts val="6000"/>
              <a:buFont typeface="Arial"/>
              <a:buChar char="​"/>
              <a:defRPr sz="6000" b="1">
                <a:latin typeface="Arial"/>
                <a:ea typeface="Arial"/>
                <a:cs typeface="Arial"/>
                <a:sym typeface="Arial"/>
              </a:defRPr>
            </a:lvl1pPr>
            <a:lvl2pPr marL="914400" lvl="1" indent="-419100" algn="l">
              <a:lnSpc>
                <a:spcPct val="83000"/>
              </a:lnSpc>
              <a:spcBef>
                <a:spcPts val="300"/>
              </a:spcBef>
              <a:spcAft>
                <a:spcPts val="0"/>
              </a:spcAft>
              <a:buSzPts val="3000"/>
              <a:buFont typeface="Arial"/>
              <a:buChar char="​"/>
              <a:defRPr sz="3000">
                <a:solidFill>
                  <a:schemeClr val="accent1"/>
                </a:solidFill>
                <a:latin typeface="Arial"/>
                <a:ea typeface="Arial"/>
                <a:cs typeface="Arial"/>
                <a:sym typeface="Arial"/>
              </a:defRPr>
            </a:lvl2pPr>
            <a:lvl3pPr marL="1371600" lvl="2" indent="-342900" algn="l">
              <a:lnSpc>
                <a:spcPct val="120000"/>
              </a:lnSpc>
              <a:spcBef>
                <a:spcPts val="3000"/>
              </a:spcBef>
              <a:spcAft>
                <a:spcPts val="0"/>
              </a:spcAft>
              <a:buClr>
                <a:schemeClr val="dk1"/>
              </a:buClr>
              <a:buSzPts val="1800"/>
              <a:buFont typeface="Arial"/>
              <a:buChar char="​"/>
              <a:defRPr sz="1800">
                <a:solidFill>
                  <a:schemeClr val="dk1"/>
                </a:solidFill>
                <a:latin typeface="Arial"/>
                <a:ea typeface="Arial"/>
                <a:cs typeface="Arial"/>
                <a:sym typeface="Arial"/>
              </a:defRPr>
            </a:lvl3pPr>
            <a:lvl4pPr marL="1828800" lvl="3" indent="-317500" algn="l">
              <a:lnSpc>
                <a:spcPct val="90000"/>
              </a:lnSpc>
              <a:spcBef>
                <a:spcPts val="400"/>
              </a:spcBef>
              <a:spcAft>
                <a:spcPts val="0"/>
              </a:spcAft>
              <a:buClr>
                <a:schemeClr val="accent1"/>
              </a:buClr>
              <a:buSzPts val="1400"/>
              <a:buFont typeface="Arial"/>
              <a:buChar char="•"/>
              <a:defRPr sz="1400" b="0">
                <a:solidFill>
                  <a:schemeClr val="dk1"/>
                </a:solidFill>
                <a:latin typeface="Arial"/>
                <a:ea typeface="Arial"/>
                <a:cs typeface="Arial"/>
                <a:sym typeface="Arial"/>
              </a:defRPr>
            </a:lvl4pPr>
            <a:lvl5pPr marL="2286000" lvl="4" indent="-304800" algn="l">
              <a:lnSpc>
                <a:spcPct val="85000"/>
              </a:lnSpc>
              <a:spcBef>
                <a:spcPts val="400"/>
              </a:spcBef>
              <a:spcAft>
                <a:spcPts val="0"/>
              </a:spcAft>
              <a:buClr>
                <a:schemeClr val="dk1"/>
              </a:buClr>
              <a:buSzPts val="1200"/>
              <a:buFont typeface="Arial"/>
              <a:buChar char="–"/>
              <a:defRPr sz="1200">
                <a:solidFill>
                  <a:schemeClr val="dk1"/>
                </a:solidFill>
                <a:latin typeface="Arial"/>
                <a:ea typeface="Arial"/>
                <a:cs typeface="Arial"/>
                <a:sym typeface="Arial"/>
              </a:defRPr>
            </a:lvl5pPr>
            <a:lvl6pPr marL="2743200" lvl="5" indent="-355600" algn="l">
              <a:lnSpc>
                <a:spcPct val="90000"/>
              </a:lnSpc>
              <a:spcBef>
                <a:spcPts val="1200"/>
              </a:spcBef>
              <a:spcAft>
                <a:spcPts val="0"/>
              </a:spcAft>
              <a:buClr>
                <a:schemeClr val="dk1"/>
              </a:buClr>
              <a:buSzPts val="2000"/>
              <a:buFont typeface="Arial"/>
              <a:buChar char="​"/>
              <a:defRPr sz="2000" b="1">
                <a:solidFill>
                  <a:schemeClr val="dk1"/>
                </a:solidFill>
                <a:latin typeface="Arial"/>
                <a:ea typeface="Arial"/>
                <a:cs typeface="Arial"/>
                <a:sym typeface="Arial"/>
              </a:defRPr>
            </a:lvl6pPr>
            <a:lvl7pPr marL="3200400" lvl="6" indent="-317500" algn="l">
              <a:lnSpc>
                <a:spcPct val="90000"/>
              </a:lnSpc>
              <a:spcBef>
                <a:spcPts val="0"/>
              </a:spcBef>
              <a:spcAft>
                <a:spcPts val="0"/>
              </a:spcAft>
              <a:buSzPts val="1400"/>
              <a:buFont typeface="Arial"/>
              <a:buChar char="​"/>
              <a:defRPr sz="1400">
                <a:solidFill>
                  <a:schemeClr val="accent1"/>
                </a:solidFill>
                <a:latin typeface="Arial"/>
                <a:ea typeface="Arial"/>
                <a:cs typeface="Arial"/>
                <a:sym typeface="Arial"/>
              </a:defRPr>
            </a:lvl7pPr>
            <a:lvl8pPr marL="3657600" lvl="7" indent="-317500" algn="l">
              <a:lnSpc>
                <a:spcPct val="120000"/>
              </a:lnSpc>
              <a:spcBef>
                <a:spcPts val="400"/>
              </a:spcBef>
              <a:spcAft>
                <a:spcPts val="0"/>
              </a:spcAft>
              <a:buClr>
                <a:schemeClr val="dk1"/>
              </a:buClr>
              <a:buSzPts val="1400"/>
              <a:buFont typeface="Arial"/>
              <a:buChar char="​"/>
              <a:defRPr sz="1400">
                <a:solidFill>
                  <a:schemeClr val="dk1"/>
                </a:solidFill>
                <a:latin typeface="Arial"/>
                <a:ea typeface="Arial"/>
                <a:cs typeface="Arial"/>
                <a:sym typeface="Arial"/>
              </a:defRPr>
            </a:lvl8pPr>
            <a:lvl9pPr marL="4114800" lvl="8" indent="-304800" algn="l">
              <a:lnSpc>
                <a:spcPct val="80000"/>
              </a:lnSpc>
              <a:spcBef>
                <a:spcPts val="600"/>
              </a:spcBef>
              <a:spcAft>
                <a:spcPts val="0"/>
              </a:spcAft>
              <a:buClr>
                <a:schemeClr val="accent4"/>
              </a:buClr>
              <a:buSzPts val="1200"/>
              <a:buFont typeface="Arial"/>
              <a:buChar char="•"/>
              <a:defRPr sz="1200" b="0">
                <a:solidFill>
                  <a:schemeClr val="dk1"/>
                </a:solidFill>
                <a:latin typeface="Arial"/>
                <a:ea typeface="Arial"/>
                <a:cs typeface="Arial"/>
                <a:sym typeface="Arial"/>
              </a:defRPr>
            </a:lvl9pPr>
          </a:lstStyle>
          <a:p>
            <a:endParaRPr/>
          </a:p>
        </p:txBody>
      </p:sp>
      <p:pic>
        <p:nvPicPr>
          <p:cNvPr id="1044" name="Google Shape;1044;p96"/>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4015317" y="6398745"/>
            <a:ext cx="1737783" cy="232711"/>
          </a:xfrm>
          <a:prstGeom prst="rect">
            <a:avLst/>
          </a:prstGeom>
          <a:noFill/>
          <a:ln>
            <a:noFill/>
          </a:ln>
        </p:spPr>
      </p:pic>
      <p:sp>
        <p:nvSpPr>
          <p:cNvPr id="1045" name="Google Shape;1045;p96"/>
          <p:cNvSpPr>
            <a:spLocks noGrp="1"/>
          </p:cNvSpPr>
          <p:nvPr>
            <p:ph type="pic" idx="2"/>
          </p:nvPr>
        </p:nvSpPr>
        <p:spPr>
          <a:xfrm>
            <a:off x="6353102" y="-1"/>
            <a:ext cx="5838899" cy="6858000"/>
          </a:xfrm>
          <a:prstGeom prst="rect">
            <a:avLst/>
          </a:prstGeom>
          <a:solidFill>
            <a:schemeClr val="lt2"/>
          </a:solidFill>
          <a:ln>
            <a:noFill/>
          </a:ln>
        </p:spPr>
        <p:txBody>
          <a:bodyPr spcFirstLastPara="1" wrap="square" lIns="304800" tIns="304800" rIns="304800" bIns="304800" anchor="t" anchorCtr="0">
            <a:noAutofit/>
          </a:bodyPr>
          <a:lstStyle>
            <a:lvl1pPr marR="0" lvl="0" algn="ctr" rtl="0">
              <a:lnSpc>
                <a:spcPct val="95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1pPr>
            <a:lvl2pPr marR="0" lvl="1" algn="l" rtl="0">
              <a:lnSpc>
                <a:spcPct val="90000"/>
              </a:lnSpc>
              <a:spcBef>
                <a:spcPts val="40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2pPr>
            <a:lvl3pPr marR="0" lvl="2" algn="l" rtl="0">
              <a:lnSpc>
                <a:spcPct val="85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12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Clr>
                <a:schemeClr val="accent1"/>
              </a:buClr>
              <a:buSzPts val="1400"/>
              <a:buFont typeface="Arial"/>
              <a:buChar char="​"/>
              <a:defRPr sz="1400" b="0" i="0" u="none" strike="noStrike" cap="none">
                <a:solidFill>
                  <a:schemeClr val="accent1"/>
                </a:solidFill>
                <a:latin typeface="Arial"/>
                <a:ea typeface="Arial"/>
                <a:cs typeface="Arial"/>
                <a:sym typeface="Arial"/>
              </a:defRPr>
            </a:lvl5pPr>
            <a:lvl6pPr marR="0" lvl="5" algn="l" rtl="0">
              <a:lnSpc>
                <a:spcPct val="12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85000"/>
              </a:lnSpc>
              <a:spcBef>
                <a:spcPts val="600"/>
              </a:spcBef>
              <a:spcAft>
                <a:spcPts val="0"/>
              </a:spcAft>
              <a:buClr>
                <a:schemeClr val="accent4"/>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100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8pPr>
            <a:lvl9pPr marR="0" lvl="8" algn="l" rtl="0">
              <a:lnSpc>
                <a:spcPct val="85000"/>
              </a:lnSpc>
              <a:spcBef>
                <a:spcPts val="600"/>
              </a:spcBef>
              <a:spcAft>
                <a:spcPts val="1200"/>
              </a:spcAft>
              <a:buClr>
                <a:schemeClr val="dk1"/>
              </a:buClr>
              <a:buSzPts val="1400"/>
              <a:buFont typeface="Arial"/>
              <a:buChar char="​"/>
              <a:defRPr sz="1400" b="1" i="0" u="none" strike="noStrike" cap="none">
                <a:solidFill>
                  <a:schemeClr val="dk1"/>
                </a:solidFill>
                <a:latin typeface="Arial"/>
                <a:ea typeface="Arial"/>
                <a:cs typeface="Arial"/>
                <a:sym typeface="Arial"/>
              </a:defRPr>
            </a:lvl9pPr>
          </a:lstStyle>
          <a:p>
            <a:endParaRPr/>
          </a:p>
        </p:txBody>
      </p:sp>
      <p:sp>
        <p:nvSpPr>
          <p:cNvPr id="1046" name="Google Shape;1046;p96"/>
          <p:cNvSpPr/>
          <p:nvPr/>
        </p:nvSpPr>
        <p:spPr>
          <a:xfrm>
            <a:off x="28121" y="6619881"/>
            <a:ext cx="1338508" cy="181868"/>
          </a:xfrm>
          <a:prstGeom prst="rect">
            <a:avLst/>
          </a:prstGeom>
          <a:noFill/>
          <a:ln>
            <a:noFill/>
          </a:ln>
        </p:spPr>
        <p:txBody>
          <a:bodyPr spcFirstLastPara="1" wrap="square" lIns="121900" tIns="60925" rIns="121900" bIns="60925" anchor="t" anchorCtr="0">
            <a:noAutofit/>
          </a:bodyPr>
          <a:lstStyle/>
          <a:p>
            <a:pPr marL="0" marR="0" lvl="0" indent="0" algn="r" rtl="0">
              <a:spcBef>
                <a:spcPts val="0"/>
              </a:spcBef>
              <a:spcAft>
                <a:spcPts val="0"/>
              </a:spcAft>
              <a:buNone/>
            </a:pPr>
            <a:r>
              <a:rPr lang="en-US" sz="700" b="0" i="0">
                <a:solidFill>
                  <a:schemeClr val="dk2"/>
                </a:solidFill>
                <a:latin typeface="Arial"/>
                <a:ea typeface="Arial"/>
                <a:cs typeface="Arial"/>
                <a:sym typeface="Arial"/>
              </a:rPr>
              <a:t>© 2019 SPLUNK INC.</a:t>
            </a:r>
            <a:endParaRPr sz="700">
              <a:solidFill>
                <a:schemeClr val="dk2"/>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matchingName="Half Photo Left">
  <p:cSld name="Half Photo Left">
    <p:spTree>
      <p:nvGrpSpPr>
        <p:cNvPr id="1" name="Shape 1047"/>
        <p:cNvGrpSpPr/>
        <p:nvPr/>
      </p:nvGrpSpPr>
      <p:grpSpPr>
        <a:xfrm>
          <a:off x="0" y="0"/>
          <a:ext cx="0" cy="0"/>
          <a:chOff x="0" y="0"/>
          <a:chExt cx="0" cy="0"/>
        </a:xfrm>
      </p:grpSpPr>
      <p:sp>
        <p:nvSpPr>
          <p:cNvPr id="1048" name="Google Shape;1048;p97"/>
          <p:cNvSpPr/>
          <p:nvPr/>
        </p:nvSpPr>
        <p:spPr>
          <a:xfrm flipH="1">
            <a:off x="0" y="406400"/>
            <a:ext cx="6096000" cy="6451600"/>
          </a:xfrm>
          <a:custGeom>
            <a:avLst/>
            <a:gdLst/>
            <a:ahLst/>
            <a:cxnLst/>
            <a:rect l="l" t="t" r="r" b="b"/>
            <a:pathLst>
              <a:path w="6096000" h="6451600" extrusionOk="0">
                <a:moveTo>
                  <a:pt x="1612900" y="0"/>
                </a:moveTo>
                <a:lnTo>
                  <a:pt x="6096000" y="0"/>
                </a:lnTo>
                <a:lnTo>
                  <a:pt x="6096000" y="6451600"/>
                </a:lnTo>
                <a:lnTo>
                  <a:pt x="0" y="6451600"/>
                </a:lnTo>
                <a:close/>
              </a:path>
            </a:pathLst>
          </a:custGeom>
          <a:gradFill>
            <a:gsLst>
              <a:gs pos="0">
                <a:srgbClr val="EC008C"/>
              </a:gs>
              <a:gs pos="1000">
                <a:srgbClr val="EC008C"/>
              </a:gs>
              <a:gs pos="99000">
                <a:srgbClr val="F99D1C"/>
              </a:gs>
              <a:gs pos="100000">
                <a:srgbClr val="F99D1C"/>
              </a:gs>
            </a:gsLst>
            <a:lin ang="16200000"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Calibri"/>
              <a:buNone/>
            </a:pPr>
            <a:endParaRPr sz="800" b="0" i="0" u="none" strike="noStrike" cap="none">
              <a:solidFill>
                <a:srgbClr val="FFFFFF"/>
              </a:solidFill>
              <a:latin typeface="Arial"/>
              <a:ea typeface="Arial"/>
              <a:cs typeface="Arial"/>
              <a:sym typeface="Arial"/>
            </a:endParaRPr>
          </a:p>
        </p:txBody>
      </p:sp>
      <p:sp>
        <p:nvSpPr>
          <p:cNvPr id="1049" name="Google Shape;1049;p97"/>
          <p:cNvSpPr txBox="1">
            <a:spLocks noGrp="1"/>
          </p:cNvSpPr>
          <p:nvPr>
            <p:ph type="body" idx="1"/>
          </p:nvPr>
        </p:nvSpPr>
        <p:spPr>
          <a:xfrm>
            <a:off x="6436552" y="812801"/>
            <a:ext cx="5060825" cy="5364162"/>
          </a:xfrm>
          <a:prstGeom prst="rect">
            <a:avLst/>
          </a:prstGeom>
          <a:noFill/>
          <a:ln>
            <a:noFill/>
          </a:ln>
        </p:spPr>
        <p:txBody>
          <a:bodyPr spcFirstLastPara="1" wrap="square" lIns="0" tIns="0" rIns="0" bIns="0" anchor="ctr" anchorCtr="0">
            <a:noAutofit/>
          </a:bodyPr>
          <a:lstStyle>
            <a:lvl1pPr marL="457200" lvl="0" indent="-609600" algn="l">
              <a:lnSpc>
                <a:spcPct val="80000"/>
              </a:lnSpc>
              <a:spcBef>
                <a:spcPts val="1200"/>
              </a:spcBef>
              <a:spcAft>
                <a:spcPts val="0"/>
              </a:spcAft>
              <a:buClr>
                <a:schemeClr val="dk1"/>
              </a:buClr>
              <a:buSzPts val="6000"/>
              <a:buFont typeface="Arial"/>
              <a:buChar char="​"/>
              <a:defRPr sz="6000" b="1">
                <a:latin typeface="Arial"/>
                <a:ea typeface="Arial"/>
                <a:cs typeface="Arial"/>
                <a:sym typeface="Arial"/>
              </a:defRPr>
            </a:lvl1pPr>
            <a:lvl2pPr marL="914400" lvl="1" indent="-419100" algn="l">
              <a:lnSpc>
                <a:spcPct val="83000"/>
              </a:lnSpc>
              <a:spcBef>
                <a:spcPts val="300"/>
              </a:spcBef>
              <a:spcAft>
                <a:spcPts val="0"/>
              </a:spcAft>
              <a:buSzPts val="3000"/>
              <a:buFont typeface="Arial"/>
              <a:buChar char="​"/>
              <a:defRPr sz="3000">
                <a:solidFill>
                  <a:schemeClr val="accent1"/>
                </a:solidFill>
                <a:latin typeface="Arial"/>
                <a:ea typeface="Arial"/>
                <a:cs typeface="Arial"/>
                <a:sym typeface="Arial"/>
              </a:defRPr>
            </a:lvl2pPr>
            <a:lvl3pPr marL="1371600" lvl="2" indent="-342900" algn="l">
              <a:lnSpc>
                <a:spcPct val="120000"/>
              </a:lnSpc>
              <a:spcBef>
                <a:spcPts val="3000"/>
              </a:spcBef>
              <a:spcAft>
                <a:spcPts val="0"/>
              </a:spcAft>
              <a:buClr>
                <a:schemeClr val="dk1"/>
              </a:buClr>
              <a:buSzPts val="1800"/>
              <a:buFont typeface="Arial"/>
              <a:buChar char="​"/>
              <a:defRPr sz="1800">
                <a:solidFill>
                  <a:schemeClr val="dk1"/>
                </a:solidFill>
                <a:latin typeface="Arial"/>
                <a:ea typeface="Arial"/>
                <a:cs typeface="Arial"/>
                <a:sym typeface="Arial"/>
              </a:defRPr>
            </a:lvl3pPr>
            <a:lvl4pPr marL="1828800" lvl="3" indent="-317500" algn="l">
              <a:lnSpc>
                <a:spcPct val="90000"/>
              </a:lnSpc>
              <a:spcBef>
                <a:spcPts val="400"/>
              </a:spcBef>
              <a:spcAft>
                <a:spcPts val="0"/>
              </a:spcAft>
              <a:buClr>
                <a:schemeClr val="accent1"/>
              </a:buClr>
              <a:buSzPts val="1400"/>
              <a:buFont typeface="Arial"/>
              <a:buChar char="•"/>
              <a:defRPr sz="1400" b="0">
                <a:solidFill>
                  <a:schemeClr val="dk1"/>
                </a:solidFill>
                <a:latin typeface="Arial"/>
                <a:ea typeface="Arial"/>
                <a:cs typeface="Arial"/>
                <a:sym typeface="Arial"/>
              </a:defRPr>
            </a:lvl4pPr>
            <a:lvl5pPr marL="2286000" lvl="4" indent="-304800" algn="l">
              <a:lnSpc>
                <a:spcPct val="85000"/>
              </a:lnSpc>
              <a:spcBef>
                <a:spcPts val="400"/>
              </a:spcBef>
              <a:spcAft>
                <a:spcPts val="0"/>
              </a:spcAft>
              <a:buClr>
                <a:schemeClr val="dk1"/>
              </a:buClr>
              <a:buSzPts val="1200"/>
              <a:buFont typeface="Arial"/>
              <a:buChar char="–"/>
              <a:defRPr sz="1200">
                <a:solidFill>
                  <a:schemeClr val="dk1"/>
                </a:solidFill>
                <a:latin typeface="Arial"/>
                <a:ea typeface="Arial"/>
                <a:cs typeface="Arial"/>
                <a:sym typeface="Arial"/>
              </a:defRPr>
            </a:lvl5pPr>
            <a:lvl6pPr marL="2743200" lvl="5" indent="-355600" algn="l">
              <a:lnSpc>
                <a:spcPct val="90000"/>
              </a:lnSpc>
              <a:spcBef>
                <a:spcPts val="1200"/>
              </a:spcBef>
              <a:spcAft>
                <a:spcPts val="0"/>
              </a:spcAft>
              <a:buClr>
                <a:schemeClr val="dk1"/>
              </a:buClr>
              <a:buSzPts val="2000"/>
              <a:buFont typeface="Arial"/>
              <a:buChar char="​"/>
              <a:defRPr sz="2000" b="1">
                <a:solidFill>
                  <a:schemeClr val="dk1"/>
                </a:solidFill>
                <a:latin typeface="Arial"/>
                <a:ea typeface="Arial"/>
                <a:cs typeface="Arial"/>
                <a:sym typeface="Arial"/>
              </a:defRPr>
            </a:lvl6pPr>
            <a:lvl7pPr marL="3200400" lvl="6" indent="-330200" algn="l">
              <a:lnSpc>
                <a:spcPct val="90000"/>
              </a:lnSpc>
              <a:spcBef>
                <a:spcPts val="0"/>
              </a:spcBef>
              <a:spcAft>
                <a:spcPts val="0"/>
              </a:spcAft>
              <a:buSzPts val="1600"/>
              <a:buFont typeface="Arial"/>
              <a:buChar char="​"/>
              <a:defRPr sz="1600">
                <a:solidFill>
                  <a:schemeClr val="accent1"/>
                </a:solidFill>
                <a:latin typeface="Arial"/>
                <a:ea typeface="Arial"/>
                <a:cs typeface="Arial"/>
                <a:sym typeface="Arial"/>
              </a:defRPr>
            </a:lvl7pPr>
            <a:lvl8pPr marL="3657600" lvl="7" indent="-317500" algn="l">
              <a:lnSpc>
                <a:spcPct val="120000"/>
              </a:lnSpc>
              <a:spcBef>
                <a:spcPts val="400"/>
              </a:spcBef>
              <a:spcAft>
                <a:spcPts val="0"/>
              </a:spcAft>
              <a:buClr>
                <a:schemeClr val="dk1"/>
              </a:buClr>
              <a:buSzPts val="1400"/>
              <a:buFont typeface="Arial"/>
              <a:buChar char="​"/>
              <a:defRPr sz="1400">
                <a:solidFill>
                  <a:schemeClr val="dk1"/>
                </a:solidFill>
                <a:latin typeface="Arial"/>
                <a:ea typeface="Arial"/>
                <a:cs typeface="Arial"/>
                <a:sym typeface="Arial"/>
              </a:defRPr>
            </a:lvl8pPr>
            <a:lvl9pPr marL="4114800" lvl="8" indent="-304800" algn="l">
              <a:lnSpc>
                <a:spcPct val="80000"/>
              </a:lnSpc>
              <a:spcBef>
                <a:spcPts val="600"/>
              </a:spcBef>
              <a:spcAft>
                <a:spcPts val="0"/>
              </a:spcAft>
              <a:buClr>
                <a:schemeClr val="accent4"/>
              </a:buClr>
              <a:buSzPts val="1200"/>
              <a:buFont typeface="Arial"/>
              <a:buChar char="•"/>
              <a:defRPr sz="1200" b="0">
                <a:solidFill>
                  <a:schemeClr val="dk1"/>
                </a:solidFill>
                <a:latin typeface="Arial"/>
                <a:ea typeface="Arial"/>
                <a:cs typeface="Arial"/>
                <a:sym typeface="Arial"/>
              </a:defRPr>
            </a:lvl9pPr>
          </a:lstStyle>
          <a:p>
            <a:endParaRPr/>
          </a:p>
        </p:txBody>
      </p:sp>
      <p:pic>
        <p:nvPicPr>
          <p:cNvPr id="1050" name="Google Shape;1050;p97"/>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768418" y="6398745"/>
            <a:ext cx="1737783" cy="232711"/>
          </a:xfrm>
          <a:prstGeom prst="rect">
            <a:avLst/>
          </a:prstGeom>
          <a:noFill/>
          <a:ln>
            <a:noFill/>
          </a:ln>
        </p:spPr>
      </p:pic>
      <p:sp>
        <p:nvSpPr>
          <p:cNvPr id="1051" name="Google Shape;1051;p97"/>
          <p:cNvSpPr>
            <a:spLocks noGrp="1"/>
          </p:cNvSpPr>
          <p:nvPr>
            <p:ph type="pic" idx="2"/>
          </p:nvPr>
        </p:nvSpPr>
        <p:spPr>
          <a:xfrm>
            <a:off x="1" y="-1"/>
            <a:ext cx="5838899" cy="6858000"/>
          </a:xfrm>
          <a:prstGeom prst="rect">
            <a:avLst/>
          </a:prstGeom>
          <a:solidFill>
            <a:schemeClr val="lt2"/>
          </a:solidFill>
          <a:ln>
            <a:noFill/>
          </a:ln>
        </p:spPr>
        <p:txBody>
          <a:bodyPr spcFirstLastPara="1" wrap="square" lIns="304800" tIns="304800" rIns="304800" bIns="304800" anchor="t" anchorCtr="0">
            <a:noAutofit/>
          </a:bodyPr>
          <a:lstStyle>
            <a:lvl1pPr marR="0" lvl="0" algn="ctr" rtl="0">
              <a:lnSpc>
                <a:spcPct val="95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1pPr>
            <a:lvl2pPr marR="0" lvl="1" algn="l" rtl="0">
              <a:lnSpc>
                <a:spcPct val="90000"/>
              </a:lnSpc>
              <a:spcBef>
                <a:spcPts val="40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2pPr>
            <a:lvl3pPr marR="0" lvl="2" algn="l" rtl="0">
              <a:lnSpc>
                <a:spcPct val="85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12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Clr>
                <a:schemeClr val="accent1"/>
              </a:buClr>
              <a:buSzPts val="1400"/>
              <a:buFont typeface="Arial"/>
              <a:buChar char="​"/>
              <a:defRPr sz="1400" b="0" i="0" u="none" strike="noStrike" cap="none">
                <a:solidFill>
                  <a:schemeClr val="accent1"/>
                </a:solidFill>
                <a:latin typeface="Arial"/>
                <a:ea typeface="Arial"/>
                <a:cs typeface="Arial"/>
                <a:sym typeface="Arial"/>
              </a:defRPr>
            </a:lvl5pPr>
            <a:lvl6pPr marR="0" lvl="5" algn="l" rtl="0">
              <a:lnSpc>
                <a:spcPct val="12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85000"/>
              </a:lnSpc>
              <a:spcBef>
                <a:spcPts val="600"/>
              </a:spcBef>
              <a:spcAft>
                <a:spcPts val="0"/>
              </a:spcAft>
              <a:buClr>
                <a:schemeClr val="accent4"/>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100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8pPr>
            <a:lvl9pPr marR="0" lvl="8" algn="l" rtl="0">
              <a:lnSpc>
                <a:spcPct val="85000"/>
              </a:lnSpc>
              <a:spcBef>
                <a:spcPts val="600"/>
              </a:spcBef>
              <a:spcAft>
                <a:spcPts val="1200"/>
              </a:spcAft>
              <a:buClr>
                <a:schemeClr val="dk1"/>
              </a:buClr>
              <a:buSzPts val="1400"/>
              <a:buFont typeface="Arial"/>
              <a:buChar char="​"/>
              <a:defRPr sz="1400" b="1" i="0" u="none" strike="noStrike" cap="none">
                <a:solidFill>
                  <a:schemeClr val="dk1"/>
                </a:solidFill>
                <a:latin typeface="Arial"/>
                <a:ea typeface="Arial"/>
                <a:cs typeface="Arial"/>
                <a:sym typeface="Arial"/>
              </a:defRPr>
            </a:lvl9pPr>
          </a:lstStyle>
          <a:p>
            <a:endParaRPr/>
          </a:p>
        </p:txBody>
      </p:sp>
      <p:sp>
        <p:nvSpPr>
          <p:cNvPr id="1052" name="Google Shape;1052;p97"/>
          <p:cNvSpPr/>
          <p:nvPr/>
        </p:nvSpPr>
        <p:spPr>
          <a:xfrm>
            <a:off x="10848521" y="75561"/>
            <a:ext cx="1338508" cy="181868"/>
          </a:xfrm>
          <a:prstGeom prst="rect">
            <a:avLst/>
          </a:prstGeom>
          <a:noFill/>
          <a:ln>
            <a:noFill/>
          </a:ln>
        </p:spPr>
        <p:txBody>
          <a:bodyPr spcFirstLastPara="1" wrap="square" lIns="121900" tIns="60925" rIns="121900" bIns="60925" anchor="t" anchorCtr="0">
            <a:noAutofit/>
          </a:bodyPr>
          <a:lstStyle/>
          <a:p>
            <a:pPr marL="0" marR="0" lvl="0" indent="0" algn="r" rtl="0">
              <a:spcBef>
                <a:spcPts val="0"/>
              </a:spcBef>
              <a:spcAft>
                <a:spcPts val="0"/>
              </a:spcAft>
              <a:buNone/>
            </a:pPr>
            <a:r>
              <a:rPr lang="en-US" sz="700" b="0" i="0">
                <a:solidFill>
                  <a:schemeClr val="dk2"/>
                </a:solidFill>
                <a:latin typeface="Arial"/>
                <a:ea typeface="Arial"/>
                <a:cs typeface="Arial"/>
                <a:sym typeface="Arial"/>
              </a:rPr>
              <a:t>© 2019 SPLUNK INC.</a:t>
            </a:r>
            <a:endParaRPr sz="700">
              <a:solidFill>
                <a:schemeClr val="dk2"/>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matchingName="Photo Banner Right">
  <p:cSld name="Photo Banner Right">
    <p:spTree>
      <p:nvGrpSpPr>
        <p:cNvPr id="1" name="Shape 1053"/>
        <p:cNvGrpSpPr/>
        <p:nvPr/>
      </p:nvGrpSpPr>
      <p:grpSpPr>
        <a:xfrm>
          <a:off x="0" y="0"/>
          <a:ext cx="0" cy="0"/>
          <a:chOff x="0" y="0"/>
          <a:chExt cx="0" cy="0"/>
        </a:xfrm>
      </p:grpSpPr>
      <p:sp>
        <p:nvSpPr>
          <p:cNvPr id="1054" name="Google Shape;1054;p98"/>
          <p:cNvSpPr txBox="1">
            <a:spLocks noGrp="1"/>
          </p:cNvSpPr>
          <p:nvPr>
            <p:ph type="body" idx="1"/>
          </p:nvPr>
        </p:nvSpPr>
        <p:spPr>
          <a:xfrm>
            <a:off x="685801" y="812801"/>
            <a:ext cx="5067300" cy="5364162"/>
          </a:xfrm>
          <a:prstGeom prst="rect">
            <a:avLst/>
          </a:prstGeom>
          <a:noFill/>
          <a:ln>
            <a:noFill/>
          </a:ln>
        </p:spPr>
        <p:txBody>
          <a:bodyPr spcFirstLastPara="1" wrap="square" lIns="0" tIns="0" rIns="0" bIns="0" anchor="ctr" anchorCtr="0">
            <a:noAutofit/>
          </a:bodyPr>
          <a:lstStyle>
            <a:lvl1pPr marL="457200" lvl="0" indent="-609600" algn="l">
              <a:lnSpc>
                <a:spcPct val="80000"/>
              </a:lnSpc>
              <a:spcBef>
                <a:spcPts val="1200"/>
              </a:spcBef>
              <a:spcAft>
                <a:spcPts val="0"/>
              </a:spcAft>
              <a:buClr>
                <a:schemeClr val="dk1"/>
              </a:buClr>
              <a:buSzPts val="6000"/>
              <a:buFont typeface="Arial"/>
              <a:buChar char="​"/>
              <a:defRPr sz="6000" b="1">
                <a:latin typeface="Arial"/>
                <a:ea typeface="Arial"/>
                <a:cs typeface="Arial"/>
                <a:sym typeface="Arial"/>
              </a:defRPr>
            </a:lvl1pPr>
            <a:lvl2pPr marL="914400" lvl="1" indent="-419100" algn="l">
              <a:lnSpc>
                <a:spcPct val="83000"/>
              </a:lnSpc>
              <a:spcBef>
                <a:spcPts val="300"/>
              </a:spcBef>
              <a:spcAft>
                <a:spcPts val="0"/>
              </a:spcAft>
              <a:buSzPts val="3000"/>
              <a:buFont typeface="Arial"/>
              <a:buChar char="​"/>
              <a:defRPr sz="3000">
                <a:solidFill>
                  <a:schemeClr val="accent1"/>
                </a:solidFill>
                <a:latin typeface="Arial"/>
                <a:ea typeface="Arial"/>
                <a:cs typeface="Arial"/>
                <a:sym typeface="Arial"/>
              </a:defRPr>
            </a:lvl2pPr>
            <a:lvl3pPr marL="1371600" lvl="2" indent="-342900" algn="l">
              <a:lnSpc>
                <a:spcPct val="120000"/>
              </a:lnSpc>
              <a:spcBef>
                <a:spcPts val="3000"/>
              </a:spcBef>
              <a:spcAft>
                <a:spcPts val="0"/>
              </a:spcAft>
              <a:buClr>
                <a:schemeClr val="dk1"/>
              </a:buClr>
              <a:buSzPts val="1800"/>
              <a:buFont typeface="Arial"/>
              <a:buChar char="​"/>
              <a:defRPr sz="1800">
                <a:solidFill>
                  <a:schemeClr val="dk1"/>
                </a:solidFill>
                <a:latin typeface="Arial"/>
                <a:ea typeface="Arial"/>
                <a:cs typeface="Arial"/>
                <a:sym typeface="Arial"/>
              </a:defRPr>
            </a:lvl3pPr>
            <a:lvl4pPr marL="1828800" lvl="3" indent="-317500" algn="l">
              <a:lnSpc>
                <a:spcPct val="90000"/>
              </a:lnSpc>
              <a:spcBef>
                <a:spcPts val="400"/>
              </a:spcBef>
              <a:spcAft>
                <a:spcPts val="0"/>
              </a:spcAft>
              <a:buClr>
                <a:schemeClr val="accent1"/>
              </a:buClr>
              <a:buSzPts val="1400"/>
              <a:buFont typeface="Arial"/>
              <a:buChar char="•"/>
              <a:defRPr sz="1400" b="0">
                <a:solidFill>
                  <a:schemeClr val="dk1"/>
                </a:solidFill>
                <a:latin typeface="Arial"/>
                <a:ea typeface="Arial"/>
                <a:cs typeface="Arial"/>
                <a:sym typeface="Arial"/>
              </a:defRPr>
            </a:lvl4pPr>
            <a:lvl5pPr marL="2286000" lvl="4" indent="-304800" algn="l">
              <a:lnSpc>
                <a:spcPct val="85000"/>
              </a:lnSpc>
              <a:spcBef>
                <a:spcPts val="400"/>
              </a:spcBef>
              <a:spcAft>
                <a:spcPts val="0"/>
              </a:spcAft>
              <a:buClr>
                <a:schemeClr val="dk1"/>
              </a:buClr>
              <a:buSzPts val="1200"/>
              <a:buFont typeface="Arial"/>
              <a:buChar char="–"/>
              <a:defRPr sz="1200">
                <a:solidFill>
                  <a:schemeClr val="dk1"/>
                </a:solidFill>
                <a:latin typeface="Arial"/>
                <a:ea typeface="Arial"/>
                <a:cs typeface="Arial"/>
                <a:sym typeface="Arial"/>
              </a:defRPr>
            </a:lvl5pPr>
            <a:lvl6pPr marL="2743200" lvl="5" indent="-355600" algn="l">
              <a:lnSpc>
                <a:spcPct val="90000"/>
              </a:lnSpc>
              <a:spcBef>
                <a:spcPts val="1200"/>
              </a:spcBef>
              <a:spcAft>
                <a:spcPts val="0"/>
              </a:spcAft>
              <a:buClr>
                <a:schemeClr val="dk1"/>
              </a:buClr>
              <a:buSzPts val="2000"/>
              <a:buFont typeface="Arial"/>
              <a:buChar char="​"/>
              <a:defRPr sz="2000" b="1">
                <a:solidFill>
                  <a:schemeClr val="dk1"/>
                </a:solidFill>
                <a:latin typeface="Arial"/>
                <a:ea typeface="Arial"/>
                <a:cs typeface="Arial"/>
                <a:sym typeface="Arial"/>
              </a:defRPr>
            </a:lvl6pPr>
            <a:lvl7pPr marL="3200400" lvl="6" indent="-317500" algn="l">
              <a:lnSpc>
                <a:spcPct val="90000"/>
              </a:lnSpc>
              <a:spcBef>
                <a:spcPts val="0"/>
              </a:spcBef>
              <a:spcAft>
                <a:spcPts val="0"/>
              </a:spcAft>
              <a:buSzPts val="1400"/>
              <a:buFont typeface="Arial"/>
              <a:buChar char="​"/>
              <a:defRPr sz="1400">
                <a:solidFill>
                  <a:schemeClr val="accent1"/>
                </a:solidFill>
                <a:latin typeface="Arial"/>
                <a:ea typeface="Arial"/>
                <a:cs typeface="Arial"/>
                <a:sym typeface="Arial"/>
              </a:defRPr>
            </a:lvl7pPr>
            <a:lvl8pPr marL="3657600" lvl="7" indent="-317500" algn="l">
              <a:lnSpc>
                <a:spcPct val="120000"/>
              </a:lnSpc>
              <a:spcBef>
                <a:spcPts val="400"/>
              </a:spcBef>
              <a:spcAft>
                <a:spcPts val="0"/>
              </a:spcAft>
              <a:buClr>
                <a:schemeClr val="dk1"/>
              </a:buClr>
              <a:buSzPts val="1400"/>
              <a:buFont typeface="Arial"/>
              <a:buChar char="​"/>
              <a:defRPr sz="1400" b="0">
                <a:solidFill>
                  <a:schemeClr val="dk1"/>
                </a:solidFill>
                <a:latin typeface="Arial"/>
                <a:ea typeface="Arial"/>
                <a:cs typeface="Arial"/>
                <a:sym typeface="Arial"/>
              </a:defRPr>
            </a:lvl8pPr>
            <a:lvl9pPr marL="4114800" lvl="8" indent="-304800" algn="l">
              <a:lnSpc>
                <a:spcPct val="80000"/>
              </a:lnSpc>
              <a:spcBef>
                <a:spcPts val="600"/>
              </a:spcBef>
              <a:spcAft>
                <a:spcPts val="0"/>
              </a:spcAft>
              <a:buClr>
                <a:schemeClr val="accent4"/>
              </a:buClr>
              <a:buSzPts val="1200"/>
              <a:buFont typeface="Arial"/>
              <a:buChar char="•"/>
              <a:defRPr sz="1200" b="0">
                <a:solidFill>
                  <a:schemeClr val="dk1"/>
                </a:solidFill>
                <a:latin typeface="Arial"/>
                <a:ea typeface="Arial"/>
                <a:cs typeface="Arial"/>
                <a:sym typeface="Arial"/>
              </a:defRPr>
            </a:lvl9pPr>
          </a:lstStyle>
          <a:p>
            <a:endParaRPr/>
          </a:p>
        </p:txBody>
      </p:sp>
      <p:sp>
        <p:nvSpPr>
          <p:cNvPr id="1055" name="Google Shape;1055;p98"/>
          <p:cNvSpPr/>
          <p:nvPr/>
        </p:nvSpPr>
        <p:spPr>
          <a:xfrm rot="10800000" flipH="1">
            <a:off x="6718298" y="716373"/>
            <a:ext cx="4385176" cy="5341343"/>
          </a:xfrm>
          <a:custGeom>
            <a:avLst/>
            <a:gdLst/>
            <a:ahLst/>
            <a:cxnLst/>
            <a:rect l="l" t="t" r="r" b="b"/>
            <a:pathLst>
              <a:path w="5067300" h="6172200" extrusionOk="0">
                <a:moveTo>
                  <a:pt x="0" y="6172200"/>
                </a:moveTo>
                <a:lnTo>
                  <a:pt x="5067300" y="6172200"/>
                </a:lnTo>
                <a:lnTo>
                  <a:pt x="5067300" y="0"/>
                </a:lnTo>
                <a:lnTo>
                  <a:pt x="0" y="328665"/>
                </a:lnTo>
                <a:lnTo>
                  <a:pt x="0" y="6172200"/>
                </a:lnTo>
                <a:close/>
              </a:path>
            </a:pathLst>
          </a:custGeom>
          <a:gradFill>
            <a:gsLst>
              <a:gs pos="0">
                <a:srgbClr val="EC008C"/>
              </a:gs>
              <a:gs pos="11000">
                <a:srgbClr val="EC008C"/>
              </a:gs>
              <a:gs pos="81000">
                <a:srgbClr val="F99D1C"/>
              </a:gs>
              <a:gs pos="100000">
                <a:srgbClr val="F99D1C"/>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FFFFFF"/>
              </a:solidFill>
              <a:latin typeface="Arial"/>
              <a:ea typeface="Arial"/>
              <a:cs typeface="Arial"/>
              <a:sym typeface="Arial"/>
            </a:endParaRPr>
          </a:p>
        </p:txBody>
      </p:sp>
      <p:pic>
        <p:nvPicPr>
          <p:cNvPr id="1056" name="Google Shape;1056;p98"/>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768418" y="6398745"/>
            <a:ext cx="1737783" cy="232711"/>
          </a:xfrm>
          <a:prstGeom prst="rect">
            <a:avLst/>
          </a:prstGeom>
          <a:noFill/>
          <a:ln>
            <a:noFill/>
          </a:ln>
        </p:spPr>
      </p:pic>
      <p:sp>
        <p:nvSpPr>
          <p:cNvPr id="1057" name="Google Shape;1057;p98"/>
          <p:cNvSpPr>
            <a:spLocks noGrp="1"/>
          </p:cNvSpPr>
          <p:nvPr>
            <p:ph type="pic" idx="2"/>
          </p:nvPr>
        </p:nvSpPr>
        <p:spPr>
          <a:xfrm>
            <a:off x="6438898" y="0"/>
            <a:ext cx="5067300" cy="5948680"/>
          </a:xfrm>
          <a:prstGeom prst="rect">
            <a:avLst/>
          </a:prstGeom>
          <a:solidFill>
            <a:schemeClr val="lt2"/>
          </a:solidFill>
          <a:ln>
            <a:noFill/>
          </a:ln>
        </p:spPr>
        <p:txBody>
          <a:bodyPr spcFirstLastPara="1" wrap="square" lIns="304800" tIns="304800" rIns="304800" bIns="304800" anchor="t" anchorCtr="0">
            <a:noAutofit/>
          </a:bodyPr>
          <a:lstStyle>
            <a:lvl1pPr marR="0" lvl="0" algn="ctr" rtl="0">
              <a:lnSpc>
                <a:spcPct val="95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1pPr>
            <a:lvl2pPr marR="0" lvl="1" algn="l" rtl="0">
              <a:lnSpc>
                <a:spcPct val="90000"/>
              </a:lnSpc>
              <a:spcBef>
                <a:spcPts val="40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2pPr>
            <a:lvl3pPr marR="0" lvl="2" algn="l" rtl="0">
              <a:lnSpc>
                <a:spcPct val="85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12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Clr>
                <a:schemeClr val="accent1"/>
              </a:buClr>
              <a:buSzPts val="1400"/>
              <a:buFont typeface="Arial"/>
              <a:buChar char="​"/>
              <a:defRPr sz="1400" b="0" i="0" u="none" strike="noStrike" cap="none">
                <a:solidFill>
                  <a:schemeClr val="accent1"/>
                </a:solidFill>
                <a:latin typeface="Arial"/>
                <a:ea typeface="Arial"/>
                <a:cs typeface="Arial"/>
                <a:sym typeface="Arial"/>
              </a:defRPr>
            </a:lvl5pPr>
            <a:lvl6pPr marR="0" lvl="5" algn="l" rtl="0">
              <a:lnSpc>
                <a:spcPct val="12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85000"/>
              </a:lnSpc>
              <a:spcBef>
                <a:spcPts val="600"/>
              </a:spcBef>
              <a:spcAft>
                <a:spcPts val="0"/>
              </a:spcAft>
              <a:buClr>
                <a:schemeClr val="accent4"/>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100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8pPr>
            <a:lvl9pPr marR="0" lvl="8" algn="l" rtl="0">
              <a:lnSpc>
                <a:spcPct val="85000"/>
              </a:lnSpc>
              <a:spcBef>
                <a:spcPts val="600"/>
              </a:spcBef>
              <a:spcAft>
                <a:spcPts val="1200"/>
              </a:spcAft>
              <a:buClr>
                <a:schemeClr val="dk1"/>
              </a:buClr>
              <a:buSzPts val="1400"/>
              <a:buFont typeface="Arial"/>
              <a:buChar char="​"/>
              <a:defRPr sz="1400" b="1" i="0" u="none" strike="noStrike" cap="none">
                <a:solidFill>
                  <a:schemeClr val="dk1"/>
                </a:solidFill>
                <a:latin typeface="Arial"/>
                <a:ea typeface="Arial"/>
                <a:cs typeface="Arial"/>
                <a:sym typeface="Arial"/>
              </a:defRPr>
            </a:lvl9pPr>
          </a:lstStyle>
          <a:p>
            <a:endParaRPr/>
          </a:p>
        </p:txBody>
      </p:sp>
      <p:sp>
        <p:nvSpPr>
          <p:cNvPr id="1058" name="Google Shape;1058;p98"/>
          <p:cNvSpPr/>
          <p:nvPr/>
        </p:nvSpPr>
        <p:spPr>
          <a:xfrm>
            <a:off x="28121" y="6619881"/>
            <a:ext cx="1338508" cy="181868"/>
          </a:xfrm>
          <a:prstGeom prst="rect">
            <a:avLst/>
          </a:prstGeom>
          <a:noFill/>
          <a:ln>
            <a:noFill/>
          </a:ln>
        </p:spPr>
        <p:txBody>
          <a:bodyPr spcFirstLastPara="1" wrap="square" lIns="121900" tIns="60925" rIns="121900" bIns="60925" anchor="t" anchorCtr="0">
            <a:noAutofit/>
          </a:bodyPr>
          <a:lstStyle/>
          <a:p>
            <a:pPr marL="0" marR="0" lvl="0" indent="0" algn="r" rtl="0">
              <a:spcBef>
                <a:spcPts val="0"/>
              </a:spcBef>
              <a:spcAft>
                <a:spcPts val="0"/>
              </a:spcAft>
              <a:buNone/>
            </a:pPr>
            <a:r>
              <a:rPr lang="en-US" sz="700" b="0" i="0">
                <a:solidFill>
                  <a:schemeClr val="dk2"/>
                </a:solidFill>
                <a:latin typeface="Arial"/>
                <a:ea typeface="Arial"/>
                <a:cs typeface="Arial"/>
                <a:sym typeface="Arial"/>
              </a:rPr>
              <a:t>© 2019 SPLUNK INC.</a:t>
            </a:r>
            <a:endParaRPr sz="700">
              <a:solidFill>
                <a:schemeClr val="dk2"/>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matchingName="Photo Banner Left">
  <p:cSld name="Photo Banner Left">
    <p:spTree>
      <p:nvGrpSpPr>
        <p:cNvPr id="1" name="Shape 1059"/>
        <p:cNvGrpSpPr/>
        <p:nvPr/>
      </p:nvGrpSpPr>
      <p:grpSpPr>
        <a:xfrm>
          <a:off x="0" y="0"/>
          <a:ext cx="0" cy="0"/>
          <a:chOff x="0" y="0"/>
          <a:chExt cx="0" cy="0"/>
        </a:xfrm>
      </p:grpSpPr>
      <p:sp>
        <p:nvSpPr>
          <p:cNvPr id="1060" name="Google Shape;1060;p99"/>
          <p:cNvSpPr txBox="1">
            <a:spLocks noGrp="1"/>
          </p:cNvSpPr>
          <p:nvPr>
            <p:ph type="body" idx="1"/>
          </p:nvPr>
        </p:nvSpPr>
        <p:spPr>
          <a:xfrm>
            <a:off x="6438900" y="812801"/>
            <a:ext cx="5067300" cy="5364162"/>
          </a:xfrm>
          <a:prstGeom prst="rect">
            <a:avLst/>
          </a:prstGeom>
          <a:noFill/>
          <a:ln>
            <a:noFill/>
          </a:ln>
        </p:spPr>
        <p:txBody>
          <a:bodyPr spcFirstLastPara="1" wrap="square" lIns="0" tIns="0" rIns="0" bIns="0" anchor="ctr" anchorCtr="0">
            <a:noAutofit/>
          </a:bodyPr>
          <a:lstStyle>
            <a:lvl1pPr marL="457200" lvl="0" indent="-609600" algn="l">
              <a:lnSpc>
                <a:spcPct val="80000"/>
              </a:lnSpc>
              <a:spcBef>
                <a:spcPts val="1200"/>
              </a:spcBef>
              <a:spcAft>
                <a:spcPts val="0"/>
              </a:spcAft>
              <a:buClr>
                <a:schemeClr val="dk1"/>
              </a:buClr>
              <a:buSzPts val="6000"/>
              <a:buFont typeface="Arial"/>
              <a:buChar char="​"/>
              <a:defRPr sz="6000" b="1">
                <a:latin typeface="Arial"/>
                <a:ea typeface="Arial"/>
                <a:cs typeface="Arial"/>
                <a:sym typeface="Arial"/>
              </a:defRPr>
            </a:lvl1pPr>
            <a:lvl2pPr marL="914400" lvl="1" indent="-419100" algn="l">
              <a:lnSpc>
                <a:spcPct val="83000"/>
              </a:lnSpc>
              <a:spcBef>
                <a:spcPts val="300"/>
              </a:spcBef>
              <a:spcAft>
                <a:spcPts val="0"/>
              </a:spcAft>
              <a:buSzPts val="3000"/>
              <a:buFont typeface="Arial"/>
              <a:buChar char="​"/>
              <a:defRPr sz="3000">
                <a:solidFill>
                  <a:schemeClr val="accent1"/>
                </a:solidFill>
                <a:latin typeface="Arial"/>
                <a:ea typeface="Arial"/>
                <a:cs typeface="Arial"/>
                <a:sym typeface="Arial"/>
              </a:defRPr>
            </a:lvl2pPr>
            <a:lvl3pPr marL="1371600" lvl="2" indent="-342900" algn="l">
              <a:lnSpc>
                <a:spcPct val="120000"/>
              </a:lnSpc>
              <a:spcBef>
                <a:spcPts val="3000"/>
              </a:spcBef>
              <a:spcAft>
                <a:spcPts val="0"/>
              </a:spcAft>
              <a:buClr>
                <a:schemeClr val="dk1"/>
              </a:buClr>
              <a:buSzPts val="1800"/>
              <a:buFont typeface="Arial"/>
              <a:buChar char="​"/>
              <a:defRPr sz="1800">
                <a:solidFill>
                  <a:schemeClr val="dk1"/>
                </a:solidFill>
                <a:latin typeface="Arial"/>
                <a:ea typeface="Arial"/>
                <a:cs typeface="Arial"/>
                <a:sym typeface="Arial"/>
              </a:defRPr>
            </a:lvl3pPr>
            <a:lvl4pPr marL="1828800" lvl="3" indent="-317500" algn="l">
              <a:lnSpc>
                <a:spcPct val="90000"/>
              </a:lnSpc>
              <a:spcBef>
                <a:spcPts val="400"/>
              </a:spcBef>
              <a:spcAft>
                <a:spcPts val="0"/>
              </a:spcAft>
              <a:buClr>
                <a:schemeClr val="accent1"/>
              </a:buClr>
              <a:buSzPts val="1400"/>
              <a:buFont typeface="Arial"/>
              <a:buChar char="•"/>
              <a:defRPr sz="1400" b="0">
                <a:solidFill>
                  <a:schemeClr val="dk1"/>
                </a:solidFill>
                <a:latin typeface="Arial"/>
                <a:ea typeface="Arial"/>
                <a:cs typeface="Arial"/>
                <a:sym typeface="Arial"/>
              </a:defRPr>
            </a:lvl4pPr>
            <a:lvl5pPr marL="2286000" lvl="4" indent="-304800" algn="l">
              <a:lnSpc>
                <a:spcPct val="85000"/>
              </a:lnSpc>
              <a:spcBef>
                <a:spcPts val="400"/>
              </a:spcBef>
              <a:spcAft>
                <a:spcPts val="0"/>
              </a:spcAft>
              <a:buClr>
                <a:schemeClr val="dk1"/>
              </a:buClr>
              <a:buSzPts val="1200"/>
              <a:buFont typeface="Arial"/>
              <a:buChar char="–"/>
              <a:defRPr sz="1200">
                <a:solidFill>
                  <a:schemeClr val="dk1"/>
                </a:solidFill>
                <a:latin typeface="Arial"/>
                <a:ea typeface="Arial"/>
                <a:cs typeface="Arial"/>
                <a:sym typeface="Arial"/>
              </a:defRPr>
            </a:lvl5pPr>
            <a:lvl6pPr marL="2743200" lvl="5" indent="-355600" algn="l">
              <a:lnSpc>
                <a:spcPct val="90000"/>
              </a:lnSpc>
              <a:spcBef>
                <a:spcPts val="1200"/>
              </a:spcBef>
              <a:spcAft>
                <a:spcPts val="0"/>
              </a:spcAft>
              <a:buClr>
                <a:schemeClr val="dk1"/>
              </a:buClr>
              <a:buSzPts val="2000"/>
              <a:buFont typeface="Arial"/>
              <a:buChar char="​"/>
              <a:defRPr sz="2000" b="1">
                <a:solidFill>
                  <a:schemeClr val="dk1"/>
                </a:solidFill>
                <a:latin typeface="Arial"/>
                <a:ea typeface="Arial"/>
                <a:cs typeface="Arial"/>
                <a:sym typeface="Arial"/>
              </a:defRPr>
            </a:lvl6pPr>
            <a:lvl7pPr marL="3200400" lvl="6" indent="-317500" algn="l">
              <a:lnSpc>
                <a:spcPct val="90000"/>
              </a:lnSpc>
              <a:spcBef>
                <a:spcPts val="0"/>
              </a:spcBef>
              <a:spcAft>
                <a:spcPts val="0"/>
              </a:spcAft>
              <a:buSzPts val="1400"/>
              <a:buFont typeface="Arial"/>
              <a:buChar char="​"/>
              <a:defRPr sz="1400">
                <a:solidFill>
                  <a:schemeClr val="accent1"/>
                </a:solidFill>
                <a:latin typeface="Arial"/>
                <a:ea typeface="Arial"/>
                <a:cs typeface="Arial"/>
                <a:sym typeface="Arial"/>
              </a:defRPr>
            </a:lvl7pPr>
            <a:lvl8pPr marL="3657600" lvl="7" indent="-317500" algn="l">
              <a:lnSpc>
                <a:spcPct val="120000"/>
              </a:lnSpc>
              <a:spcBef>
                <a:spcPts val="400"/>
              </a:spcBef>
              <a:spcAft>
                <a:spcPts val="0"/>
              </a:spcAft>
              <a:buClr>
                <a:schemeClr val="dk1"/>
              </a:buClr>
              <a:buSzPts val="1400"/>
              <a:buFont typeface="Arial"/>
              <a:buChar char="​"/>
              <a:defRPr sz="1400">
                <a:solidFill>
                  <a:schemeClr val="dk1"/>
                </a:solidFill>
                <a:latin typeface="Arial"/>
                <a:ea typeface="Arial"/>
                <a:cs typeface="Arial"/>
                <a:sym typeface="Arial"/>
              </a:defRPr>
            </a:lvl8pPr>
            <a:lvl9pPr marL="4114800" lvl="8" indent="-304800" algn="l">
              <a:lnSpc>
                <a:spcPct val="80000"/>
              </a:lnSpc>
              <a:spcBef>
                <a:spcPts val="600"/>
              </a:spcBef>
              <a:spcAft>
                <a:spcPts val="0"/>
              </a:spcAft>
              <a:buClr>
                <a:schemeClr val="accent4"/>
              </a:buClr>
              <a:buSzPts val="1200"/>
              <a:buFont typeface="Arial"/>
              <a:buChar char="•"/>
              <a:defRPr sz="1200" b="0">
                <a:solidFill>
                  <a:schemeClr val="dk1"/>
                </a:solidFill>
                <a:latin typeface="Arial"/>
                <a:ea typeface="Arial"/>
                <a:cs typeface="Arial"/>
                <a:sym typeface="Arial"/>
              </a:defRPr>
            </a:lvl9pPr>
          </a:lstStyle>
          <a:p>
            <a:endParaRPr/>
          </a:p>
        </p:txBody>
      </p:sp>
      <p:sp>
        <p:nvSpPr>
          <p:cNvPr id="1061" name="Google Shape;1061;p99"/>
          <p:cNvSpPr/>
          <p:nvPr/>
        </p:nvSpPr>
        <p:spPr>
          <a:xfrm rot="10800000" flipH="1">
            <a:off x="965200" y="716373"/>
            <a:ext cx="4385176" cy="5341343"/>
          </a:xfrm>
          <a:custGeom>
            <a:avLst/>
            <a:gdLst/>
            <a:ahLst/>
            <a:cxnLst/>
            <a:rect l="l" t="t" r="r" b="b"/>
            <a:pathLst>
              <a:path w="5067300" h="6172200" extrusionOk="0">
                <a:moveTo>
                  <a:pt x="0" y="6172200"/>
                </a:moveTo>
                <a:lnTo>
                  <a:pt x="5067300" y="6172200"/>
                </a:lnTo>
                <a:lnTo>
                  <a:pt x="5067300" y="0"/>
                </a:lnTo>
                <a:lnTo>
                  <a:pt x="0" y="328665"/>
                </a:lnTo>
                <a:lnTo>
                  <a:pt x="0" y="6172200"/>
                </a:lnTo>
                <a:close/>
              </a:path>
            </a:pathLst>
          </a:custGeom>
          <a:gradFill>
            <a:gsLst>
              <a:gs pos="0">
                <a:srgbClr val="EC008C"/>
              </a:gs>
              <a:gs pos="11000">
                <a:srgbClr val="EC008C"/>
              </a:gs>
              <a:gs pos="81000">
                <a:srgbClr val="F99D1C"/>
              </a:gs>
              <a:gs pos="100000">
                <a:srgbClr val="F99D1C"/>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FFFFFF"/>
              </a:solidFill>
              <a:latin typeface="Arial"/>
              <a:ea typeface="Arial"/>
              <a:cs typeface="Arial"/>
              <a:sym typeface="Arial"/>
            </a:endParaRPr>
          </a:p>
        </p:txBody>
      </p:sp>
      <p:pic>
        <p:nvPicPr>
          <p:cNvPr id="1062" name="Google Shape;1062;p99"/>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768418" y="6398745"/>
            <a:ext cx="1737783" cy="232711"/>
          </a:xfrm>
          <a:prstGeom prst="rect">
            <a:avLst/>
          </a:prstGeom>
          <a:noFill/>
          <a:ln>
            <a:noFill/>
          </a:ln>
        </p:spPr>
      </p:pic>
      <p:sp>
        <p:nvSpPr>
          <p:cNvPr id="1063" name="Google Shape;1063;p99"/>
          <p:cNvSpPr>
            <a:spLocks noGrp="1"/>
          </p:cNvSpPr>
          <p:nvPr>
            <p:ph type="pic" idx="2"/>
          </p:nvPr>
        </p:nvSpPr>
        <p:spPr>
          <a:xfrm>
            <a:off x="685800" y="0"/>
            <a:ext cx="5067300" cy="5948680"/>
          </a:xfrm>
          <a:prstGeom prst="rect">
            <a:avLst/>
          </a:prstGeom>
          <a:solidFill>
            <a:schemeClr val="lt2"/>
          </a:solidFill>
          <a:ln>
            <a:noFill/>
          </a:ln>
        </p:spPr>
        <p:txBody>
          <a:bodyPr spcFirstLastPara="1" wrap="square" lIns="304800" tIns="304800" rIns="304800" bIns="304800" anchor="t" anchorCtr="0">
            <a:noAutofit/>
          </a:bodyPr>
          <a:lstStyle>
            <a:lvl1pPr marR="0" lvl="0" algn="ctr" rtl="0">
              <a:lnSpc>
                <a:spcPct val="95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1pPr>
            <a:lvl2pPr marR="0" lvl="1" algn="l" rtl="0">
              <a:lnSpc>
                <a:spcPct val="90000"/>
              </a:lnSpc>
              <a:spcBef>
                <a:spcPts val="40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2pPr>
            <a:lvl3pPr marR="0" lvl="2" algn="l" rtl="0">
              <a:lnSpc>
                <a:spcPct val="85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12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Clr>
                <a:schemeClr val="accent1"/>
              </a:buClr>
              <a:buSzPts val="1400"/>
              <a:buFont typeface="Arial"/>
              <a:buChar char="​"/>
              <a:defRPr sz="1400" b="0" i="0" u="none" strike="noStrike" cap="none">
                <a:solidFill>
                  <a:schemeClr val="accent1"/>
                </a:solidFill>
                <a:latin typeface="Arial"/>
                <a:ea typeface="Arial"/>
                <a:cs typeface="Arial"/>
                <a:sym typeface="Arial"/>
              </a:defRPr>
            </a:lvl5pPr>
            <a:lvl6pPr marR="0" lvl="5" algn="l" rtl="0">
              <a:lnSpc>
                <a:spcPct val="12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85000"/>
              </a:lnSpc>
              <a:spcBef>
                <a:spcPts val="600"/>
              </a:spcBef>
              <a:spcAft>
                <a:spcPts val="0"/>
              </a:spcAft>
              <a:buClr>
                <a:schemeClr val="accent4"/>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100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8pPr>
            <a:lvl9pPr marR="0" lvl="8" algn="l" rtl="0">
              <a:lnSpc>
                <a:spcPct val="85000"/>
              </a:lnSpc>
              <a:spcBef>
                <a:spcPts val="600"/>
              </a:spcBef>
              <a:spcAft>
                <a:spcPts val="1200"/>
              </a:spcAft>
              <a:buClr>
                <a:schemeClr val="dk1"/>
              </a:buClr>
              <a:buSzPts val="1400"/>
              <a:buFont typeface="Arial"/>
              <a:buChar char="​"/>
              <a:defRPr sz="1400" b="1" i="0" u="none" strike="noStrike" cap="none">
                <a:solidFill>
                  <a:schemeClr val="dk1"/>
                </a:solidFill>
                <a:latin typeface="Arial"/>
                <a:ea typeface="Arial"/>
                <a:cs typeface="Arial"/>
                <a:sym typeface="Arial"/>
              </a:defRPr>
            </a:lvl9pPr>
          </a:lstStyle>
          <a:p>
            <a:endParaRPr/>
          </a:p>
        </p:txBody>
      </p:sp>
      <p:sp>
        <p:nvSpPr>
          <p:cNvPr id="1064" name="Google Shape;1064;p99"/>
          <p:cNvSpPr/>
          <p:nvPr/>
        </p:nvSpPr>
        <p:spPr>
          <a:xfrm>
            <a:off x="10848521" y="75561"/>
            <a:ext cx="1338508" cy="181868"/>
          </a:xfrm>
          <a:prstGeom prst="rect">
            <a:avLst/>
          </a:prstGeom>
          <a:noFill/>
          <a:ln>
            <a:noFill/>
          </a:ln>
        </p:spPr>
        <p:txBody>
          <a:bodyPr spcFirstLastPara="1" wrap="square" lIns="121900" tIns="60925" rIns="121900" bIns="60925" anchor="t" anchorCtr="0">
            <a:noAutofit/>
          </a:bodyPr>
          <a:lstStyle/>
          <a:p>
            <a:pPr marL="0" marR="0" lvl="0" indent="0" algn="r" rtl="0">
              <a:spcBef>
                <a:spcPts val="0"/>
              </a:spcBef>
              <a:spcAft>
                <a:spcPts val="0"/>
              </a:spcAft>
              <a:buNone/>
            </a:pPr>
            <a:r>
              <a:rPr lang="en-US" sz="700" b="0" i="0">
                <a:solidFill>
                  <a:schemeClr val="dk2"/>
                </a:solidFill>
                <a:latin typeface="Arial"/>
                <a:ea typeface="Arial"/>
                <a:cs typeface="Arial"/>
                <a:sym typeface="Arial"/>
              </a:rPr>
              <a:t>© 2019 SPLUNK INC.</a:t>
            </a:r>
            <a:endParaRPr sz="700">
              <a:solidFill>
                <a:schemeClr val="dk2"/>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matchingName="Photo Bottom">
  <p:cSld name="Photo Bottom">
    <p:spTree>
      <p:nvGrpSpPr>
        <p:cNvPr id="1" name="Shape 1065"/>
        <p:cNvGrpSpPr/>
        <p:nvPr/>
      </p:nvGrpSpPr>
      <p:grpSpPr>
        <a:xfrm>
          <a:off x="0" y="0"/>
          <a:ext cx="0" cy="0"/>
          <a:chOff x="0" y="0"/>
          <a:chExt cx="0" cy="0"/>
        </a:xfrm>
      </p:grpSpPr>
      <p:sp>
        <p:nvSpPr>
          <p:cNvPr id="1066" name="Google Shape;1066;p100"/>
          <p:cNvSpPr/>
          <p:nvPr/>
        </p:nvSpPr>
        <p:spPr>
          <a:xfrm>
            <a:off x="685799" y="2938077"/>
            <a:ext cx="10820398" cy="3234124"/>
          </a:xfrm>
          <a:custGeom>
            <a:avLst/>
            <a:gdLst/>
            <a:ahLst/>
            <a:cxnLst/>
            <a:rect l="l" t="t" r="r" b="b"/>
            <a:pathLst>
              <a:path w="10820398" h="3234124" extrusionOk="0">
                <a:moveTo>
                  <a:pt x="10820398" y="0"/>
                </a:moveTo>
                <a:lnTo>
                  <a:pt x="10820398" y="3234124"/>
                </a:lnTo>
                <a:lnTo>
                  <a:pt x="0" y="3234124"/>
                </a:lnTo>
                <a:lnTo>
                  <a:pt x="0" y="337745"/>
                </a:lnTo>
                <a:close/>
              </a:path>
            </a:pathLst>
          </a:custGeom>
          <a:gradFill>
            <a:gsLst>
              <a:gs pos="0">
                <a:srgbClr val="EC008C"/>
              </a:gs>
              <a:gs pos="11000">
                <a:srgbClr val="EC008C"/>
              </a:gs>
              <a:gs pos="81000">
                <a:srgbClr val="F99D1C"/>
              </a:gs>
              <a:gs pos="100000">
                <a:srgbClr val="F99D1C"/>
              </a:gs>
            </a:gsLst>
            <a:path path="circle">
              <a:fillToRect t="100000" r="100000"/>
            </a:path>
            <a:tileRect l="-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600"/>
              <a:buFont typeface="Calibri"/>
              <a:buNone/>
            </a:pPr>
            <a:endParaRPr sz="1600" b="0" i="0" u="none" strike="noStrike" cap="none">
              <a:solidFill>
                <a:srgbClr val="FFFFFF"/>
              </a:solidFill>
              <a:latin typeface="Arial"/>
              <a:ea typeface="Arial"/>
              <a:cs typeface="Arial"/>
              <a:sym typeface="Arial"/>
            </a:endParaRPr>
          </a:p>
        </p:txBody>
      </p:sp>
      <p:sp>
        <p:nvSpPr>
          <p:cNvPr id="1067" name="Google Shape;1067;p100"/>
          <p:cNvSpPr/>
          <p:nvPr/>
        </p:nvSpPr>
        <p:spPr>
          <a:xfrm>
            <a:off x="-3" y="3220267"/>
            <a:ext cx="12192000" cy="3644084"/>
          </a:xfrm>
          <a:custGeom>
            <a:avLst/>
            <a:gdLst/>
            <a:ahLst/>
            <a:cxnLst/>
            <a:rect l="l" t="t" r="r" b="b"/>
            <a:pathLst>
              <a:path w="12192000" h="3644084" extrusionOk="0">
                <a:moveTo>
                  <a:pt x="12192000" y="0"/>
                </a:moveTo>
                <a:lnTo>
                  <a:pt x="12192000" y="3644084"/>
                </a:lnTo>
                <a:lnTo>
                  <a:pt x="0" y="3644084"/>
                </a:lnTo>
                <a:lnTo>
                  <a:pt x="0" y="380558"/>
                </a:lnTo>
                <a:close/>
              </a:path>
            </a:pathLst>
          </a:custGeom>
          <a:gradFill>
            <a:gsLst>
              <a:gs pos="0">
                <a:srgbClr val="F67C34"/>
              </a:gs>
              <a:gs pos="6000">
                <a:srgbClr val="F67C34"/>
              </a:gs>
              <a:gs pos="76000">
                <a:srgbClr val="EC008C"/>
              </a:gs>
              <a:gs pos="100000">
                <a:srgbClr val="EC008C"/>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600"/>
              <a:buFont typeface="Calibri"/>
              <a:buNone/>
            </a:pPr>
            <a:endParaRPr sz="1600" b="0" i="0" u="none" strike="noStrike" cap="none">
              <a:solidFill>
                <a:srgbClr val="FFFFFF"/>
              </a:solidFill>
              <a:latin typeface="Arial"/>
              <a:ea typeface="Arial"/>
              <a:cs typeface="Arial"/>
              <a:sym typeface="Arial"/>
            </a:endParaRPr>
          </a:p>
        </p:txBody>
      </p:sp>
      <p:sp>
        <p:nvSpPr>
          <p:cNvPr id="1068" name="Google Shape;1068;p100"/>
          <p:cNvSpPr txBox="1">
            <a:spLocks noGrp="1"/>
          </p:cNvSpPr>
          <p:nvPr>
            <p:ph type="title"/>
          </p:nvPr>
        </p:nvSpPr>
        <p:spPr>
          <a:xfrm>
            <a:off x="685800" y="812565"/>
            <a:ext cx="10820400" cy="738664"/>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chemeClr val="dk1"/>
              </a:buClr>
              <a:buSzPts val="6000"/>
              <a:buFont typeface="Arial"/>
              <a:buNone/>
              <a:defRPr sz="6000"/>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a:endParaRPr/>
          </a:p>
        </p:txBody>
      </p:sp>
      <p:sp>
        <p:nvSpPr>
          <p:cNvPr id="1069" name="Google Shape;1069;p100"/>
          <p:cNvSpPr txBox="1">
            <a:spLocks noGrp="1"/>
          </p:cNvSpPr>
          <p:nvPr>
            <p:ph type="body" idx="1"/>
          </p:nvPr>
        </p:nvSpPr>
        <p:spPr>
          <a:xfrm>
            <a:off x="685800" y="1614084"/>
            <a:ext cx="10820400" cy="383183"/>
          </a:xfrm>
          <a:prstGeom prst="rect">
            <a:avLst/>
          </a:prstGeom>
          <a:noFill/>
          <a:ln>
            <a:noFill/>
          </a:ln>
        </p:spPr>
        <p:txBody>
          <a:bodyPr spcFirstLastPara="1" wrap="square" lIns="0" tIns="0" rIns="0" bIns="0" anchor="t" anchorCtr="0">
            <a:noAutofit/>
          </a:bodyPr>
          <a:lstStyle>
            <a:lvl1pPr marL="457200" lvl="0" indent="-228600" algn="l">
              <a:lnSpc>
                <a:spcPct val="83000"/>
              </a:lnSpc>
              <a:spcBef>
                <a:spcPts val="0"/>
              </a:spcBef>
              <a:spcAft>
                <a:spcPts val="0"/>
              </a:spcAft>
              <a:buClr>
                <a:schemeClr val="accent1"/>
              </a:buClr>
              <a:buSzPts val="3000"/>
              <a:buNone/>
              <a:defRPr sz="3000" b="0">
                <a:solidFill>
                  <a:schemeClr val="accent1"/>
                </a:solidFill>
                <a:latin typeface="Arial"/>
                <a:ea typeface="Arial"/>
                <a:cs typeface="Arial"/>
                <a:sym typeface="Arial"/>
              </a:defRPr>
            </a:lvl1pPr>
            <a:lvl2pPr marL="914400" lvl="1" indent="-228600" algn="l">
              <a:lnSpc>
                <a:spcPct val="90000"/>
              </a:lnSpc>
              <a:spcBef>
                <a:spcPts val="400"/>
              </a:spcBef>
              <a:spcAft>
                <a:spcPts val="0"/>
              </a:spcAft>
              <a:buSzPts val="2000"/>
              <a:buNone/>
              <a:defRPr sz="2000" b="1"/>
            </a:lvl2pPr>
            <a:lvl3pPr marL="1371600" lvl="2" indent="-228600" algn="l">
              <a:lnSpc>
                <a:spcPct val="85000"/>
              </a:lnSpc>
              <a:spcBef>
                <a:spcPts val="400"/>
              </a:spcBef>
              <a:spcAft>
                <a:spcPts val="0"/>
              </a:spcAft>
              <a:buClr>
                <a:schemeClr val="dk1"/>
              </a:buClr>
              <a:buSzPts val="1800"/>
              <a:buNone/>
              <a:defRPr sz="1800" b="1"/>
            </a:lvl3pPr>
            <a:lvl4pPr marL="1828800" lvl="3" indent="-228600" algn="l">
              <a:lnSpc>
                <a:spcPct val="90000"/>
              </a:lnSpc>
              <a:spcBef>
                <a:spcPts val="1200"/>
              </a:spcBef>
              <a:spcAft>
                <a:spcPts val="0"/>
              </a:spcAft>
              <a:buClr>
                <a:schemeClr val="dk1"/>
              </a:buClr>
              <a:buSzPts val="1600"/>
              <a:buNone/>
              <a:defRPr sz="1600" b="1"/>
            </a:lvl4pPr>
            <a:lvl5pPr marL="2286000" lvl="4" indent="-228600" algn="l">
              <a:lnSpc>
                <a:spcPct val="90000"/>
              </a:lnSpc>
              <a:spcBef>
                <a:spcPts val="0"/>
              </a:spcBef>
              <a:spcAft>
                <a:spcPts val="0"/>
              </a:spcAft>
              <a:buClr>
                <a:schemeClr val="accent1"/>
              </a:buClr>
              <a:buSzPts val="1600"/>
              <a:buNone/>
              <a:defRPr sz="1600" b="1"/>
            </a:lvl5pPr>
            <a:lvl6pPr marL="2743200" lvl="5" indent="-228600" algn="l">
              <a:lnSpc>
                <a:spcPct val="120000"/>
              </a:lnSpc>
              <a:spcBef>
                <a:spcPts val="800"/>
              </a:spcBef>
              <a:spcAft>
                <a:spcPts val="0"/>
              </a:spcAft>
              <a:buClr>
                <a:schemeClr val="dk1"/>
              </a:buClr>
              <a:buSzPts val="1600"/>
              <a:buNone/>
              <a:defRPr sz="1600" b="1"/>
            </a:lvl6pPr>
            <a:lvl7pPr marL="3200400" lvl="6" indent="-228600" algn="l">
              <a:lnSpc>
                <a:spcPct val="85000"/>
              </a:lnSpc>
              <a:spcBef>
                <a:spcPts val="600"/>
              </a:spcBef>
              <a:spcAft>
                <a:spcPts val="0"/>
              </a:spcAft>
              <a:buSzPts val="1600"/>
              <a:buNone/>
              <a:defRPr sz="1600" b="1"/>
            </a:lvl7pPr>
            <a:lvl8pPr marL="3657600" lvl="7" indent="-228600" algn="l">
              <a:lnSpc>
                <a:spcPct val="100000"/>
              </a:lnSpc>
              <a:spcBef>
                <a:spcPts val="1200"/>
              </a:spcBef>
              <a:spcAft>
                <a:spcPts val="0"/>
              </a:spcAft>
              <a:buClr>
                <a:schemeClr val="dk1"/>
              </a:buClr>
              <a:buSzPts val="1600"/>
              <a:buNone/>
              <a:defRPr sz="1600" b="1"/>
            </a:lvl8pPr>
            <a:lvl9pPr marL="4114800" lvl="8" indent="-228600" algn="l">
              <a:lnSpc>
                <a:spcPct val="85000"/>
              </a:lnSpc>
              <a:spcBef>
                <a:spcPts val="600"/>
              </a:spcBef>
              <a:spcAft>
                <a:spcPts val="1200"/>
              </a:spcAft>
              <a:buClr>
                <a:schemeClr val="dk1"/>
              </a:buClr>
              <a:buSzPts val="1600"/>
              <a:buNone/>
              <a:defRPr sz="1600" b="1"/>
            </a:lvl9pPr>
          </a:lstStyle>
          <a:p>
            <a:endParaRPr/>
          </a:p>
        </p:txBody>
      </p:sp>
      <p:sp>
        <p:nvSpPr>
          <p:cNvPr id="1070" name="Google Shape;1070;p100"/>
          <p:cNvSpPr/>
          <p:nvPr/>
        </p:nvSpPr>
        <p:spPr>
          <a:xfrm>
            <a:off x="-3" y="3220267"/>
            <a:ext cx="12192000" cy="3644084"/>
          </a:xfrm>
          <a:custGeom>
            <a:avLst/>
            <a:gdLst/>
            <a:ahLst/>
            <a:cxnLst/>
            <a:rect l="l" t="t" r="r" b="b"/>
            <a:pathLst>
              <a:path w="12192000" h="3644084" extrusionOk="0">
                <a:moveTo>
                  <a:pt x="12192000" y="0"/>
                </a:moveTo>
                <a:lnTo>
                  <a:pt x="12192000" y="3644084"/>
                </a:lnTo>
                <a:lnTo>
                  <a:pt x="0" y="3644084"/>
                </a:lnTo>
                <a:lnTo>
                  <a:pt x="0" y="380558"/>
                </a:lnTo>
                <a:close/>
              </a:path>
            </a:pathLst>
          </a:custGeom>
          <a:noFill/>
          <a:ln>
            <a:noFill/>
          </a:ln>
        </p:spPr>
        <p:txBody>
          <a:bodyPr spcFirstLastPara="1" wrap="square" lIns="457200" tIns="457200" rIns="457200" bIns="457200" anchor="t" anchorCtr="0">
            <a:noAutofit/>
          </a:bodyPr>
          <a:lstStyle/>
          <a:p>
            <a:pPr marL="0" marR="0" lvl="0" indent="0" algn="ctr" rtl="0">
              <a:lnSpc>
                <a:spcPct val="95000"/>
              </a:lnSpc>
              <a:spcBef>
                <a:spcPts val="0"/>
              </a:spcBef>
              <a:spcAft>
                <a:spcPts val="0"/>
              </a:spcAft>
              <a:buClr>
                <a:schemeClr val="lt1"/>
              </a:buClr>
              <a:buSzPts val="2400"/>
              <a:buFont typeface="Arial"/>
              <a:buNone/>
            </a:pPr>
            <a:endParaRPr sz="2400" b="0" i="0" u="none" strike="noStrike" cap="none">
              <a:solidFill>
                <a:srgbClr val="FFFFFF"/>
              </a:solidFill>
              <a:latin typeface="Arial"/>
              <a:ea typeface="Arial"/>
              <a:cs typeface="Arial"/>
              <a:sym typeface="Arial"/>
            </a:endParaRPr>
          </a:p>
        </p:txBody>
      </p:sp>
      <p:sp>
        <p:nvSpPr>
          <p:cNvPr id="1071" name="Google Shape;1071;p100"/>
          <p:cNvSpPr>
            <a:spLocks noGrp="1"/>
          </p:cNvSpPr>
          <p:nvPr>
            <p:ph type="pic" idx="2"/>
          </p:nvPr>
        </p:nvSpPr>
        <p:spPr>
          <a:xfrm>
            <a:off x="0" y="3213916"/>
            <a:ext cx="12192000" cy="3644084"/>
          </a:xfrm>
          <a:prstGeom prst="rect">
            <a:avLst/>
          </a:prstGeom>
          <a:solidFill>
            <a:schemeClr val="lt2"/>
          </a:solidFill>
          <a:ln>
            <a:noFill/>
          </a:ln>
        </p:spPr>
        <p:txBody>
          <a:bodyPr spcFirstLastPara="1" wrap="square" lIns="609600" tIns="609600" rIns="609600" bIns="609600" anchor="t" anchorCtr="0">
            <a:noAutofit/>
          </a:bodyPr>
          <a:lstStyle>
            <a:lvl1pPr marR="0" lvl="0" algn="ctr" rtl="0">
              <a:lnSpc>
                <a:spcPct val="95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1pPr>
            <a:lvl2pPr marR="0" lvl="1" algn="l" rtl="0">
              <a:lnSpc>
                <a:spcPct val="90000"/>
              </a:lnSpc>
              <a:spcBef>
                <a:spcPts val="40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2pPr>
            <a:lvl3pPr marR="0" lvl="2" algn="l" rtl="0">
              <a:lnSpc>
                <a:spcPct val="85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12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Clr>
                <a:schemeClr val="accent1"/>
              </a:buClr>
              <a:buSzPts val="1400"/>
              <a:buFont typeface="Arial"/>
              <a:buChar char="​"/>
              <a:defRPr sz="1400" b="0" i="0" u="none" strike="noStrike" cap="none">
                <a:solidFill>
                  <a:schemeClr val="accent1"/>
                </a:solidFill>
                <a:latin typeface="Arial"/>
                <a:ea typeface="Arial"/>
                <a:cs typeface="Arial"/>
                <a:sym typeface="Arial"/>
              </a:defRPr>
            </a:lvl5pPr>
            <a:lvl6pPr marR="0" lvl="5" algn="l" rtl="0">
              <a:lnSpc>
                <a:spcPct val="12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85000"/>
              </a:lnSpc>
              <a:spcBef>
                <a:spcPts val="600"/>
              </a:spcBef>
              <a:spcAft>
                <a:spcPts val="0"/>
              </a:spcAft>
              <a:buClr>
                <a:schemeClr val="accent4"/>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100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8pPr>
            <a:lvl9pPr marR="0" lvl="8" algn="l" rtl="0">
              <a:lnSpc>
                <a:spcPct val="85000"/>
              </a:lnSpc>
              <a:spcBef>
                <a:spcPts val="600"/>
              </a:spcBef>
              <a:spcAft>
                <a:spcPts val="1200"/>
              </a:spcAft>
              <a:buClr>
                <a:schemeClr val="dk1"/>
              </a:buClr>
              <a:buSzPts val="1400"/>
              <a:buFont typeface="Arial"/>
              <a:buChar char="​"/>
              <a:defRPr sz="1400" b="1" i="0" u="none" strike="noStrike" cap="none">
                <a:solidFill>
                  <a:schemeClr val="dk1"/>
                </a:solidFill>
                <a:latin typeface="Arial"/>
                <a:ea typeface="Arial"/>
                <a:cs typeface="Arial"/>
                <a:sym typeface="Arial"/>
              </a:defRPr>
            </a:lvl9pPr>
          </a:lstStyle>
          <a:p>
            <a:endParaRPr/>
          </a:p>
        </p:txBody>
      </p:sp>
      <p:pic>
        <p:nvPicPr>
          <p:cNvPr id="1072" name="Google Shape;1072;p100"/>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768418" y="6398745"/>
            <a:ext cx="1737783" cy="232711"/>
          </a:xfrm>
          <a:prstGeom prst="rect">
            <a:avLst/>
          </a:prstGeom>
          <a:noFill/>
          <a:ln>
            <a:noFill/>
          </a:ln>
        </p:spPr>
      </p:pic>
      <p:sp>
        <p:nvSpPr>
          <p:cNvPr id="1073" name="Google Shape;1073;p100"/>
          <p:cNvSpPr/>
          <p:nvPr/>
        </p:nvSpPr>
        <p:spPr>
          <a:xfrm>
            <a:off x="10848521" y="75561"/>
            <a:ext cx="1338508" cy="181868"/>
          </a:xfrm>
          <a:prstGeom prst="rect">
            <a:avLst/>
          </a:prstGeom>
          <a:noFill/>
          <a:ln>
            <a:noFill/>
          </a:ln>
        </p:spPr>
        <p:txBody>
          <a:bodyPr spcFirstLastPara="1" wrap="square" lIns="121900" tIns="60925" rIns="121900" bIns="60925" anchor="t" anchorCtr="0">
            <a:noAutofit/>
          </a:bodyPr>
          <a:lstStyle/>
          <a:p>
            <a:pPr marL="0" marR="0" lvl="0" indent="0" algn="r" rtl="0">
              <a:spcBef>
                <a:spcPts val="0"/>
              </a:spcBef>
              <a:spcAft>
                <a:spcPts val="0"/>
              </a:spcAft>
              <a:buNone/>
            </a:pPr>
            <a:r>
              <a:rPr lang="en-US" sz="700" b="0" i="0">
                <a:solidFill>
                  <a:schemeClr val="dk2"/>
                </a:solidFill>
                <a:latin typeface="Arial"/>
                <a:ea typeface="Arial"/>
                <a:cs typeface="Arial"/>
                <a:sym typeface="Arial"/>
              </a:rPr>
              <a:t>© 2019 SPLUNK INC.</a:t>
            </a:r>
            <a:endParaRPr sz="700">
              <a:solidFill>
                <a:schemeClr val="dk2"/>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matchingName="Photo Top">
  <p:cSld name="Photo Top">
    <p:spTree>
      <p:nvGrpSpPr>
        <p:cNvPr id="1" name="Shape 1074"/>
        <p:cNvGrpSpPr/>
        <p:nvPr/>
      </p:nvGrpSpPr>
      <p:grpSpPr>
        <a:xfrm>
          <a:off x="0" y="0"/>
          <a:ext cx="0" cy="0"/>
          <a:chOff x="0" y="0"/>
          <a:chExt cx="0" cy="0"/>
        </a:xfrm>
      </p:grpSpPr>
      <p:sp>
        <p:nvSpPr>
          <p:cNvPr id="1075" name="Google Shape;1075;p101"/>
          <p:cNvSpPr/>
          <p:nvPr/>
        </p:nvSpPr>
        <p:spPr>
          <a:xfrm flipH="1">
            <a:off x="685800" y="669127"/>
            <a:ext cx="10820398" cy="3234124"/>
          </a:xfrm>
          <a:custGeom>
            <a:avLst/>
            <a:gdLst/>
            <a:ahLst/>
            <a:cxnLst/>
            <a:rect l="l" t="t" r="r" b="b"/>
            <a:pathLst>
              <a:path w="12192000" h="3644084" extrusionOk="0">
                <a:moveTo>
                  <a:pt x="12192000" y="3644084"/>
                </a:moveTo>
                <a:lnTo>
                  <a:pt x="12192000" y="0"/>
                </a:lnTo>
                <a:lnTo>
                  <a:pt x="0" y="0"/>
                </a:lnTo>
                <a:lnTo>
                  <a:pt x="0" y="3263526"/>
                </a:lnTo>
                <a:lnTo>
                  <a:pt x="12192000" y="3644084"/>
                </a:lnTo>
                <a:close/>
              </a:path>
            </a:pathLst>
          </a:custGeom>
          <a:gradFill>
            <a:gsLst>
              <a:gs pos="0">
                <a:srgbClr val="EC008C"/>
              </a:gs>
              <a:gs pos="11000">
                <a:srgbClr val="EC008C"/>
              </a:gs>
              <a:gs pos="81000">
                <a:srgbClr val="F99D1C"/>
              </a:gs>
              <a:gs pos="100000">
                <a:srgbClr val="F99D1C"/>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FFFFFF"/>
              </a:solidFill>
              <a:latin typeface="Arial"/>
              <a:ea typeface="Arial"/>
              <a:cs typeface="Arial"/>
              <a:sym typeface="Arial"/>
            </a:endParaRPr>
          </a:p>
        </p:txBody>
      </p:sp>
      <p:sp>
        <p:nvSpPr>
          <p:cNvPr id="1076" name="Google Shape;1076;p101"/>
          <p:cNvSpPr/>
          <p:nvPr/>
        </p:nvSpPr>
        <p:spPr>
          <a:xfrm flipH="1">
            <a:off x="-3" y="-6351"/>
            <a:ext cx="12192000" cy="3644084"/>
          </a:xfrm>
          <a:custGeom>
            <a:avLst/>
            <a:gdLst/>
            <a:ahLst/>
            <a:cxnLst/>
            <a:rect l="l" t="t" r="r" b="b"/>
            <a:pathLst>
              <a:path w="12192000" h="3644084" extrusionOk="0">
                <a:moveTo>
                  <a:pt x="12192000" y="3644084"/>
                </a:moveTo>
                <a:lnTo>
                  <a:pt x="12192000" y="0"/>
                </a:lnTo>
                <a:lnTo>
                  <a:pt x="0" y="0"/>
                </a:lnTo>
                <a:lnTo>
                  <a:pt x="0" y="3263526"/>
                </a:lnTo>
                <a:lnTo>
                  <a:pt x="12192000" y="3644084"/>
                </a:lnTo>
                <a:close/>
              </a:path>
            </a:pathLst>
          </a:custGeom>
          <a:gradFill>
            <a:gsLst>
              <a:gs pos="0">
                <a:srgbClr val="F67C34"/>
              </a:gs>
              <a:gs pos="6000">
                <a:srgbClr val="F67C34"/>
              </a:gs>
              <a:gs pos="76000">
                <a:srgbClr val="EC008C"/>
              </a:gs>
              <a:gs pos="100000">
                <a:srgbClr val="EC008C"/>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FFFFFF"/>
              </a:solidFill>
              <a:latin typeface="Arial"/>
              <a:ea typeface="Arial"/>
              <a:cs typeface="Arial"/>
              <a:sym typeface="Arial"/>
            </a:endParaRPr>
          </a:p>
        </p:txBody>
      </p:sp>
      <p:sp>
        <p:nvSpPr>
          <p:cNvPr id="1077" name="Google Shape;1077;p101"/>
          <p:cNvSpPr/>
          <p:nvPr/>
        </p:nvSpPr>
        <p:spPr>
          <a:xfrm>
            <a:off x="-3" y="-6351"/>
            <a:ext cx="12192000" cy="3644084"/>
          </a:xfrm>
          <a:custGeom>
            <a:avLst/>
            <a:gdLst/>
            <a:ahLst/>
            <a:cxnLst/>
            <a:rect l="l" t="t" r="r" b="b"/>
            <a:pathLst>
              <a:path w="12192000" h="3644084" extrusionOk="0">
                <a:moveTo>
                  <a:pt x="0" y="0"/>
                </a:moveTo>
                <a:lnTo>
                  <a:pt x="12192000" y="0"/>
                </a:lnTo>
                <a:lnTo>
                  <a:pt x="12192000" y="3263526"/>
                </a:lnTo>
                <a:lnTo>
                  <a:pt x="0" y="3644084"/>
                </a:lnTo>
                <a:close/>
              </a:path>
            </a:pathLst>
          </a:custGeom>
          <a:noFill/>
          <a:ln>
            <a:noFill/>
          </a:ln>
        </p:spPr>
        <p:txBody>
          <a:bodyPr spcFirstLastPara="1" wrap="square" lIns="457200" tIns="457200" rIns="457200" bIns="457200" anchor="t" anchorCtr="0">
            <a:noAutofit/>
          </a:bodyPr>
          <a:lstStyle/>
          <a:p>
            <a:pPr marL="0" marR="0" lvl="0" indent="0" algn="ctr" rtl="0">
              <a:lnSpc>
                <a:spcPct val="95000"/>
              </a:lnSpc>
              <a:spcBef>
                <a:spcPts val="0"/>
              </a:spcBef>
              <a:spcAft>
                <a:spcPts val="0"/>
              </a:spcAft>
              <a:buClr>
                <a:schemeClr val="lt1"/>
              </a:buClr>
              <a:buSzPts val="2400"/>
              <a:buFont typeface="Arial"/>
              <a:buNone/>
            </a:pPr>
            <a:endParaRPr sz="2400" b="0" i="0" u="none" strike="noStrike" cap="none">
              <a:solidFill>
                <a:srgbClr val="FFFFFF"/>
              </a:solidFill>
              <a:latin typeface="Arial"/>
              <a:ea typeface="Arial"/>
              <a:cs typeface="Arial"/>
              <a:sym typeface="Arial"/>
            </a:endParaRPr>
          </a:p>
        </p:txBody>
      </p:sp>
      <p:sp>
        <p:nvSpPr>
          <p:cNvPr id="1078" name="Google Shape;1078;p101"/>
          <p:cNvSpPr>
            <a:spLocks noGrp="1"/>
          </p:cNvSpPr>
          <p:nvPr>
            <p:ph type="pic" idx="2"/>
          </p:nvPr>
        </p:nvSpPr>
        <p:spPr>
          <a:xfrm>
            <a:off x="0" y="0"/>
            <a:ext cx="12192000" cy="3644084"/>
          </a:xfrm>
          <a:prstGeom prst="rect">
            <a:avLst/>
          </a:prstGeom>
          <a:solidFill>
            <a:schemeClr val="lt2"/>
          </a:solidFill>
          <a:ln>
            <a:noFill/>
          </a:ln>
        </p:spPr>
        <p:txBody>
          <a:bodyPr spcFirstLastPara="1" wrap="square" lIns="609600" tIns="609600" rIns="609600" bIns="609600" anchor="t" anchorCtr="0">
            <a:noAutofit/>
          </a:bodyPr>
          <a:lstStyle>
            <a:lvl1pPr marR="0" lvl="0" algn="l" rtl="0">
              <a:lnSpc>
                <a:spcPct val="95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1pPr>
            <a:lvl2pPr marR="0" lvl="1" algn="l" rtl="0">
              <a:lnSpc>
                <a:spcPct val="90000"/>
              </a:lnSpc>
              <a:spcBef>
                <a:spcPts val="40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2pPr>
            <a:lvl3pPr marR="0" lvl="2" algn="l" rtl="0">
              <a:lnSpc>
                <a:spcPct val="85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12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Clr>
                <a:schemeClr val="accent1"/>
              </a:buClr>
              <a:buSzPts val="1400"/>
              <a:buFont typeface="Arial"/>
              <a:buChar char="​"/>
              <a:defRPr sz="1400" b="0" i="0" u="none" strike="noStrike" cap="none">
                <a:solidFill>
                  <a:schemeClr val="accent1"/>
                </a:solidFill>
                <a:latin typeface="Arial"/>
                <a:ea typeface="Arial"/>
                <a:cs typeface="Arial"/>
                <a:sym typeface="Arial"/>
              </a:defRPr>
            </a:lvl5pPr>
            <a:lvl6pPr marR="0" lvl="5" algn="l" rtl="0">
              <a:lnSpc>
                <a:spcPct val="12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85000"/>
              </a:lnSpc>
              <a:spcBef>
                <a:spcPts val="600"/>
              </a:spcBef>
              <a:spcAft>
                <a:spcPts val="0"/>
              </a:spcAft>
              <a:buClr>
                <a:schemeClr val="accent4"/>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100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8pPr>
            <a:lvl9pPr marR="0" lvl="8" algn="l" rtl="0">
              <a:lnSpc>
                <a:spcPct val="85000"/>
              </a:lnSpc>
              <a:spcBef>
                <a:spcPts val="600"/>
              </a:spcBef>
              <a:spcAft>
                <a:spcPts val="1200"/>
              </a:spcAft>
              <a:buClr>
                <a:schemeClr val="dk1"/>
              </a:buClr>
              <a:buSzPts val="1400"/>
              <a:buFont typeface="Arial"/>
              <a:buChar char="​"/>
              <a:defRPr sz="1400" b="1" i="0" u="none" strike="noStrike" cap="none">
                <a:solidFill>
                  <a:schemeClr val="dk1"/>
                </a:solidFill>
                <a:latin typeface="Arial"/>
                <a:ea typeface="Arial"/>
                <a:cs typeface="Arial"/>
                <a:sym typeface="Arial"/>
              </a:defRPr>
            </a:lvl9pPr>
          </a:lstStyle>
          <a:p>
            <a:endParaRPr/>
          </a:p>
        </p:txBody>
      </p:sp>
      <p:sp>
        <p:nvSpPr>
          <p:cNvPr id="1079" name="Google Shape;1079;p101"/>
          <p:cNvSpPr txBox="1">
            <a:spLocks noGrp="1"/>
          </p:cNvSpPr>
          <p:nvPr>
            <p:ph type="title"/>
          </p:nvPr>
        </p:nvSpPr>
        <p:spPr>
          <a:xfrm>
            <a:off x="685800" y="4599707"/>
            <a:ext cx="10820400" cy="738664"/>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chemeClr val="dk1"/>
              </a:buClr>
              <a:buSzPts val="6000"/>
              <a:buFont typeface="Arial"/>
              <a:buNone/>
              <a:defRPr sz="6000"/>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a:endParaRPr/>
          </a:p>
        </p:txBody>
      </p:sp>
      <p:sp>
        <p:nvSpPr>
          <p:cNvPr id="1080" name="Google Shape;1080;p101"/>
          <p:cNvSpPr txBox="1">
            <a:spLocks noGrp="1"/>
          </p:cNvSpPr>
          <p:nvPr>
            <p:ph type="body" idx="1"/>
          </p:nvPr>
        </p:nvSpPr>
        <p:spPr>
          <a:xfrm>
            <a:off x="685800" y="5401224"/>
            <a:ext cx="10820400" cy="383183"/>
          </a:xfrm>
          <a:prstGeom prst="rect">
            <a:avLst/>
          </a:prstGeom>
          <a:noFill/>
          <a:ln>
            <a:noFill/>
          </a:ln>
        </p:spPr>
        <p:txBody>
          <a:bodyPr spcFirstLastPara="1" wrap="square" lIns="0" tIns="0" rIns="0" bIns="0" anchor="t" anchorCtr="0">
            <a:noAutofit/>
          </a:bodyPr>
          <a:lstStyle>
            <a:lvl1pPr marL="457200" lvl="0" indent="-228600" algn="l">
              <a:lnSpc>
                <a:spcPct val="83000"/>
              </a:lnSpc>
              <a:spcBef>
                <a:spcPts val="0"/>
              </a:spcBef>
              <a:spcAft>
                <a:spcPts val="0"/>
              </a:spcAft>
              <a:buClr>
                <a:schemeClr val="accent1"/>
              </a:buClr>
              <a:buSzPts val="3000"/>
              <a:buNone/>
              <a:defRPr sz="3000" b="0">
                <a:solidFill>
                  <a:schemeClr val="accent1"/>
                </a:solidFill>
                <a:latin typeface="Arial"/>
                <a:ea typeface="Arial"/>
                <a:cs typeface="Arial"/>
                <a:sym typeface="Arial"/>
              </a:defRPr>
            </a:lvl1pPr>
            <a:lvl2pPr marL="914400" lvl="1" indent="-228600" algn="l">
              <a:lnSpc>
                <a:spcPct val="90000"/>
              </a:lnSpc>
              <a:spcBef>
                <a:spcPts val="400"/>
              </a:spcBef>
              <a:spcAft>
                <a:spcPts val="0"/>
              </a:spcAft>
              <a:buSzPts val="2000"/>
              <a:buNone/>
              <a:defRPr sz="2000" b="1"/>
            </a:lvl2pPr>
            <a:lvl3pPr marL="1371600" lvl="2" indent="-228600" algn="l">
              <a:lnSpc>
                <a:spcPct val="85000"/>
              </a:lnSpc>
              <a:spcBef>
                <a:spcPts val="400"/>
              </a:spcBef>
              <a:spcAft>
                <a:spcPts val="0"/>
              </a:spcAft>
              <a:buClr>
                <a:schemeClr val="dk1"/>
              </a:buClr>
              <a:buSzPts val="1800"/>
              <a:buNone/>
              <a:defRPr sz="1800" b="1"/>
            </a:lvl3pPr>
            <a:lvl4pPr marL="1828800" lvl="3" indent="-228600" algn="l">
              <a:lnSpc>
                <a:spcPct val="90000"/>
              </a:lnSpc>
              <a:spcBef>
                <a:spcPts val="1200"/>
              </a:spcBef>
              <a:spcAft>
                <a:spcPts val="0"/>
              </a:spcAft>
              <a:buClr>
                <a:schemeClr val="dk1"/>
              </a:buClr>
              <a:buSzPts val="1600"/>
              <a:buNone/>
              <a:defRPr sz="1600" b="1"/>
            </a:lvl4pPr>
            <a:lvl5pPr marL="2286000" lvl="4" indent="-228600" algn="l">
              <a:lnSpc>
                <a:spcPct val="90000"/>
              </a:lnSpc>
              <a:spcBef>
                <a:spcPts val="0"/>
              </a:spcBef>
              <a:spcAft>
                <a:spcPts val="0"/>
              </a:spcAft>
              <a:buClr>
                <a:schemeClr val="accent1"/>
              </a:buClr>
              <a:buSzPts val="1600"/>
              <a:buNone/>
              <a:defRPr sz="1600" b="1"/>
            </a:lvl5pPr>
            <a:lvl6pPr marL="2743200" lvl="5" indent="-228600" algn="l">
              <a:lnSpc>
                <a:spcPct val="120000"/>
              </a:lnSpc>
              <a:spcBef>
                <a:spcPts val="800"/>
              </a:spcBef>
              <a:spcAft>
                <a:spcPts val="0"/>
              </a:spcAft>
              <a:buClr>
                <a:schemeClr val="dk1"/>
              </a:buClr>
              <a:buSzPts val="1600"/>
              <a:buNone/>
              <a:defRPr sz="1600" b="1"/>
            </a:lvl6pPr>
            <a:lvl7pPr marL="3200400" lvl="6" indent="-228600" algn="l">
              <a:lnSpc>
                <a:spcPct val="85000"/>
              </a:lnSpc>
              <a:spcBef>
                <a:spcPts val="600"/>
              </a:spcBef>
              <a:spcAft>
                <a:spcPts val="0"/>
              </a:spcAft>
              <a:buSzPts val="1600"/>
              <a:buNone/>
              <a:defRPr sz="1600" b="1"/>
            </a:lvl7pPr>
            <a:lvl8pPr marL="3657600" lvl="7" indent="-228600" algn="l">
              <a:lnSpc>
                <a:spcPct val="100000"/>
              </a:lnSpc>
              <a:spcBef>
                <a:spcPts val="1200"/>
              </a:spcBef>
              <a:spcAft>
                <a:spcPts val="0"/>
              </a:spcAft>
              <a:buClr>
                <a:schemeClr val="dk1"/>
              </a:buClr>
              <a:buSzPts val="1600"/>
              <a:buNone/>
              <a:defRPr sz="1600" b="1"/>
            </a:lvl8pPr>
            <a:lvl9pPr marL="4114800" lvl="8" indent="-228600" algn="l">
              <a:lnSpc>
                <a:spcPct val="85000"/>
              </a:lnSpc>
              <a:spcBef>
                <a:spcPts val="600"/>
              </a:spcBef>
              <a:spcAft>
                <a:spcPts val="1200"/>
              </a:spcAft>
              <a:buClr>
                <a:schemeClr val="dk1"/>
              </a:buClr>
              <a:buSzPts val="1600"/>
              <a:buNone/>
              <a:defRPr sz="1600" b="1"/>
            </a:lvl9pPr>
          </a:lstStyle>
          <a:p>
            <a:endParaRPr/>
          </a:p>
        </p:txBody>
      </p:sp>
      <p:pic>
        <p:nvPicPr>
          <p:cNvPr id="1081" name="Google Shape;1081;p101"/>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768418" y="6398745"/>
            <a:ext cx="1737783" cy="232711"/>
          </a:xfrm>
          <a:prstGeom prst="rect">
            <a:avLst/>
          </a:prstGeom>
          <a:noFill/>
          <a:ln>
            <a:noFill/>
          </a:ln>
        </p:spPr>
      </p:pic>
      <p:sp>
        <p:nvSpPr>
          <p:cNvPr id="1082" name="Google Shape;1082;p101"/>
          <p:cNvSpPr/>
          <p:nvPr/>
        </p:nvSpPr>
        <p:spPr>
          <a:xfrm>
            <a:off x="28121" y="6619881"/>
            <a:ext cx="1338508" cy="181868"/>
          </a:xfrm>
          <a:prstGeom prst="rect">
            <a:avLst/>
          </a:prstGeom>
          <a:noFill/>
          <a:ln>
            <a:noFill/>
          </a:ln>
        </p:spPr>
        <p:txBody>
          <a:bodyPr spcFirstLastPara="1" wrap="square" lIns="121900" tIns="60925" rIns="121900" bIns="60925" anchor="t" anchorCtr="0">
            <a:noAutofit/>
          </a:bodyPr>
          <a:lstStyle/>
          <a:p>
            <a:pPr marL="0" marR="0" lvl="0" indent="0" algn="r" rtl="0">
              <a:spcBef>
                <a:spcPts val="0"/>
              </a:spcBef>
              <a:spcAft>
                <a:spcPts val="0"/>
              </a:spcAft>
              <a:buNone/>
            </a:pPr>
            <a:r>
              <a:rPr lang="en-US" sz="700" b="0" i="0">
                <a:solidFill>
                  <a:schemeClr val="dk2"/>
                </a:solidFill>
                <a:latin typeface="Arial"/>
                <a:ea typeface="Arial"/>
                <a:cs typeface="Arial"/>
                <a:sym typeface="Arial"/>
              </a:rPr>
              <a:t>© 2019 SPLUNK INC.</a:t>
            </a:r>
            <a:endParaRPr sz="700">
              <a:solidFill>
                <a:schemeClr val="dk2"/>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matchingName="Photo Grid">
  <p:cSld name="Photo Grid">
    <p:spTree>
      <p:nvGrpSpPr>
        <p:cNvPr id="1" name="Shape 1083"/>
        <p:cNvGrpSpPr/>
        <p:nvPr/>
      </p:nvGrpSpPr>
      <p:grpSpPr>
        <a:xfrm>
          <a:off x="0" y="0"/>
          <a:ext cx="0" cy="0"/>
          <a:chOff x="0" y="0"/>
          <a:chExt cx="0" cy="0"/>
        </a:xfrm>
      </p:grpSpPr>
      <p:sp>
        <p:nvSpPr>
          <p:cNvPr id="1084" name="Google Shape;1084;p102"/>
          <p:cNvSpPr/>
          <p:nvPr/>
        </p:nvSpPr>
        <p:spPr>
          <a:xfrm>
            <a:off x="3056912" y="1740228"/>
            <a:ext cx="3013927" cy="3376932"/>
          </a:xfrm>
          <a:prstGeom prst="rect">
            <a:avLst/>
          </a:prstGeom>
          <a:gradFill>
            <a:gsLst>
              <a:gs pos="0">
                <a:srgbClr val="F67C34"/>
              </a:gs>
              <a:gs pos="6000">
                <a:srgbClr val="F67C34"/>
              </a:gs>
              <a:gs pos="76000">
                <a:srgbClr val="EC008C"/>
              </a:gs>
              <a:gs pos="100000">
                <a:srgbClr val="EC008C"/>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a:solidFill>
                <a:schemeClr val="dk1"/>
              </a:solidFill>
              <a:latin typeface="Arial"/>
              <a:ea typeface="Arial"/>
              <a:cs typeface="Arial"/>
              <a:sym typeface="Arial"/>
            </a:endParaRPr>
          </a:p>
        </p:txBody>
      </p:sp>
      <p:sp>
        <p:nvSpPr>
          <p:cNvPr id="1085" name="Google Shape;1085;p102"/>
          <p:cNvSpPr>
            <a:spLocks noGrp="1"/>
          </p:cNvSpPr>
          <p:nvPr>
            <p:ph type="pic" idx="2"/>
          </p:nvPr>
        </p:nvSpPr>
        <p:spPr>
          <a:xfrm>
            <a:off x="0" y="1"/>
            <a:ext cx="3017521" cy="5117160"/>
          </a:xfrm>
          <a:prstGeom prst="rect">
            <a:avLst/>
          </a:prstGeom>
          <a:solidFill>
            <a:schemeClr val="lt2"/>
          </a:solidFill>
          <a:ln>
            <a:noFill/>
          </a:ln>
        </p:spPr>
        <p:txBody>
          <a:bodyPr spcFirstLastPara="1" wrap="square" lIns="304800" tIns="304800" rIns="304800" bIns="304800" anchor="t" anchorCtr="0">
            <a:noAutofit/>
          </a:bodyPr>
          <a:lstStyle>
            <a:lvl1pPr marR="0" lvl="0" algn="ctr" rtl="0">
              <a:lnSpc>
                <a:spcPct val="95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1pPr>
            <a:lvl2pPr marR="0" lvl="1" algn="l" rtl="0">
              <a:lnSpc>
                <a:spcPct val="90000"/>
              </a:lnSpc>
              <a:spcBef>
                <a:spcPts val="40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2pPr>
            <a:lvl3pPr marR="0" lvl="2" algn="l" rtl="0">
              <a:lnSpc>
                <a:spcPct val="85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12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Clr>
                <a:schemeClr val="accent1"/>
              </a:buClr>
              <a:buSzPts val="1400"/>
              <a:buFont typeface="Arial"/>
              <a:buChar char="​"/>
              <a:defRPr sz="1400" b="0" i="0" u="none" strike="noStrike" cap="none">
                <a:solidFill>
                  <a:schemeClr val="accent1"/>
                </a:solidFill>
                <a:latin typeface="Arial"/>
                <a:ea typeface="Arial"/>
                <a:cs typeface="Arial"/>
                <a:sym typeface="Arial"/>
              </a:defRPr>
            </a:lvl5pPr>
            <a:lvl6pPr marR="0" lvl="5" algn="l" rtl="0">
              <a:lnSpc>
                <a:spcPct val="12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85000"/>
              </a:lnSpc>
              <a:spcBef>
                <a:spcPts val="600"/>
              </a:spcBef>
              <a:spcAft>
                <a:spcPts val="0"/>
              </a:spcAft>
              <a:buClr>
                <a:schemeClr val="accent4"/>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100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8pPr>
            <a:lvl9pPr marR="0" lvl="8" algn="l" rtl="0">
              <a:lnSpc>
                <a:spcPct val="85000"/>
              </a:lnSpc>
              <a:spcBef>
                <a:spcPts val="600"/>
              </a:spcBef>
              <a:spcAft>
                <a:spcPts val="1200"/>
              </a:spcAft>
              <a:buClr>
                <a:schemeClr val="dk1"/>
              </a:buClr>
              <a:buSzPts val="1400"/>
              <a:buFont typeface="Arial"/>
              <a:buChar char="​"/>
              <a:defRPr sz="1400" b="1" i="0" u="none" strike="noStrike" cap="none">
                <a:solidFill>
                  <a:schemeClr val="dk1"/>
                </a:solidFill>
                <a:latin typeface="Arial"/>
                <a:ea typeface="Arial"/>
                <a:cs typeface="Arial"/>
                <a:sym typeface="Arial"/>
              </a:defRPr>
            </a:lvl9pPr>
          </a:lstStyle>
          <a:p>
            <a:endParaRPr/>
          </a:p>
        </p:txBody>
      </p:sp>
      <p:sp>
        <p:nvSpPr>
          <p:cNvPr id="1086" name="Google Shape;1086;p102"/>
          <p:cNvSpPr>
            <a:spLocks noGrp="1"/>
          </p:cNvSpPr>
          <p:nvPr>
            <p:ph type="pic" idx="3"/>
          </p:nvPr>
        </p:nvSpPr>
        <p:spPr>
          <a:xfrm>
            <a:off x="3056912" y="0"/>
            <a:ext cx="3013927" cy="1694509"/>
          </a:xfrm>
          <a:prstGeom prst="rect">
            <a:avLst/>
          </a:prstGeom>
          <a:solidFill>
            <a:schemeClr val="lt2"/>
          </a:solidFill>
          <a:ln>
            <a:noFill/>
          </a:ln>
        </p:spPr>
        <p:txBody>
          <a:bodyPr spcFirstLastPara="1" wrap="square" lIns="304800" tIns="304800" rIns="304800" bIns="304800" anchor="t" anchorCtr="0">
            <a:noAutofit/>
          </a:bodyPr>
          <a:lstStyle>
            <a:lvl1pPr marR="0" lvl="0" algn="ctr" rtl="0">
              <a:lnSpc>
                <a:spcPct val="95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1pPr>
            <a:lvl2pPr marR="0" lvl="1" algn="l" rtl="0">
              <a:lnSpc>
                <a:spcPct val="90000"/>
              </a:lnSpc>
              <a:spcBef>
                <a:spcPts val="40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2pPr>
            <a:lvl3pPr marR="0" lvl="2" algn="l" rtl="0">
              <a:lnSpc>
                <a:spcPct val="85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12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Clr>
                <a:schemeClr val="accent1"/>
              </a:buClr>
              <a:buSzPts val="1400"/>
              <a:buFont typeface="Arial"/>
              <a:buChar char="​"/>
              <a:defRPr sz="1400" b="0" i="0" u="none" strike="noStrike" cap="none">
                <a:solidFill>
                  <a:schemeClr val="accent1"/>
                </a:solidFill>
                <a:latin typeface="Arial"/>
                <a:ea typeface="Arial"/>
                <a:cs typeface="Arial"/>
                <a:sym typeface="Arial"/>
              </a:defRPr>
            </a:lvl5pPr>
            <a:lvl6pPr marR="0" lvl="5" algn="l" rtl="0">
              <a:lnSpc>
                <a:spcPct val="12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85000"/>
              </a:lnSpc>
              <a:spcBef>
                <a:spcPts val="600"/>
              </a:spcBef>
              <a:spcAft>
                <a:spcPts val="0"/>
              </a:spcAft>
              <a:buClr>
                <a:schemeClr val="accent4"/>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100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8pPr>
            <a:lvl9pPr marR="0" lvl="8" algn="l" rtl="0">
              <a:lnSpc>
                <a:spcPct val="85000"/>
              </a:lnSpc>
              <a:spcBef>
                <a:spcPts val="600"/>
              </a:spcBef>
              <a:spcAft>
                <a:spcPts val="1200"/>
              </a:spcAft>
              <a:buClr>
                <a:schemeClr val="dk1"/>
              </a:buClr>
              <a:buSzPts val="1400"/>
              <a:buFont typeface="Arial"/>
              <a:buChar char="​"/>
              <a:defRPr sz="1400" b="1" i="0" u="none" strike="noStrike" cap="none">
                <a:solidFill>
                  <a:schemeClr val="dk1"/>
                </a:solidFill>
                <a:latin typeface="Arial"/>
                <a:ea typeface="Arial"/>
                <a:cs typeface="Arial"/>
                <a:sym typeface="Arial"/>
              </a:defRPr>
            </a:lvl9pPr>
          </a:lstStyle>
          <a:p>
            <a:endParaRPr/>
          </a:p>
        </p:txBody>
      </p:sp>
      <p:sp>
        <p:nvSpPr>
          <p:cNvPr id="1087" name="Google Shape;1087;p102"/>
          <p:cNvSpPr>
            <a:spLocks noGrp="1"/>
          </p:cNvSpPr>
          <p:nvPr>
            <p:ph type="pic" idx="4"/>
          </p:nvPr>
        </p:nvSpPr>
        <p:spPr>
          <a:xfrm>
            <a:off x="6117690" y="1"/>
            <a:ext cx="3013927" cy="3404331"/>
          </a:xfrm>
          <a:prstGeom prst="rect">
            <a:avLst/>
          </a:prstGeom>
          <a:solidFill>
            <a:schemeClr val="lt2"/>
          </a:solidFill>
          <a:ln>
            <a:noFill/>
          </a:ln>
        </p:spPr>
        <p:txBody>
          <a:bodyPr spcFirstLastPara="1" wrap="square" lIns="304800" tIns="304800" rIns="304800" bIns="304800" anchor="t" anchorCtr="0">
            <a:noAutofit/>
          </a:bodyPr>
          <a:lstStyle>
            <a:lvl1pPr marR="0" lvl="0" algn="ctr" rtl="0">
              <a:lnSpc>
                <a:spcPct val="95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1pPr>
            <a:lvl2pPr marR="0" lvl="1" algn="l" rtl="0">
              <a:lnSpc>
                <a:spcPct val="90000"/>
              </a:lnSpc>
              <a:spcBef>
                <a:spcPts val="40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2pPr>
            <a:lvl3pPr marR="0" lvl="2" algn="l" rtl="0">
              <a:lnSpc>
                <a:spcPct val="85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12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Clr>
                <a:schemeClr val="accent1"/>
              </a:buClr>
              <a:buSzPts val="1400"/>
              <a:buFont typeface="Arial"/>
              <a:buChar char="​"/>
              <a:defRPr sz="1400" b="0" i="0" u="none" strike="noStrike" cap="none">
                <a:solidFill>
                  <a:schemeClr val="accent1"/>
                </a:solidFill>
                <a:latin typeface="Arial"/>
                <a:ea typeface="Arial"/>
                <a:cs typeface="Arial"/>
                <a:sym typeface="Arial"/>
              </a:defRPr>
            </a:lvl5pPr>
            <a:lvl6pPr marR="0" lvl="5" algn="l" rtl="0">
              <a:lnSpc>
                <a:spcPct val="12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85000"/>
              </a:lnSpc>
              <a:spcBef>
                <a:spcPts val="600"/>
              </a:spcBef>
              <a:spcAft>
                <a:spcPts val="0"/>
              </a:spcAft>
              <a:buClr>
                <a:schemeClr val="accent4"/>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100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8pPr>
            <a:lvl9pPr marR="0" lvl="8" algn="l" rtl="0">
              <a:lnSpc>
                <a:spcPct val="85000"/>
              </a:lnSpc>
              <a:spcBef>
                <a:spcPts val="600"/>
              </a:spcBef>
              <a:spcAft>
                <a:spcPts val="1200"/>
              </a:spcAft>
              <a:buClr>
                <a:schemeClr val="dk1"/>
              </a:buClr>
              <a:buSzPts val="1400"/>
              <a:buFont typeface="Arial"/>
              <a:buChar char="​"/>
              <a:defRPr sz="1400" b="1" i="0" u="none" strike="noStrike" cap="none">
                <a:solidFill>
                  <a:schemeClr val="dk1"/>
                </a:solidFill>
                <a:latin typeface="Arial"/>
                <a:ea typeface="Arial"/>
                <a:cs typeface="Arial"/>
                <a:sym typeface="Arial"/>
              </a:defRPr>
            </a:lvl9pPr>
          </a:lstStyle>
          <a:p>
            <a:endParaRPr/>
          </a:p>
        </p:txBody>
      </p:sp>
      <p:sp>
        <p:nvSpPr>
          <p:cNvPr id="1088" name="Google Shape;1088;p102"/>
          <p:cNvSpPr>
            <a:spLocks noGrp="1"/>
          </p:cNvSpPr>
          <p:nvPr>
            <p:ph type="pic" idx="5"/>
          </p:nvPr>
        </p:nvSpPr>
        <p:spPr>
          <a:xfrm>
            <a:off x="9178073" y="0"/>
            <a:ext cx="3013927" cy="1680749"/>
          </a:xfrm>
          <a:prstGeom prst="rect">
            <a:avLst/>
          </a:prstGeom>
          <a:solidFill>
            <a:schemeClr val="lt2"/>
          </a:solidFill>
          <a:ln>
            <a:noFill/>
          </a:ln>
        </p:spPr>
        <p:txBody>
          <a:bodyPr spcFirstLastPara="1" wrap="square" lIns="304800" tIns="304800" rIns="304800" bIns="304800" anchor="t" anchorCtr="0">
            <a:noAutofit/>
          </a:bodyPr>
          <a:lstStyle>
            <a:lvl1pPr marR="0" lvl="0" algn="ctr" rtl="0">
              <a:lnSpc>
                <a:spcPct val="95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1pPr>
            <a:lvl2pPr marR="0" lvl="1" algn="l" rtl="0">
              <a:lnSpc>
                <a:spcPct val="90000"/>
              </a:lnSpc>
              <a:spcBef>
                <a:spcPts val="40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2pPr>
            <a:lvl3pPr marR="0" lvl="2" algn="l" rtl="0">
              <a:lnSpc>
                <a:spcPct val="85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12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Clr>
                <a:schemeClr val="accent1"/>
              </a:buClr>
              <a:buSzPts val="1400"/>
              <a:buFont typeface="Arial"/>
              <a:buChar char="​"/>
              <a:defRPr sz="1400" b="0" i="0" u="none" strike="noStrike" cap="none">
                <a:solidFill>
                  <a:schemeClr val="accent1"/>
                </a:solidFill>
                <a:latin typeface="Arial"/>
                <a:ea typeface="Arial"/>
                <a:cs typeface="Arial"/>
                <a:sym typeface="Arial"/>
              </a:defRPr>
            </a:lvl5pPr>
            <a:lvl6pPr marR="0" lvl="5" algn="l" rtl="0">
              <a:lnSpc>
                <a:spcPct val="12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85000"/>
              </a:lnSpc>
              <a:spcBef>
                <a:spcPts val="600"/>
              </a:spcBef>
              <a:spcAft>
                <a:spcPts val="0"/>
              </a:spcAft>
              <a:buClr>
                <a:schemeClr val="accent4"/>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100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8pPr>
            <a:lvl9pPr marR="0" lvl="8" algn="l" rtl="0">
              <a:lnSpc>
                <a:spcPct val="85000"/>
              </a:lnSpc>
              <a:spcBef>
                <a:spcPts val="600"/>
              </a:spcBef>
              <a:spcAft>
                <a:spcPts val="1200"/>
              </a:spcAft>
              <a:buClr>
                <a:schemeClr val="dk1"/>
              </a:buClr>
              <a:buSzPts val="1400"/>
              <a:buFont typeface="Arial"/>
              <a:buChar char="​"/>
              <a:defRPr sz="1400" b="1" i="0" u="none" strike="noStrike" cap="none">
                <a:solidFill>
                  <a:schemeClr val="dk1"/>
                </a:solidFill>
                <a:latin typeface="Arial"/>
                <a:ea typeface="Arial"/>
                <a:cs typeface="Arial"/>
                <a:sym typeface="Arial"/>
              </a:defRPr>
            </a:lvl9pPr>
          </a:lstStyle>
          <a:p>
            <a:endParaRPr/>
          </a:p>
        </p:txBody>
      </p:sp>
      <p:sp>
        <p:nvSpPr>
          <p:cNvPr id="1089" name="Google Shape;1089;p102"/>
          <p:cNvSpPr>
            <a:spLocks noGrp="1"/>
          </p:cNvSpPr>
          <p:nvPr>
            <p:ph type="pic" idx="6"/>
          </p:nvPr>
        </p:nvSpPr>
        <p:spPr>
          <a:xfrm>
            <a:off x="9178073" y="1726469"/>
            <a:ext cx="3013927" cy="5131531"/>
          </a:xfrm>
          <a:prstGeom prst="rect">
            <a:avLst/>
          </a:prstGeom>
          <a:solidFill>
            <a:schemeClr val="lt2"/>
          </a:solidFill>
          <a:ln>
            <a:noFill/>
          </a:ln>
        </p:spPr>
        <p:txBody>
          <a:bodyPr spcFirstLastPara="1" wrap="square" lIns="304800" tIns="304800" rIns="304800" bIns="304800" anchor="t" anchorCtr="0">
            <a:noAutofit/>
          </a:bodyPr>
          <a:lstStyle>
            <a:lvl1pPr marR="0" lvl="0" algn="ctr" rtl="0">
              <a:lnSpc>
                <a:spcPct val="95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1pPr>
            <a:lvl2pPr marR="0" lvl="1" algn="l" rtl="0">
              <a:lnSpc>
                <a:spcPct val="90000"/>
              </a:lnSpc>
              <a:spcBef>
                <a:spcPts val="40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2pPr>
            <a:lvl3pPr marR="0" lvl="2" algn="l" rtl="0">
              <a:lnSpc>
                <a:spcPct val="85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12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Clr>
                <a:schemeClr val="accent1"/>
              </a:buClr>
              <a:buSzPts val="1400"/>
              <a:buFont typeface="Arial"/>
              <a:buChar char="​"/>
              <a:defRPr sz="1400" b="0" i="0" u="none" strike="noStrike" cap="none">
                <a:solidFill>
                  <a:schemeClr val="accent1"/>
                </a:solidFill>
                <a:latin typeface="Arial"/>
                <a:ea typeface="Arial"/>
                <a:cs typeface="Arial"/>
                <a:sym typeface="Arial"/>
              </a:defRPr>
            </a:lvl5pPr>
            <a:lvl6pPr marR="0" lvl="5" algn="l" rtl="0">
              <a:lnSpc>
                <a:spcPct val="12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85000"/>
              </a:lnSpc>
              <a:spcBef>
                <a:spcPts val="600"/>
              </a:spcBef>
              <a:spcAft>
                <a:spcPts val="0"/>
              </a:spcAft>
              <a:buClr>
                <a:schemeClr val="accent4"/>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100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8pPr>
            <a:lvl9pPr marR="0" lvl="8" algn="l" rtl="0">
              <a:lnSpc>
                <a:spcPct val="85000"/>
              </a:lnSpc>
              <a:spcBef>
                <a:spcPts val="600"/>
              </a:spcBef>
              <a:spcAft>
                <a:spcPts val="1200"/>
              </a:spcAft>
              <a:buClr>
                <a:schemeClr val="dk1"/>
              </a:buClr>
              <a:buSzPts val="1400"/>
              <a:buFont typeface="Arial"/>
              <a:buChar char="​"/>
              <a:defRPr sz="1400" b="1" i="0" u="none" strike="noStrike" cap="none">
                <a:solidFill>
                  <a:schemeClr val="dk1"/>
                </a:solidFill>
                <a:latin typeface="Arial"/>
                <a:ea typeface="Arial"/>
                <a:cs typeface="Arial"/>
                <a:sym typeface="Arial"/>
              </a:defRPr>
            </a:lvl9pPr>
          </a:lstStyle>
          <a:p>
            <a:endParaRPr/>
          </a:p>
        </p:txBody>
      </p:sp>
      <p:sp>
        <p:nvSpPr>
          <p:cNvPr id="1090" name="Google Shape;1090;p102"/>
          <p:cNvSpPr>
            <a:spLocks noGrp="1"/>
          </p:cNvSpPr>
          <p:nvPr>
            <p:ph type="pic" idx="7"/>
          </p:nvPr>
        </p:nvSpPr>
        <p:spPr>
          <a:xfrm>
            <a:off x="6117690" y="3453669"/>
            <a:ext cx="3013927" cy="3404331"/>
          </a:xfrm>
          <a:prstGeom prst="rect">
            <a:avLst/>
          </a:prstGeom>
          <a:solidFill>
            <a:schemeClr val="lt2"/>
          </a:solidFill>
          <a:ln>
            <a:noFill/>
          </a:ln>
        </p:spPr>
        <p:txBody>
          <a:bodyPr spcFirstLastPara="1" wrap="square" lIns="304800" tIns="304800" rIns="304800" bIns="304800" anchor="t" anchorCtr="0">
            <a:noAutofit/>
          </a:bodyPr>
          <a:lstStyle>
            <a:lvl1pPr marR="0" lvl="0" algn="ctr" rtl="0">
              <a:lnSpc>
                <a:spcPct val="95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1pPr>
            <a:lvl2pPr marR="0" lvl="1" algn="l" rtl="0">
              <a:lnSpc>
                <a:spcPct val="90000"/>
              </a:lnSpc>
              <a:spcBef>
                <a:spcPts val="40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2pPr>
            <a:lvl3pPr marR="0" lvl="2" algn="l" rtl="0">
              <a:lnSpc>
                <a:spcPct val="85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12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Clr>
                <a:schemeClr val="accent1"/>
              </a:buClr>
              <a:buSzPts val="1400"/>
              <a:buFont typeface="Arial"/>
              <a:buChar char="​"/>
              <a:defRPr sz="1400" b="0" i="0" u="none" strike="noStrike" cap="none">
                <a:solidFill>
                  <a:schemeClr val="accent1"/>
                </a:solidFill>
                <a:latin typeface="Arial"/>
                <a:ea typeface="Arial"/>
                <a:cs typeface="Arial"/>
                <a:sym typeface="Arial"/>
              </a:defRPr>
            </a:lvl5pPr>
            <a:lvl6pPr marR="0" lvl="5" algn="l" rtl="0">
              <a:lnSpc>
                <a:spcPct val="12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85000"/>
              </a:lnSpc>
              <a:spcBef>
                <a:spcPts val="600"/>
              </a:spcBef>
              <a:spcAft>
                <a:spcPts val="0"/>
              </a:spcAft>
              <a:buClr>
                <a:schemeClr val="accent4"/>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100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8pPr>
            <a:lvl9pPr marR="0" lvl="8" algn="l" rtl="0">
              <a:lnSpc>
                <a:spcPct val="85000"/>
              </a:lnSpc>
              <a:spcBef>
                <a:spcPts val="600"/>
              </a:spcBef>
              <a:spcAft>
                <a:spcPts val="1200"/>
              </a:spcAft>
              <a:buClr>
                <a:schemeClr val="dk1"/>
              </a:buClr>
              <a:buSzPts val="1400"/>
              <a:buFont typeface="Arial"/>
              <a:buChar char="​"/>
              <a:defRPr sz="1400" b="1" i="0" u="none" strike="noStrike" cap="none">
                <a:solidFill>
                  <a:schemeClr val="dk1"/>
                </a:solidFill>
                <a:latin typeface="Arial"/>
                <a:ea typeface="Arial"/>
                <a:cs typeface="Arial"/>
                <a:sym typeface="Arial"/>
              </a:defRPr>
            </a:lvl9pPr>
          </a:lstStyle>
          <a:p>
            <a:endParaRPr/>
          </a:p>
        </p:txBody>
      </p:sp>
      <p:sp>
        <p:nvSpPr>
          <p:cNvPr id="1091" name="Google Shape;1091;p102"/>
          <p:cNvSpPr>
            <a:spLocks noGrp="1"/>
          </p:cNvSpPr>
          <p:nvPr>
            <p:ph type="pic" idx="8"/>
          </p:nvPr>
        </p:nvSpPr>
        <p:spPr>
          <a:xfrm>
            <a:off x="3056912" y="5163492"/>
            <a:ext cx="3013927" cy="1694509"/>
          </a:xfrm>
          <a:prstGeom prst="rect">
            <a:avLst/>
          </a:prstGeom>
          <a:solidFill>
            <a:schemeClr val="lt2"/>
          </a:solidFill>
          <a:ln>
            <a:noFill/>
          </a:ln>
        </p:spPr>
        <p:txBody>
          <a:bodyPr spcFirstLastPara="1" wrap="square" lIns="304800" tIns="304800" rIns="304800" bIns="304800" anchor="t" anchorCtr="0">
            <a:noAutofit/>
          </a:bodyPr>
          <a:lstStyle>
            <a:lvl1pPr marR="0" lvl="0" algn="ctr" rtl="0">
              <a:lnSpc>
                <a:spcPct val="95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1pPr>
            <a:lvl2pPr marR="0" lvl="1" algn="l" rtl="0">
              <a:lnSpc>
                <a:spcPct val="90000"/>
              </a:lnSpc>
              <a:spcBef>
                <a:spcPts val="40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2pPr>
            <a:lvl3pPr marR="0" lvl="2" algn="l" rtl="0">
              <a:lnSpc>
                <a:spcPct val="85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12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Clr>
                <a:schemeClr val="accent1"/>
              </a:buClr>
              <a:buSzPts val="1400"/>
              <a:buFont typeface="Arial"/>
              <a:buChar char="​"/>
              <a:defRPr sz="1400" b="0" i="0" u="none" strike="noStrike" cap="none">
                <a:solidFill>
                  <a:schemeClr val="accent1"/>
                </a:solidFill>
                <a:latin typeface="Arial"/>
                <a:ea typeface="Arial"/>
                <a:cs typeface="Arial"/>
                <a:sym typeface="Arial"/>
              </a:defRPr>
            </a:lvl5pPr>
            <a:lvl6pPr marR="0" lvl="5" algn="l" rtl="0">
              <a:lnSpc>
                <a:spcPct val="12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85000"/>
              </a:lnSpc>
              <a:spcBef>
                <a:spcPts val="600"/>
              </a:spcBef>
              <a:spcAft>
                <a:spcPts val="0"/>
              </a:spcAft>
              <a:buClr>
                <a:schemeClr val="accent4"/>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100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8pPr>
            <a:lvl9pPr marR="0" lvl="8" algn="l" rtl="0">
              <a:lnSpc>
                <a:spcPct val="85000"/>
              </a:lnSpc>
              <a:spcBef>
                <a:spcPts val="600"/>
              </a:spcBef>
              <a:spcAft>
                <a:spcPts val="1200"/>
              </a:spcAft>
              <a:buClr>
                <a:schemeClr val="dk1"/>
              </a:buClr>
              <a:buSzPts val="1400"/>
              <a:buFont typeface="Arial"/>
              <a:buChar char="​"/>
              <a:defRPr sz="1400" b="1" i="0" u="none" strike="noStrike" cap="none">
                <a:solidFill>
                  <a:schemeClr val="dk1"/>
                </a:solidFill>
                <a:latin typeface="Arial"/>
                <a:ea typeface="Arial"/>
                <a:cs typeface="Arial"/>
                <a:sym typeface="Arial"/>
              </a:defRPr>
            </a:lvl9pPr>
          </a:lstStyle>
          <a:p>
            <a:endParaRPr/>
          </a:p>
        </p:txBody>
      </p:sp>
      <p:sp>
        <p:nvSpPr>
          <p:cNvPr id="1092" name="Google Shape;1092;p102"/>
          <p:cNvSpPr>
            <a:spLocks noGrp="1"/>
          </p:cNvSpPr>
          <p:nvPr>
            <p:ph type="pic" idx="9"/>
          </p:nvPr>
        </p:nvSpPr>
        <p:spPr>
          <a:xfrm>
            <a:off x="0" y="5163492"/>
            <a:ext cx="3013927" cy="1694509"/>
          </a:xfrm>
          <a:prstGeom prst="rect">
            <a:avLst/>
          </a:prstGeom>
          <a:solidFill>
            <a:schemeClr val="lt2"/>
          </a:solidFill>
          <a:ln>
            <a:noFill/>
          </a:ln>
        </p:spPr>
        <p:txBody>
          <a:bodyPr spcFirstLastPara="1" wrap="square" lIns="304800" tIns="304800" rIns="304800" bIns="304800" anchor="t" anchorCtr="0">
            <a:noAutofit/>
          </a:bodyPr>
          <a:lstStyle>
            <a:lvl1pPr marR="0" lvl="0" algn="ctr" rtl="0">
              <a:lnSpc>
                <a:spcPct val="95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1pPr>
            <a:lvl2pPr marR="0" lvl="1" algn="l" rtl="0">
              <a:lnSpc>
                <a:spcPct val="90000"/>
              </a:lnSpc>
              <a:spcBef>
                <a:spcPts val="40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2pPr>
            <a:lvl3pPr marR="0" lvl="2" algn="l" rtl="0">
              <a:lnSpc>
                <a:spcPct val="85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12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Clr>
                <a:schemeClr val="accent1"/>
              </a:buClr>
              <a:buSzPts val="1400"/>
              <a:buFont typeface="Arial"/>
              <a:buChar char="​"/>
              <a:defRPr sz="1400" b="0" i="0" u="none" strike="noStrike" cap="none">
                <a:solidFill>
                  <a:schemeClr val="accent1"/>
                </a:solidFill>
                <a:latin typeface="Arial"/>
                <a:ea typeface="Arial"/>
                <a:cs typeface="Arial"/>
                <a:sym typeface="Arial"/>
              </a:defRPr>
            </a:lvl5pPr>
            <a:lvl6pPr marR="0" lvl="5" algn="l" rtl="0">
              <a:lnSpc>
                <a:spcPct val="12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85000"/>
              </a:lnSpc>
              <a:spcBef>
                <a:spcPts val="600"/>
              </a:spcBef>
              <a:spcAft>
                <a:spcPts val="0"/>
              </a:spcAft>
              <a:buClr>
                <a:schemeClr val="accent4"/>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100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8pPr>
            <a:lvl9pPr marR="0" lvl="8" algn="l" rtl="0">
              <a:lnSpc>
                <a:spcPct val="85000"/>
              </a:lnSpc>
              <a:spcBef>
                <a:spcPts val="600"/>
              </a:spcBef>
              <a:spcAft>
                <a:spcPts val="1200"/>
              </a:spcAft>
              <a:buClr>
                <a:schemeClr val="dk1"/>
              </a:buClr>
              <a:buSzPts val="1400"/>
              <a:buFont typeface="Arial"/>
              <a:buChar char="​"/>
              <a:defRPr sz="1400" b="1" i="0" u="none" strike="noStrike" cap="none">
                <a:solidFill>
                  <a:schemeClr val="dk1"/>
                </a:solidFill>
                <a:latin typeface="Arial"/>
                <a:ea typeface="Arial"/>
                <a:cs typeface="Arial"/>
                <a:sym typeface="Arial"/>
              </a:defRPr>
            </a:lvl9pPr>
          </a:lstStyle>
          <a:p>
            <a:endParaRPr/>
          </a:p>
        </p:txBody>
      </p:sp>
      <p:sp>
        <p:nvSpPr>
          <p:cNvPr id="1093" name="Google Shape;1093;p102"/>
          <p:cNvSpPr txBox="1">
            <a:spLocks noGrp="1"/>
          </p:cNvSpPr>
          <p:nvPr>
            <p:ph type="body" idx="1"/>
          </p:nvPr>
        </p:nvSpPr>
        <p:spPr>
          <a:xfrm>
            <a:off x="3063979" y="1740228"/>
            <a:ext cx="3006859" cy="3376932"/>
          </a:xfrm>
          <a:prstGeom prst="rect">
            <a:avLst/>
          </a:prstGeom>
          <a:noFill/>
          <a:ln>
            <a:noFill/>
          </a:ln>
        </p:spPr>
        <p:txBody>
          <a:bodyPr spcFirstLastPara="1" wrap="square" lIns="243825" tIns="243825" rIns="243825" bIns="243825" anchor="ctr" anchorCtr="0">
            <a:noAutofit/>
          </a:bodyPr>
          <a:lstStyle>
            <a:lvl1pPr marL="457200" lvl="0" indent="-330200" algn="l">
              <a:lnSpc>
                <a:spcPct val="100000"/>
              </a:lnSpc>
              <a:spcBef>
                <a:spcPts val="600"/>
              </a:spcBef>
              <a:spcAft>
                <a:spcPts val="0"/>
              </a:spcAft>
              <a:buClr>
                <a:schemeClr val="lt1"/>
              </a:buClr>
              <a:buSzPts val="1600"/>
              <a:buFont typeface="Arial"/>
              <a:buChar char="“"/>
              <a:defRPr sz="1600" i="0">
                <a:solidFill>
                  <a:schemeClr val="lt1"/>
                </a:solidFill>
                <a:latin typeface="Arial"/>
                <a:ea typeface="Arial"/>
                <a:cs typeface="Arial"/>
                <a:sym typeface="Arial"/>
              </a:defRPr>
            </a:lvl1pPr>
            <a:lvl2pPr marL="914400" lvl="1" indent="-304800" algn="l">
              <a:lnSpc>
                <a:spcPct val="100000"/>
              </a:lnSpc>
              <a:spcBef>
                <a:spcPts val="1200"/>
              </a:spcBef>
              <a:spcAft>
                <a:spcPts val="0"/>
              </a:spcAft>
              <a:buSzPts val="1200"/>
              <a:buFont typeface="Arial"/>
              <a:buChar char="​"/>
              <a:defRPr sz="1200" b="1">
                <a:solidFill>
                  <a:schemeClr val="lt1"/>
                </a:solidFill>
                <a:latin typeface="Arial"/>
                <a:ea typeface="Arial"/>
                <a:cs typeface="Arial"/>
                <a:sym typeface="Arial"/>
              </a:defRPr>
            </a:lvl2pPr>
            <a:lvl3pPr marL="1371600" lvl="2" indent="-304800" algn="l">
              <a:lnSpc>
                <a:spcPct val="100000"/>
              </a:lnSpc>
              <a:spcBef>
                <a:spcPts val="1200"/>
              </a:spcBef>
              <a:spcAft>
                <a:spcPts val="0"/>
              </a:spcAft>
              <a:buClr>
                <a:schemeClr val="lt1"/>
              </a:buClr>
              <a:buSzPts val="1200"/>
              <a:buFont typeface="Arial"/>
              <a:buChar char="​"/>
              <a:defRPr sz="1200" b="1">
                <a:solidFill>
                  <a:schemeClr val="lt1"/>
                </a:solidFill>
                <a:latin typeface="Arial"/>
                <a:ea typeface="Arial"/>
                <a:cs typeface="Arial"/>
                <a:sym typeface="Arial"/>
              </a:defRPr>
            </a:lvl3pPr>
            <a:lvl4pPr marL="1828800" lvl="3" indent="-304800" algn="l">
              <a:lnSpc>
                <a:spcPct val="100000"/>
              </a:lnSpc>
              <a:spcBef>
                <a:spcPts val="1200"/>
              </a:spcBef>
              <a:spcAft>
                <a:spcPts val="0"/>
              </a:spcAft>
              <a:buClr>
                <a:schemeClr val="accent1"/>
              </a:buClr>
              <a:buSzPts val="1200"/>
              <a:buFont typeface="Arial"/>
              <a:buChar char="​"/>
              <a:defRPr sz="1200" b="1">
                <a:solidFill>
                  <a:schemeClr val="lt1"/>
                </a:solidFill>
                <a:latin typeface="Arial"/>
                <a:ea typeface="Arial"/>
                <a:cs typeface="Arial"/>
                <a:sym typeface="Arial"/>
              </a:defRPr>
            </a:lvl4pPr>
            <a:lvl5pPr marL="2286000" lvl="4" indent="-304800" algn="l">
              <a:lnSpc>
                <a:spcPct val="100000"/>
              </a:lnSpc>
              <a:spcBef>
                <a:spcPts val="1200"/>
              </a:spcBef>
              <a:spcAft>
                <a:spcPts val="0"/>
              </a:spcAft>
              <a:buClr>
                <a:schemeClr val="lt1"/>
              </a:buClr>
              <a:buSzPts val="1200"/>
              <a:buFont typeface="Arial"/>
              <a:buChar char="​"/>
              <a:defRPr sz="1200" b="1">
                <a:solidFill>
                  <a:schemeClr val="lt1"/>
                </a:solidFill>
                <a:latin typeface="Arial"/>
                <a:ea typeface="Arial"/>
                <a:cs typeface="Arial"/>
                <a:sym typeface="Arial"/>
              </a:defRPr>
            </a:lvl5pPr>
            <a:lvl6pPr marL="2743200" lvl="5" indent="-304800" algn="l">
              <a:lnSpc>
                <a:spcPct val="100000"/>
              </a:lnSpc>
              <a:spcBef>
                <a:spcPts val="1200"/>
              </a:spcBef>
              <a:spcAft>
                <a:spcPts val="0"/>
              </a:spcAft>
              <a:buClr>
                <a:schemeClr val="lt1"/>
              </a:buClr>
              <a:buSzPts val="1200"/>
              <a:buFont typeface="Arial"/>
              <a:buChar char="​"/>
              <a:defRPr sz="1200" b="1">
                <a:solidFill>
                  <a:schemeClr val="lt1"/>
                </a:solidFill>
                <a:latin typeface="Arial"/>
                <a:ea typeface="Arial"/>
                <a:cs typeface="Arial"/>
                <a:sym typeface="Arial"/>
              </a:defRPr>
            </a:lvl6pPr>
            <a:lvl7pPr marL="3200400" lvl="6" indent="-304800" algn="l">
              <a:lnSpc>
                <a:spcPct val="100000"/>
              </a:lnSpc>
              <a:spcBef>
                <a:spcPts val="1200"/>
              </a:spcBef>
              <a:spcAft>
                <a:spcPts val="0"/>
              </a:spcAft>
              <a:buSzPts val="1200"/>
              <a:buFont typeface="Arial"/>
              <a:buChar char="​"/>
              <a:defRPr sz="1200" b="1">
                <a:solidFill>
                  <a:schemeClr val="lt1"/>
                </a:solidFill>
                <a:latin typeface="Arial"/>
                <a:ea typeface="Arial"/>
                <a:cs typeface="Arial"/>
                <a:sym typeface="Arial"/>
              </a:defRPr>
            </a:lvl7pPr>
            <a:lvl8pPr marL="3657600" lvl="7" indent="-304800" algn="l">
              <a:lnSpc>
                <a:spcPct val="100000"/>
              </a:lnSpc>
              <a:spcBef>
                <a:spcPts val="1200"/>
              </a:spcBef>
              <a:spcAft>
                <a:spcPts val="0"/>
              </a:spcAft>
              <a:buClr>
                <a:schemeClr val="lt1"/>
              </a:buClr>
              <a:buSzPts val="1200"/>
              <a:buFont typeface="Arial"/>
              <a:buChar char="​"/>
              <a:defRPr sz="1200" b="1">
                <a:solidFill>
                  <a:schemeClr val="lt1"/>
                </a:solidFill>
                <a:latin typeface="Arial"/>
                <a:ea typeface="Arial"/>
                <a:cs typeface="Arial"/>
                <a:sym typeface="Arial"/>
              </a:defRPr>
            </a:lvl8pPr>
            <a:lvl9pPr marL="4114800" lvl="8" indent="-304800" algn="l">
              <a:lnSpc>
                <a:spcPct val="100000"/>
              </a:lnSpc>
              <a:spcBef>
                <a:spcPts val="1200"/>
              </a:spcBef>
              <a:spcAft>
                <a:spcPts val="600"/>
              </a:spcAft>
              <a:buClr>
                <a:schemeClr val="lt1"/>
              </a:buClr>
              <a:buSzPts val="1200"/>
              <a:buFont typeface="Arial"/>
              <a:buChar char="​"/>
              <a:defRPr sz="1200" b="1">
                <a:solidFill>
                  <a:schemeClr val="lt1"/>
                </a:solidFill>
                <a:latin typeface="Arial"/>
                <a:ea typeface="Arial"/>
                <a:cs typeface="Arial"/>
                <a:sym typeface="Arial"/>
              </a:defRPr>
            </a:lvl9pPr>
          </a:lstStyle>
          <a:p>
            <a:endParaRPr/>
          </a:p>
        </p:txBody>
      </p:sp>
      <p:sp>
        <p:nvSpPr>
          <p:cNvPr id="1094" name="Google Shape;1094;p102"/>
          <p:cNvSpPr/>
          <p:nvPr/>
        </p:nvSpPr>
        <p:spPr>
          <a:xfrm>
            <a:off x="28121" y="6619881"/>
            <a:ext cx="1338508" cy="181868"/>
          </a:xfrm>
          <a:prstGeom prst="rect">
            <a:avLst/>
          </a:prstGeom>
          <a:noFill/>
          <a:ln>
            <a:noFill/>
          </a:ln>
        </p:spPr>
        <p:txBody>
          <a:bodyPr spcFirstLastPara="1" wrap="square" lIns="121900" tIns="60925" rIns="121900" bIns="60925" anchor="t" anchorCtr="0">
            <a:noAutofit/>
          </a:bodyPr>
          <a:lstStyle/>
          <a:p>
            <a:pPr marL="0" marR="0" lvl="0" indent="0" algn="r" rtl="0">
              <a:spcBef>
                <a:spcPts val="0"/>
              </a:spcBef>
              <a:spcAft>
                <a:spcPts val="0"/>
              </a:spcAft>
              <a:buNone/>
            </a:pPr>
            <a:r>
              <a:rPr lang="en-US" sz="700" b="0" i="0">
                <a:solidFill>
                  <a:schemeClr val="dk2"/>
                </a:solidFill>
                <a:latin typeface="Arial"/>
                <a:ea typeface="Arial"/>
                <a:cs typeface="Arial"/>
                <a:sym typeface="Arial"/>
              </a:rPr>
              <a:t>© 2019 SPLUNK INC.</a:t>
            </a:r>
            <a:endParaRPr sz="700">
              <a:solidFill>
                <a:schemeClr val="dk2"/>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matchingName="Speaker Intro">
  <p:cSld name="Speaker Intro">
    <p:bg>
      <p:bgPr>
        <a:blipFill>
          <a:blip r:embed="rId2">
            <a:alphaModFix/>
          </a:blip>
          <a:stretch>
            <a:fillRect/>
          </a:stretch>
        </a:blipFill>
        <a:effectLst/>
      </p:bgPr>
    </p:bg>
    <p:spTree>
      <p:nvGrpSpPr>
        <p:cNvPr id="1" name="Shape 1095"/>
        <p:cNvGrpSpPr/>
        <p:nvPr/>
      </p:nvGrpSpPr>
      <p:grpSpPr>
        <a:xfrm>
          <a:off x="0" y="0"/>
          <a:ext cx="0" cy="0"/>
          <a:chOff x="0" y="0"/>
          <a:chExt cx="0" cy="0"/>
        </a:xfrm>
      </p:grpSpPr>
      <p:sp>
        <p:nvSpPr>
          <p:cNvPr id="1096" name="Google Shape;1096;p103"/>
          <p:cNvSpPr/>
          <p:nvPr/>
        </p:nvSpPr>
        <p:spPr>
          <a:xfrm>
            <a:off x="4231317" y="2106217"/>
            <a:ext cx="5721352" cy="4751783"/>
          </a:xfrm>
          <a:custGeom>
            <a:avLst/>
            <a:gdLst/>
            <a:ahLst/>
            <a:cxnLst/>
            <a:rect l="l" t="t" r="r" b="b"/>
            <a:pathLst>
              <a:path w="5721352" h="4751782" extrusionOk="0">
                <a:moveTo>
                  <a:pt x="2860676" y="0"/>
                </a:moveTo>
                <a:cubicBezTo>
                  <a:pt x="4440584" y="0"/>
                  <a:pt x="5721352" y="1281393"/>
                  <a:pt x="5721352" y="2862072"/>
                </a:cubicBezTo>
                <a:cubicBezTo>
                  <a:pt x="5721352" y="3553619"/>
                  <a:pt x="5476205" y="4187881"/>
                  <a:pt x="5068113" y="4682616"/>
                </a:cubicBezTo>
                <a:lnTo>
                  <a:pt x="5005281" y="4751782"/>
                </a:lnTo>
                <a:lnTo>
                  <a:pt x="716071" y="4751782"/>
                </a:lnTo>
                <a:lnTo>
                  <a:pt x="653239" y="4682616"/>
                </a:lnTo>
                <a:cubicBezTo>
                  <a:pt x="245147" y="4187881"/>
                  <a:pt x="0" y="3553619"/>
                  <a:pt x="0" y="2862072"/>
                </a:cubicBezTo>
                <a:cubicBezTo>
                  <a:pt x="0" y="1281393"/>
                  <a:pt x="1280768" y="0"/>
                  <a:pt x="2860676" y="0"/>
                </a:cubicBezTo>
                <a:close/>
              </a:path>
            </a:pathLst>
          </a:custGeom>
          <a:gradFill>
            <a:gsLst>
              <a:gs pos="0">
                <a:srgbClr val="F99D1C">
                  <a:alpha val="36862"/>
                </a:srgbClr>
              </a:gs>
              <a:gs pos="1000">
                <a:srgbClr val="F99D1C">
                  <a:alpha val="36862"/>
                </a:srgbClr>
              </a:gs>
              <a:gs pos="50000">
                <a:srgbClr val="F7941D">
                  <a:alpha val="21960"/>
                </a:srgbClr>
              </a:gs>
              <a:gs pos="100000">
                <a:srgbClr val="EC008C">
                  <a:alpha val="0"/>
                </a:srgbClr>
              </a:gs>
            </a:gsLst>
            <a:lin ang="1200000"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Calibri"/>
              <a:buNone/>
            </a:pPr>
            <a:endParaRPr sz="800" b="0" i="0" u="none" strike="noStrike" cap="none">
              <a:solidFill>
                <a:srgbClr val="FFFFFF"/>
              </a:solidFill>
              <a:latin typeface="Arial"/>
              <a:ea typeface="Arial"/>
              <a:cs typeface="Arial"/>
              <a:sym typeface="Arial"/>
            </a:endParaRPr>
          </a:p>
        </p:txBody>
      </p:sp>
      <p:sp>
        <p:nvSpPr>
          <p:cNvPr id="1097" name="Google Shape;1097;p103"/>
          <p:cNvSpPr/>
          <p:nvPr/>
        </p:nvSpPr>
        <p:spPr>
          <a:xfrm>
            <a:off x="6400800" y="848360"/>
            <a:ext cx="5161280" cy="5161280"/>
          </a:xfrm>
          <a:prstGeom prst="pie">
            <a:avLst>
              <a:gd name="adj1" fmla="val 1627784"/>
              <a:gd name="adj2" fmla="val 16200000"/>
            </a:avLst>
          </a:prstGeom>
          <a:gradFill>
            <a:gsLst>
              <a:gs pos="0">
                <a:srgbClr val="F99D1C"/>
              </a:gs>
              <a:gs pos="44000">
                <a:srgbClr val="F99D1C">
                  <a:alpha val="58823"/>
                </a:srgbClr>
              </a:gs>
              <a:gs pos="95000">
                <a:srgbClr val="F3584A">
                  <a:alpha val="0"/>
                </a:srgbClr>
              </a:gs>
              <a:gs pos="100000">
                <a:srgbClr val="F3584A">
                  <a:alpha val="0"/>
                </a:srgbClr>
              </a:gs>
            </a:gsLst>
            <a:lin ang="7200000"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Calibri"/>
              <a:buNone/>
            </a:pPr>
            <a:endParaRPr sz="800" b="0" i="0" u="none" strike="noStrike" cap="none">
              <a:solidFill>
                <a:srgbClr val="000000"/>
              </a:solidFill>
              <a:latin typeface="Arial"/>
              <a:ea typeface="Arial"/>
              <a:cs typeface="Arial"/>
              <a:sym typeface="Arial"/>
            </a:endParaRPr>
          </a:p>
        </p:txBody>
      </p:sp>
      <p:grpSp>
        <p:nvGrpSpPr>
          <p:cNvPr id="1098" name="Google Shape;1098;p103"/>
          <p:cNvGrpSpPr/>
          <p:nvPr/>
        </p:nvGrpSpPr>
        <p:grpSpPr>
          <a:xfrm>
            <a:off x="11400365" y="848361"/>
            <a:ext cx="143935" cy="1354667"/>
            <a:chOff x="11506198" y="1244154"/>
            <a:chExt cx="143935" cy="1354667"/>
          </a:xfrm>
        </p:grpSpPr>
        <p:cxnSp>
          <p:nvCxnSpPr>
            <p:cNvPr id="1099" name="Google Shape;1099;p103"/>
            <p:cNvCxnSpPr/>
            <p:nvPr/>
          </p:nvCxnSpPr>
          <p:spPr>
            <a:xfrm>
              <a:off x="11506198" y="2598821"/>
              <a:ext cx="143935" cy="0"/>
            </a:xfrm>
            <a:prstGeom prst="straightConnector1">
              <a:avLst/>
            </a:prstGeom>
            <a:noFill/>
            <a:ln w="12700" cap="rnd" cmpd="sng">
              <a:solidFill>
                <a:srgbClr val="FFFFFF"/>
              </a:solidFill>
              <a:prstDash val="solid"/>
              <a:round/>
              <a:headEnd type="none" w="sm" len="sm"/>
              <a:tailEnd type="none" w="sm" len="sm"/>
            </a:ln>
          </p:spPr>
        </p:cxnSp>
        <p:cxnSp>
          <p:nvCxnSpPr>
            <p:cNvPr id="1100" name="Google Shape;1100;p103"/>
            <p:cNvCxnSpPr/>
            <p:nvPr/>
          </p:nvCxnSpPr>
          <p:spPr>
            <a:xfrm>
              <a:off x="11506198" y="2475674"/>
              <a:ext cx="143935" cy="0"/>
            </a:xfrm>
            <a:prstGeom prst="straightConnector1">
              <a:avLst/>
            </a:prstGeom>
            <a:noFill/>
            <a:ln w="12700" cap="rnd" cmpd="sng">
              <a:solidFill>
                <a:srgbClr val="FFFFFF"/>
              </a:solidFill>
              <a:prstDash val="solid"/>
              <a:round/>
              <a:headEnd type="none" w="sm" len="sm"/>
              <a:tailEnd type="none" w="sm" len="sm"/>
            </a:ln>
          </p:spPr>
        </p:cxnSp>
        <p:cxnSp>
          <p:nvCxnSpPr>
            <p:cNvPr id="1101" name="Google Shape;1101;p103"/>
            <p:cNvCxnSpPr/>
            <p:nvPr/>
          </p:nvCxnSpPr>
          <p:spPr>
            <a:xfrm>
              <a:off x="11506198" y="2352522"/>
              <a:ext cx="143935" cy="0"/>
            </a:xfrm>
            <a:prstGeom prst="straightConnector1">
              <a:avLst/>
            </a:prstGeom>
            <a:noFill/>
            <a:ln w="12700" cap="rnd" cmpd="sng">
              <a:solidFill>
                <a:srgbClr val="FFFFFF"/>
              </a:solidFill>
              <a:prstDash val="solid"/>
              <a:round/>
              <a:headEnd type="none" w="sm" len="sm"/>
              <a:tailEnd type="none" w="sm" len="sm"/>
            </a:ln>
          </p:spPr>
        </p:cxnSp>
        <p:cxnSp>
          <p:nvCxnSpPr>
            <p:cNvPr id="1102" name="Google Shape;1102;p103"/>
            <p:cNvCxnSpPr/>
            <p:nvPr/>
          </p:nvCxnSpPr>
          <p:spPr>
            <a:xfrm>
              <a:off x="11506198" y="2229370"/>
              <a:ext cx="143935" cy="0"/>
            </a:xfrm>
            <a:prstGeom prst="straightConnector1">
              <a:avLst/>
            </a:prstGeom>
            <a:noFill/>
            <a:ln w="12700" cap="rnd" cmpd="sng">
              <a:solidFill>
                <a:srgbClr val="FFFFFF"/>
              </a:solidFill>
              <a:prstDash val="solid"/>
              <a:round/>
              <a:headEnd type="none" w="sm" len="sm"/>
              <a:tailEnd type="none" w="sm" len="sm"/>
            </a:ln>
          </p:spPr>
        </p:cxnSp>
        <p:cxnSp>
          <p:nvCxnSpPr>
            <p:cNvPr id="1103" name="Google Shape;1103;p103"/>
            <p:cNvCxnSpPr/>
            <p:nvPr/>
          </p:nvCxnSpPr>
          <p:spPr>
            <a:xfrm>
              <a:off x="11506198" y="2106218"/>
              <a:ext cx="143935" cy="0"/>
            </a:xfrm>
            <a:prstGeom prst="straightConnector1">
              <a:avLst/>
            </a:prstGeom>
            <a:noFill/>
            <a:ln w="12700" cap="rnd" cmpd="sng">
              <a:solidFill>
                <a:srgbClr val="FFFFFF"/>
              </a:solidFill>
              <a:prstDash val="solid"/>
              <a:round/>
              <a:headEnd type="none" w="sm" len="sm"/>
              <a:tailEnd type="none" w="sm" len="sm"/>
            </a:ln>
          </p:spPr>
        </p:cxnSp>
        <p:cxnSp>
          <p:nvCxnSpPr>
            <p:cNvPr id="1104" name="Google Shape;1104;p103"/>
            <p:cNvCxnSpPr/>
            <p:nvPr/>
          </p:nvCxnSpPr>
          <p:spPr>
            <a:xfrm>
              <a:off x="11506198" y="1983066"/>
              <a:ext cx="143935" cy="0"/>
            </a:xfrm>
            <a:prstGeom prst="straightConnector1">
              <a:avLst/>
            </a:prstGeom>
            <a:noFill/>
            <a:ln w="12700" cap="rnd" cmpd="sng">
              <a:solidFill>
                <a:srgbClr val="FFFFFF"/>
              </a:solidFill>
              <a:prstDash val="solid"/>
              <a:round/>
              <a:headEnd type="none" w="sm" len="sm"/>
              <a:tailEnd type="none" w="sm" len="sm"/>
            </a:ln>
          </p:spPr>
        </p:cxnSp>
        <p:cxnSp>
          <p:nvCxnSpPr>
            <p:cNvPr id="1105" name="Google Shape;1105;p103"/>
            <p:cNvCxnSpPr/>
            <p:nvPr/>
          </p:nvCxnSpPr>
          <p:spPr>
            <a:xfrm>
              <a:off x="11506198" y="1859914"/>
              <a:ext cx="143935" cy="0"/>
            </a:xfrm>
            <a:prstGeom prst="straightConnector1">
              <a:avLst/>
            </a:prstGeom>
            <a:noFill/>
            <a:ln w="12700" cap="rnd" cmpd="sng">
              <a:solidFill>
                <a:srgbClr val="FFFFFF"/>
              </a:solidFill>
              <a:prstDash val="solid"/>
              <a:round/>
              <a:headEnd type="none" w="sm" len="sm"/>
              <a:tailEnd type="none" w="sm" len="sm"/>
            </a:ln>
          </p:spPr>
        </p:cxnSp>
        <p:cxnSp>
          <p:nvCxnSpPr>
            <p:cNvPr id="1106" name="Google Shape;1106;p103"/>
            <p:cNvCxnSpPr/>
            <p:nvPr/>
          </p:nvCxnSpPr>
          <p:spPr>
            <a:xfrm>
              <a:off x="11506198" y="1736762"/>
              <a:ext cx="143935" cy="0"/>
            </a:xfrm>
            <a:prstGeom prst="straightConnector1">
              <a:avLst/>
            </a:prstGeom>
            <a:noFill/>
            <a:ln w="12700" cap="rnd" cmpd="sng">
              <a:solidFill>
                <a:srgbClr val="FFFFFF"/>
              </a:solidFill>
              <a:prstDash val="solid"/>
              <a:round/>
              <a:headEnd type="none" w="sm" len="sm"/>
              <a:tailEnd type="none" w="sm" len="sm"/>
            </a:ln>
          </p:spPr>
        </p:cxnSp>
        <p:cxnSp>
          <p:nvCxnSpPr>
            <p:cNvPr id="1107" name="Google Shape;1107;p103"/>
            <p:cNvCxnSpPr/>
            <p:nvPr/>
          </p:nvCxnSpPr>
          <p:spPr>
            <a:xfrm>
              <a:off x="11506198" y="1613610"/>
              <a:ext cx="143935" cy="0"/>
            </a:xfrm>
            <a:prstGeom prst="straightConnector1">
              <a:avLst/>
            </a:prstGeom>
            <a:noFill/>
            <a:ln w="12700" cap="rnd" cmpd="sng">
              <a:solidFill>
                <a:srgbClr val="FFFFFF"/>
              </a:solidFill>
              <a:prstDash val="solid"/>
              <a:round/>
              <a:headEnd type="none" w="sm" len="sm"/>
              <a:tailEnd type="none" w="sm" len="sm"/>
            </a:ln>
          </p:spPr>
        </p:cxnSp>
        <p:cxnSp>
          <p:nvCxnSpPr>
            <p:cNvPr id="1108" name="Google Shape;1108;p103"/>
            <p:cNvCxnSpPr/>
            <p:nvPr/>
          </p:nvCxnSpPr>
          <p:spPr>
            <a:xfrm>
              <a:off x="11506198" y="1490458"/>
              <a:ext cx="143935" cy="0"/>
            </a:xfrm>
            <a:prstGeom prst="straightConnector1">
              <a:avLst/>
            </a:prstGeom>
            <a:noFill/>
            <a:ln w="12700" cap="rnd" cmpd="sng">
              <a:solidFill>
                <a:srgbClr val="FFFFFF"/>
              </a:solidFill>
              <a:prstDash val="solid"/>
              <a:round/>
              <a:headEnd type="none" w="sm" len="sm"/>
              <a:tailEnd type="none" w="sm" len="sm"/>
            </a:ln>
          </p:spPr>
        </p:cxnSp>
        <p:cxnSp>
          <p:nvCxnSpPr>
            <p:cNvPr id="1109" name="Google Shape;1109;p103"/>
            <p:cNvCxnSpPr/>
            <p:nvPr/>
          </p:nvCxnSpPr>
          <p:spPr>
            <a:xfrm>
              <a:off x="11506198" y="1367306"/>
              <a:ext cx="143935" cy="0"/>
            </a:xfrm>
            <a:prstGeom prst="straightConnector1">
              <a:avLst/>
            </a:prstGeom>
            <a:noFill/>
            <a:ln w="12700" cap="rnd" cmpd="sng">
              <a:solidFill>
                <a:srgbClr val="FFFFFF"/>
              </a:solidFill>
              <a:prstDash val="solid"/>
              <a:round/>
              <a:headEnd type="none" w="sm" len="sm"/>
              <a:tailEnd type="none" w="sm" len="sm"/>
            </a:ln>
          </p:spPr>
        </p:cxnSp>
        <p:cxnSp>
          <p:nvCxnSpPr>
            <p:cNvPr id="1110" name="Google Shape;1110;p103"/>
            <p:cNvCxnSpPr/>
            <p:nvPr/>
          </p:nvCxnSpPr>
          <p:spPr>
            <a:xfrm>
              <a:off x="11506198" y="1244154"/>
              <a:ext cx="143935" cy="0"/>
            </a:xfrm>
            <a:prstGeom prst="straightConnector1">
              <a:avLst/>
            </a:prstGeom>
            <a:noFill/>
            <a:ln w="12700" cap="rnd" cmpd="sng">
              <a:solidFill>
                <a:srgbClr val="FFFFFF"/>
              </a:solidFill>
              <a:prstDash val="solid"/>
              <a:round/>
              <a:headEnd type="none" w="sm" len="sm"/>
              <a:tailEnd type="none" w="sm" len="sm"/>
            </a:ln>
          </p:spPr>
        </p:cxnSp>
      </p:grpSp>
      <p:pic>
        <p:nvPicPr>
          <p:cNvPr id="1111" name="Google Shape;1111;p103"/>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492005" y="5740400"/>
            <a:ext cx="4014195" cy="537553"/>
          </a:xfrm>
          <a:prstGeom prst="rect">
            <a:avLst/>
          </a:prstGeom>
          <a:noFill/>
          <a:ln>
            <a:noFill/>
          </a:ln>
        </p:spPr>
      </p:pic>
      <p:sp>
        <p:nvSpPr>
          <p:cNvPr id="1112" name="Google Shape;1112;p103"/>
          <p:cNvSpPr txBox="1">
            <a:spLocks noGrp="1"/>
          </p:cNvSpPr>
          <p:nvPr>
            <p:ph type="ctrTitle"/>
          </p:nvPr>
        </p:nvSpPr>
        <p:spPr>
          <a:xfrm>
            <a:off x="685800" y="1471969"/>
            <a:ext cx="5067300" cy="2215991"/>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chemeClr val="lt1"/>
              </a:buClr>
              <a:buSzPts val="6000"/>
              <a:buFont typeface="Arial"/>
              <a:buNone/>
              <a:defRPr sz="6000">
                <a:solidFill>
                  <a:schemeClr val="lt1"/>
                </a:solidFill>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a:endParaRPr/>
          </a:p>
        </p:txBody>
      </p:sp>
      <p:sp>
        <p:nvSpPr>
          <p:cNvPr id="1113" name="Google Shape;1113;p103"/>
          <p:cNvSpPr txBox="1">
            <a:spLocks noGrp="1"/>
          </p:cNvSpPr>
          <p:nvPr>
            <p:ph type="subTitle" idx="1"/>
          </p:nvPr>
        </p:nvSpPr>
        <p:spPr>
          <a:xfrm>
            <a:off x="685800" y="3780033"/>
            <a:ext cx="5067300" cy="350865"/>
          </a:xfrm>
          <a:prstGeom prst="rect">
            <a:avLst/>
          </a:prstGeom>
          <a:noFill/>
          <a:ln>
            <a:noFill/>
          </a:ln>
        </p:spPr>
        <p:txBody>
          <a:bodyPr spcFirstLastPara="1" wrap="square" lIns="0" tIns="0" rIns="0" bIns="0" anchor="t" anchorCtr="0">
            <a:noAutofit/>
          </a:bodyPr>
          <a:lstStyle>
            <a:lvl1pPr lvl="0" algn="l">
              <a:lnSpc>
                <a:spcPct val="95000"/>
              </a:lnSpc>
              <a:spcBef>
                <a:spcPts val="1200"/>
              </a:spcBef>
              <a:spcAft>
                <a:spcPts val="0"/>
              </a:spcAft>
              <a:buClr>
                <a:schemeClr val="lt1"/>
              </a:buClr>
              <a:buSzPts val="2400"/>
              <a:buNone/>
              <a:defRPr sz="2400">
                <a:solidFill>
                  <a:schemeClr val="lt1"/>
                </a:solidFill>
                <a:latin typeface="Arial"/>
                <a:ea typeface="Arial"/>
                <a:cs typeface="Arial"/>
                <a:sym typeface="Arial"/>
              </a:defRPr>
            </a:lvl1pPr>
            <a:lvl2pPr lvl="1" algn="ctr">
              <a:lnSpc>
                <a:spcPct val="90000"/>
              </a:lnSpc>
              <a:spcBef>
                <a:spcPts val="400"/>
              </a:spcBef>
              <a:spcAft>
                <a:spcPts val="0"/>
              </a:spcAft>
              <a:buSzPts val="2000"/>
              <a:buNone/>
              <a:defRPr sz="2000"/>
            </a:lvl2pPr>
            <a:lvl3pPr lvl="2" algn="ctr">
              <a:lnSpc>
                <a:spcPct val="85000"/>
              </a:lnSpc>
              <a:spcBef>
                <a:spcPts val="400"/>
              </a:spcBef>
              <a:spcAft>
                <a:spcPts val="0"/>
              </a:spcAft>
              <a:buClr>
                <a:schemeClr val="dk1"/>
              </a:buClr>
              <a:buSzPts val="1800"/>
              <a:buNone/>
              <a:defRPr sz="1800"/>
            </a:lvl3pPr>
            <a:lvl4pPr lvl="3" algn="ctr">
              <a:lnSpc>
                <a:spcPct val="90000"/>
              </a:lnSpc>
              <a:spcBef>
                <a:spcPts val="1200"/>
              </a:spcBef>
              <a:spcAft>
                <a:spcPts val="0"/>
              </a:spcAft>
              <a:buClr>
                <a:schemeClr val="dk1"/>
              </a:buClr>
              <a:buSzPts val="1600"/>
              <a:buNone/>
              <a:defRPr sz="1600"/>
            </a:lvl4pPr>
            <a:lvl5pPr lvl="4" algn="ctr">
              <a:lnSpc>
                <a:spcPct val="90000"/>
              </a:lnSpc>
              <a:spcBef>
                <a:spcPts val="0"/>
              </a:spcBef>
              <a:spcAft>
                <a:spcPts val="0"/>
              </a:spcAft>
              <a:buClr>
                <a:schemeClr val="accent1"/>
              </a:buClr>
              <a:buSzPts val="1600"/>
              <a:buNone/>
              <a:defRPr sz="1600"/>
            </a:lvl5pPr>
            <a:lvl6pPr lvl="5" algn="ctr">
              <a:lnSpc>
                <a:spcPct val="120000"/>
              </a:lnSpc>
              <a:spcBef>
                <a:spcPts val="800"/>
              </a:spcBef>
              <a:spcAft>
                <a:spcPts val="0"/>
              </a:spcAft>
              <a:buClr>
                <a:schemeClr val="dk1"/>
              </a:buClr>
              <a:buSzPts val="1600"/>
              <a:buNone/>
              <a:defRPr sz="1600"/>
            </a:lvl6pPr>
            <a:lvl7pPr lvl="6" algn="ctr">
              <a:lnSpc>
                <a:spcPct val="85000"/>
              </a:lnSpc>
              <a:spcBef>
                <a:spcPts val="600"/>
              </a:spcBef>
              <a:spcAft>
                <a:spcPts val="0"/>
              </a:spcAft>
              <a:buSzPts val="1600"/>
              <a:buNone/>
              <a:defRPr sz="1600"/>
            </a:lvl7pPr>
            <a:lvl8pPr lvl="7" algn="ctr">
              <a:lnSpc>
                <a:spcPct val="100000"/>
              </a:lnSpc>
              <a:spcBef>
                <a:spcPts val="1200"/>
              </a:spcBef>
              <a:spcAft>
                <a:spcPts val="0"/>
              </a:spcAft>
              <a:buClr>
                <a:schemeClr val="dk1"/>
              </a:buClr>
              <a:buSzPts val="1600"/>
              <a:buNone/>
              <a:defRPr sz="1600"/>
            </a:lvl8pPr>
            <a:lvl9pPr lvl="8" algn="ctr">
              <a:lnSpc>
                <a:spcPct val="85000"/>
              </a:lnSpc>
              <a:spcBef>
                <a:spcPts val="600"/>
              </a:spcBef>
              <a:spcAft>
                <a:spcPts val="1200"/>
              </a:spcAft>
              <a:buClr>
                <a:schemeClr val="dk1"/>
              </a:buClr>
              <a:buSzPts val="1600"/>
              <a:buNone/>
              <a:defRPr sz="1600"/>
            </a:lvl9pPr>
          </a:lstStyle>
          <a:p>
            <a:endParaRPr/>
          </a:p>
        </p:txBody>
      </p:sp>
      <p:sp>
        <p:nvSpPr>
          <p:cNvPr id="1114" name="Google Shape;1114;p103"/>
          <p:cNvSpPr txBox="1">
            <a:spLocks noGrp="1"/>
          </p:cNvSpPr>
          <p:nvPr>
            <p:ph type="body" idx="2"/>
          </p:nvPr>
        </p:nvSpPr>
        <p:spPr>
          <a:xfrm>
            <a:off x="685800" y="5096290"/>
            <a:ext cx="5067300" cy="280975"/>
          </a:xfrm>
          <a:prstGeom prst="rect">
            <a:avLst/>
          </a:prstGeom>
          <a:noFill/>
          <a:ln>
            <a:noFill/>
          </a:ln>
        </p:spPr>
        <p:txBody>
          <a:bodyPr spcFirstLastPara="1" wrap="square" lIns="0" tIns="0" rIns="0" bIns="0" anchor="b" anchorCtr="0">
            <a:noAutofit/>
          </a:bodyPr>
          <a:lstStyle>
            <a:lvl1pPr marL="457200" lvl="0" indent="-228600" algn="l">
              <a:lnSpc>
                <a:spcPct val="83000"/>
              </a:lnSpc>
              <a:spcBef>
                <a:spcPts val="0"/>
              </a:spcBef>
              <a:spcAft>
                <a:spcPts val="0"/>
              </a:spcAft>
              <a:buClr>
                <a:schemeClr val="lt1"/>
              </a:buClr>
              <a:buSzPts val="2200"/>
              <a:buNone/>
              <a:defRPr sz="2200" b="1">
                <a:solidFill>
                  <a:schemeClr val="lt1"/>
                </a:solidFill>
                <a:latin typeface="Arial"/>
                <a:ea typeface="Arial"/>
                <a:cs typeface="Arial"/>
                <a:sym typeface="Arial"/>
              </a:defRPr>
            </a:lvl1pPr>
            <a:lvl2pPr marL="914400" lvl="1" indent="-228600" algn="l">
              <a:lnSpc>
                <a:spcPct val="90000"/>
              </a:lnSpc>
              <a:spcBef>
                <a:spcPts val="400"/>
              </a:spcBef>
              <a:spcAft>
                <a:spcPts val="0"/>
              </a:spcAft>
              <a:buSzPts val="2000"/>
              <a:buNone/>
              <a:defRPr sz="2000" b="1"/>
            </a:lvl2pPr>
            <a:lvl3pPr marL="1371600" lvl="2" indent="-228600" algn="l">
              <a:lnSpc>
                <a:spcPct val="85000"/>
              </a:lnSpc>
              <a:spcBef>
                <a:spcPts val="400"/>
              </a:spcBef>
              <a:spcAft>
                <a:spcPts val="0"/>
              </a:spcAft>
              <a:buClr>
                <a:schemeClr val="dk1"/>
              </a:buClr>
              <a:buSzPts val="1800"/>
              <a:buNone/>
              <a:defRPr sz="1800" b="1"/>
            </a:lvl3pPr>
            <a:lvl4pPr marL="1828800" lvl="3" indent="-228600" algn="l">
              <a:lnSpc>
                <a:spcPct val="90000"/>
              </a:lnSpc>
              <a:spcBef>
                <a:spcPts val="1200"/>
              </a:spcBef>
              <a:spcAft>
                <a:spcPts val="0"/>
              </a:spcAft>
              <a:buClr>
                <a:schemeClr val="dk1"/>
              </a:buClr>
              <a:buSzPts val="1600"/>
              <a:buNone/>
              <a:defRPr sz="1600" b="1"/>
            </a:lvl4pPr>
            <a:lvl5pPr marL="2286000" lvl="4" indent="-228600" algn="l">
              <a:lnSpc>
                <a:spcPct val="90000"/>
              </a:lnSpc>
              <a:spcBef>
                <a:spcPts val="0"/>
              </a:spcBef>
              <a:spcAft>
                <a:spcPts val="0"/>
              </a:spcAft>
              <a:buClr>
                <a:schemeClr val="accent1"/>
              </a:buClr>
              <a:buSzPts val="1600"/>
              <a:buNone/>
              <a:defRPr sz="1600" b="1"/>
            </a:lvl5pPr>
            <a:lvl6pPr marL="2743200" lvl="5" indent="-228600" algn="l">
              <a:lnSpc>
                <a:spcPct val="120000"/>
              </a:lnSpc>
              <a:spcBef>
                <a:spcPts val="800"/>
              </a:spcBef>
              <a:spcAft>
                <a:spcPts val="0"/>
              </a:spcAft>
              <a:buClr>
                <a:schemeClr val="dk1"/>
              </a:buClr>
              <a:buSzPts val="1600"/>
              <a:buNone/>
              <a:defRPr sz="1600" b="1"/>
            </a:lvl6pPr>
            <a:lvl7pPr marL="3200400" lvl="6" indent="-228600" algn="l">
              <a:lnSpc>
                <a:spcPct val="85000"/>
              </a:lnSpc>
              <a:spcBef>
                <a:spcPts val="600"/>
              </a:spcBef>
              <a:spcAft>
                <a:spcPts val="0"/>
              </a:spcAft>
              <a:buSzPts val="1600"/>
              <a:buNone/>
              <a:defRPr sz="1600" b="1"/>
            </a:lvl7pPr>
            <a:lvl8pPr marL="3657600" lvl="7" indent="-228600" algn="l">
              <a:lnSpc>
                <a:spcPct val="100000"/>
              </a:lnSpc>
              <a:spcBef>
                <a:spcPts val="1200"/>
              </a:spcBef>
              <a:spcAft>
                <a:spcPts val="0"/>
              </a:spcAft>
              <a:buClr>
                <a:schemeClr val="dk1"/>
              </a:buClr>
              <a:buSzPts val="1600"/>
              <a:buNone/>
              <a:defRPr sz="1600" b="1"/>
            </a:lvl8pPr>
            <a:lvl9pPr marL="4114800" lvl="8" indent="-228600" algn="l">
              <a:lnSpc>
                <a:spcPct val="85000"/>
              </a:lnSpc>
              <a:spcBef>
                <a:spcPts val="600"/>
              </a:spcBef>
              <a:spcAft>
                <a:spcPts val="1200"/>
              </a:spcAft>
              <a:buClr>
                <a:schemeClr val="dk1"/>
              </a:buClr>
              <a:buSzPts val="1600"/>
              <a:buNone/>
              <a:defRPr sz="1600" b="1"/>
            </a:lvl9pPr>
          </a:lstStyle>
          <a:p>
            <a:endParaRPr/>
          </a:p>
        </p:txBody>
      </p:sp>
      <p:sp>
        <p:nvSpPr>
          <p:cNvPr id="1115" name="Google Shape;1115;p103"/>
          <p:cNvSpPr txBox="1">
            <a:spLocks noGrp="1"/>
          </p:cNvSpPr>
          <p:nvPr>
            <p:ph type="body" idx="3"/>
          </p:nvPr>
        </p:nvSpPr>
        <p:spPr>
          <a:xfrm>
            <a:off x="685800" y="5482609"/>
            <a:ext cx="5067300" cy="229935"/>
          </a:xfrm>
          <a:prstGeom prst="rect">
            <a:avLst/>
          </a:prstGeom>
          <a:noFill/>
          <a:ln>
            <a:noFill/>
          </a:ln>
        </p:spPr>
        <p:txBody>
          <a:bodyPr spcFirstLastPara="1" wrap="square" lIns="0" tIns="0" rIns="0" bIns="0" anchor="t" anchorCtr="0">
            <a:noAutofit/>
          </a:bodyPr>
          <a:lstStyle>
            <a:lvl1pPr marL="457200" lvl="0" indent="-228600" algn="l">
              <a:lnSpc>
                <a:spcPct val="83000"/>
              </a:lnSpc>
              <a:spcBef>
                <a:spcPts val="0"/>
              </a:spcBef>
              <a:spcAft>
                <a:spcPts val="0"/>
              </a:spcAft>
              <a:buClr>
                <a:schemeClr val="lt1"/>
              </a:buClr>
              <a:buSzPts val="1800"/>
              <a:buNone/>
              <a:defRPr sz="1800" b="0">
                <a:solidFill>
                  <a:schemeClr val="lt1"/>
                </a:solidFill>
                <a:latin typeface="Arial"/>
                <a:ea typeface="Arial"/>
                <a:cs typeface="Arial"/>
                <a:sym typeface="Arial"/>
              </a:defRPr>
            </a:lvl1pPr>
            <a:lvl2pPr marL="914400" lvl="1" indent="-228600" algn="l">
              <a:lnSpc>
                <a:spcPct val="90000"/>
              </a:lnSpc>
              <a:spcBef>
                <a:spcPts val="400"/>
              </a:spcBef>
              <a:spcAft>
                <a:spcPts val="0"/>
              </a:spcAft>
              <a:buSzPts val="2000"/>
              <a:buNone/>
              <a:defRPr sz="2000" b="1"/>
            </a:lvl2pPr>
            <a:lvl3pPr marL="1371600" lvl="2" indent="-228600" algn="l">
              <a:lnSpc>
                <a:spcPct val="85000"/>
              </a:lnSpc>
              <a:spcBef>
                <a:spcPts val="400"/>
              </a:spcBef>
              <a:spcAft>
                <a:spcPts val="0"/>
              </a:spcAft>
              <a:buClr>
                <a:schemeClr val="dk1"/>
              </a:buClr>
              <a:buSzPts val="1800"/>
              <a:buNone/>
              <a:defRPr sz="1800" b="1"/>
            </a:lvl3pPr>
            <a:lvl4pPr marL="1828800" lvl="3" indent="-228600" algn="l">
              <a:lnSpc>
                <a:spcPct val="90000"/>
              </a:lnSpc>
              <a:spcBef>
                <a:spcPts val="1200"/>
              </a:spcBef>
              <a:spcAft>
                <a:spcPts val="0"/>
              </a:spcAft>
              <a:buClr>
                <a:schemeClr val="dk1"/>
              </a:buClr>
              <a:buSzPts val="1600"/>
              <a:buNone/>
              <a:defRPr sz="1600" b="1"/>
            </a:lvl4pPr>
            <a:lvl5pPr marL="2286000" lvl="4" indent="-228600" algn="l">
              <a:lnSpc>
                <a:spcPct val="90000"/>
              </a:lnSpc>
              <a:spcBef>
                <a:spcPts val="0"/>
              </a:spcBef>
              <a:spcAft>
                <a:spcPts val="0"/>
              </a:spcAft>
              <a:buClr>
                <a:schemeClr val="accent1"/>
              </a:buClr>
              <a:buSzPts val="1600"/>
              <a:buNone/>
              <a:defRPr sz="1600" b="1"/>
            </a:lvl5pPr>
            <a:lvl6pPr marL="2743200" lvl="5" indent="-228600" algn="l">
              <a:lnSpc>
                <a:spcPct val="120000"/>
              </a:lnSpc>
              <a:spcBef>
                <a:spcPts val="800"/>
              </a:spcBef>
              <a:spcAft>
                <a:spcPts val="0"/>
              </a:spcAft>
              <a:buClr>
                <a:schemeClr val="dk1"/>
              </a:buClr>
              <a:buSzPts val="1600"/>
              <a:buNone/>
              <a:defRPr sz="1600" b="1"/>
            </a:lvl6pPr>
            <a:lvl7pPr marL="3200400" lvl="6" indent="-228600" algn="l">
              <a:lnSpc>
                <a:spcPct val="85000"/>
              </a:lnSpc>
              <a:spcBef>
                <a:spcPts val="600"/>
              </a:spcBef>
              <a:spcAft>
                <a:spcPts val="0"/>
              </a:spcAft>
              <a:buSzPts val="1600"/>
              <a:buNone/>
              <a:defRPr sz="1600" b="1"/>
            </a:lvl7pPr>
            <a:lvl8pPr marL="3657600" lvl="7" indent="-228600" algn="l">
              <a:lnSpc>
                <a:spcPct val="100000"/>
              </a:lnSpc>
              <a:spcBef>
                <a:spcPts val="1200"/>
              </a:spcBef>
              <a:spcAft>
                <a:spcPts val="0"/>
              </a:spcAft>
              <a:buClr>
                <a:schemeClr val="dk1"/>
              </a:buClr>
              <a:buSzPts val="1600"/>
              <a:buNone/>
              <a:defRPr sz="1600" b="1"/>
            </a:lvl8pPr>
            <a:lvl9pPr marL="4114800" lvl="8" indent="-228600" algn="l">
              <a:lnSpc>
                <a:spcPct val="85000"/>
              </a:lnSpc>
              <a:spcBef>
                <a:spcPts val="600"/>
              </a:spcBef>
              <a:spcAft>
                <a:spcPts val="1200"/>
              </a:spcAft>
              <a:buClr>
                <a:schemeClr val="dk1"/>
              </a:buClr>
              <a:buSzPts val="1600"/>
              <a:buNone/>
              <a:defRPr sz="1600" b="1"/>
            </a:lvl9pPr>
          </a:lstStyle>
          <a:p>
            <a:endParaRPr/>
          </a:p>
        </p:txBody>
      </p:sp>
      <p:sp>
        <p:nvSpPr>
          <p:cNvPr id="1116" name="Google Shape;1116;p103"/>
          <p:cNvSpPr/>
          <p:nvPr/>
        </p:nvSpPr>
        <p:spPr>
          <a:xfrm>
            <a:off x="6669388" y="2043364"/>
            <a:ext cx="161760" cy="161760"/>
          </a:xfrm>
          <a:prstGeom prst="ellipse">
            <a:avLst/>
          </a:prstGeom>
          <a:noFill/>
          <a:ln w="12700" cap="rnd" cmpd="sng">
            <a:solidFill>
              <a:srgbClr val="FFFFFF"/>
            </a:solidFill>
            <a:prstDash val="solid"/>
            <a:round/>
            <a:headEnd type="none" w="sm" len="sm"/>
            <a:tailEnd type="none" w="sm" len="sm"/>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Calibri"/>
              <a:buNone/>
            </a:pPr>
            <a:endParaRPr sz="800" b="0" i="0" u="sng" strike="noStrike" cap="none">
              <a:solidFill>
                <a:schemeClr val="hlink"/>
              </a:solidFill>
              <a:latin typeface="Arial"/>
              <a:ea typeface="Arial"/>
              <a:cs typeface="Arial"/>
              <a:sym typeface="Arial"/>
              <a:hlinkClick r:id="rId4"/>
            </a:endParaRPr>
          </a:p>
        </p:txBody>
      </p:sp>
      <p:sp>
        <p:nvSpPr>
          <p:cNvPr id="1117" name="Google Shape;1117;p103"/>
          <p:cNvSpPr>
            <a:spLocks noGrp="1"/>
          </p:cNvSpPr>
          <p:nvPr>
            <p:ph type="pic" idx="4"/>
          </p:nvPr>
        </p:nvSpPr>
        <p:spPr>
          <a:xfrm>
            <a:off x="6885940" y="1343432"/>
            <a:ext cx="4173220" cy="4171136"/>
          </a:xfrm>
          <a:prstGeom prst="rect">
            <a:avLst/>
          </a:prstGeom>
          <a:solidFill>
            <a:schemeClr val="lt1"/>
          </a:solidFill>
          <a:ln>
            <a:noFill/>
          </a:ln>
        </p:spPr>
        <p:txBody>
          <a:bodyPr spcFirstLastPara="1" wrap="square" lIns="304800" tIns="304800" rIns="304800" bIns="304800" anchor="t" anchorCtr="0">
            <a:noAutofit/>
          </a:bodyPr>
          <a:lstStyle>
            <a:lvl1pPr marR="0" lvl="0" algn="ctr" rtl="0">
              <a:lnSpc>
                <a:spcPct val="95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1pPr>
            <a:lvl2pPr marR="0" lvl="1" algn="l" rtl="0">
              <a:lnSpc>
                <a:spcPct val="90000"/>
              </a:lnSpc>
              <a:spcBef>
                <a:spcPts val="40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2pPr>
            <a:lvl3pPr marR="0" lvl="2" algn="l" rtl="0">
              <a:lnSpc>
                <a:spcPct val="85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12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Clr>
                <a:schemeClr val="accent1"/>
              </a:buClr>
              <a:buSzPts val="1400"/>
              <a:buFont typeface="Arial"/>
              <a:buChar char="​"/>
              <a:defRPr sz="1400" b="0" i="0" u="none" strike="noStrike" cap="none">
                <a:solidFill>
                  <a:schemeClr val="accent1"/>
                </a:solidFill>
                <a:latin typeface="Arial"/>
                <a:ea typeface="Arial"/>
                <a:cs typeface="Arial"/>
                <a:sym typeface="Arial"/>
              </a:defRPr>
            </a:lvl5pPr>
            <a:lvl6pPr marR="0" lvl="5" algn="l" rtl="0">
              <a:lnSpc>
                <a:spcPct val="12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85000"/>
              </a:lnSpc>
              <a:spcBef>
                <a:spcPts val="600"/>
              </a:spcBef>
              <a:spcAft>
                <a:spcPts val="0"/>
              </a:spcAft>
              <a:buClr>
                <a:schemeClr val="accent4"/>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100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8pPr>
            <a:lvl9pPr marR="0" lvl="8" algn="l" rtl="0">
              <a:lnSpc>
                <a:spcPct val="85000"/>
              </a:lnSpc>
              <a:spcBef>
                <a:spcPts val="600"/>
              </a:spcBef>
              <a:spcAft>
                <a:spcPts val="1200"/>
              </a:spcAft>
              <a:buClr>
                <a:schemeClr val="dk1"/>
              </a:buClr>
              <a:buSzPts val="1400"/>
              <a:buFont typeface="Arial"/>
              <a:buChar char="​"/>
              <a:defRPr sz="1400" b="1" i="0" u="none" strike="noStrike" cap="none">
                <a:solidFill>
                  <a:schemeClr val="dk1"/>
                </a:solidFill>
                <a:latin typeface="Arial"/>
                <a:ea typeface="Arial"/>
                <a:cs typeface="Arial"/>
                <a:sym typeface="Arial"/>
              </a:defRPr>
            </a:lvl9pPr>
          </a:lstStyle>
          <a:p>
            <a:endParaRPr/>
          </a:p>
        </p:txBody>
      </p:sp>
      <p:sp>
        <p:nvSpPr>
          <p:cNvPr id="1118" name="Google Shape;1118;p103"/>
          <p:cNvSpPr/>
          <p:nvPr/>
        </p:nvSpPr>
        <p:spPr>
          <a:xfrm>
            <a:off x="10836947" y="87136"/>
            <a:ext cx="1338508" cy="181868"/>
          </a:xfrm>
          <a:prstGeom prst="rect">
            <a:avLst/>
          </a:prstGeom>
          <a:noFill/>
          <a:ln>
            <a:noFill/>
          </a:ln>
        </p:spPr>
        <p:txBody>
          <a:bodyPr spcFirstLastPara="1" wrap="square" lIns="121900" tIns="60925" rIns="121900" bIns="60925" anchor="t" anchorCtr="0">
            <a:noAutofit/>
          </a:bodyPr>
          <a:lstStyle/>
          <a:p>
            <a:pPr marL="0" marR="0" lvl="0" indent="0" algn="r" rtl="0">
              <a:spcBef>
                <a:spcPts val="0"/>
              </a:spcBef>
              <a:spcAft>
                <a:spcPts val="0"/>
              </a:spcAft>
              <a:buNone/>
            </a:pPr>
            <a:r>
              <a:rPr lang="en-US" sz="700" b="0" i="0">
                <a:solidFill>
                  <a:schemeClr val="lt1"/>
                </a:solidFill>
                <a:latin typeface="Arial"/>
                <a:ea typeface="Arial"/>
                <a:cs typeface="Arial"/>
                <a:sym typeface="Arial"/>
              </a:rPr>
              <a:t>© 2019 SPLUNK INC.</a:t>
            </a:r>
            <a:endParaRPr sz="700">
              <a:solidFill>
                <a:schemeClr val="lt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Two Speaker Intro">
  <p:cSld name="Two Speaker Intro">
    <p:spTree>
      <p:nvGrpSpPr>
        <p:cNvPr id="1" name="Shape 1119"/>
        <p:cNvGrpSpPr/>
        <p:nvPr/>
      </p:nvGrpSpPr>
      <p:grpSpPr>
        <a:xfrm>
          <a:off x="0" y="0"/>
          <a:ext cx="0" cy="0"/>
          <a:chOff x="0" y="0"/>
          <a:chExt cx="0" cy="0"/>
        </a:xfrm>
      </p:grpSpPr>
      <p:sp>
        <p:nvSpPr>
          <p:cNvPr id="1120" name="Google Shape;1120;p104"/>
          <p:cNvSpPr/>
          <p:nvPr/>
        </p:nvSpPr>
        <p:spPr>
          <a:xfrm>
            <a:off x="2005045" y="2331720"/>
            <a:ext cx="2428807" cy="2428807"/>
          </a:xfrm>
          <a:prstGeom prst="ellipse">
            <a:avLst/>
          </a:prstGeom>
          <a:solidFill>
            <a:schemeClr val="lt2"/>
          </a:solidFill>
          <a:ln>
            <a:noFill/>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600">
              <a:solidFill>
                <a:schemeClr val="lt1"/>
              </a:solidFill>
              <a:latin typeface="Calibri"/>
              <a:ea typeface="Calibri"/>
              <a:cs typeface="Calibri"/>
              <a:sym typeface="Calibri"/>
            </a:endParaRPr>
          </a:p>
        </p:txBody>
      </p:sp>
      <p:sp>
        <p:nvSpPr>
          <p:cNvPr id="1121" name="Google Shape;1121;p104"/>
          <p:cNvSpPr/>
          <p:nvPr/>
        </p:nvSpPr>
        <p:spPr>
          <a:xfrm>
            <a:off x="1939005" y="2265680"/>
            <a:ext cx="2560887" cy="2560887"/>
          </a:xfrm>
          <a:prstGeom prst="pie">
            <a:avLst>
              <a:gd name="adj1" fmla="val 0"/>
              <a:gd name="adj2" fmla="val 16200000"/>
            </a:avLst>
          </a:prstGeom>
          <a:gradFill>
            <a:gsLst>
              <a:gs pos="0">
                <a:schemeClr val="accent6"/>
              </a:gs>
              <a:gs pos="1000">
                <a:schemeClr val="accent6"/>
              </a:gs>
              <a:gs pos="76000">
                <a:srgbClr val="EC008C"/>
              </a:gs>
              <a:gs pos="100000">
                <a:srgbClr val="EC008C"/>
              </a:gs>
            </a:gsLst>
            <a:lin ang="5400000" scaled="0"/>
          </a:gradFill>
          <a:ln>
            <a:noFill/>
          </a:ln>
        </p:spPr>
        <p:txBody>
          <a:bodyPr spcFirstLastPara="1" wrap="square" lIns="0" tIns="0" rIns="0" bIns="0" anchor="ctr" anchorCtr="0">
            <a:noAutofit/>
          </a:bodyPr>
          <a:lstStyle/>
          <a:p>
            <a:pPr marL="0" marR="0" lvl="0" indent="0" algn="l" rtl="0">
              <a:spcBef>
                <a:spcPts val="0"/>
              </a:spcBef>
              <a:spcAft>
                <a:spcPts val="0"/>
              </a:spcAft>
              <a:buNone/>
            </a:pPr>
            <a:endParaRPr sz="800">
              <a:solidFill>
                <a:schemeClr val="lt1"/>
              </a:solidFill>
              <a:latin typeface="Calibri"/>
              <a:ea typeface="Calibri"/>
              <a:cs typeface="Calibri"/>
              <a:sym typeface="Calibri"/>
            </a:endParaRPr>
          </a:p>
        </p:txBody>
      </p:sp>
      <p:sp>
        <p:nvSpPr>
          <p:cNvPr id="1122" name="Google Shape;1122;p104"/>
          <p:cNvSpPr txBox="1">
            <a:spLocks noGrp="1"/>
          </p:cNvSpPr>
          <p:nvPr>
            <p:ph type="title"/>
          </p:nvPr>
        </p:nvSpPr>
        <p:spPr>
          <a:xfrm>
            <a:off x="685800" y="521208"/>
            <a:ext cx="10817352" cy="1033272"/>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chemeClr val="dk1"/>
              </a:buClr>
              <a:buSzPts val="24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a:endParaRPr/>
          </a:p>
        </p:txBody>
      </p:sp>
      <p:sp>
        <p:nvSpPr>
          <p:cNvPr id="1123" name="Google Shape;1123;p104"/>
          <p:cNvSpPr txBox="1">
            <a:spLocks noGrp="1"/>
          </p:cNvSpPr>
          <p:nvPr>
            <p:ph type="body" idx="1"/>
          </p:nvPr>
        </p:nvSpPr>
        <p:spPr>
          <a:xfrm>
            <a:off x="685800" y="1592812"/>
            <a:ext cx="10820400" cy="280975"/>
          </a:xfrm>
          <a:prstGeom prst="rect">
            <a:avLst/>
          </a:prstGeom>
          <a:noFill/>
          <a:ln>
            <a:noFill/>
          </a:ln>
        </p:spPr>
        <p:txBody>
          <a:bodyPr spcFirstLastPara="1" wrap="square" lIns="0" tIns="0" rIns="0" bIns="0" anchor="t" anchorCtr="0">
            <a:noAutofit/>
          </a:bodyPr>
          <a:lstStyle>
            <a:lvl1pPr marL="457200" lvl="0" indent="-228600" algn="l">
              <a:lnSpc>
                <a:spcPct val="83000"/>
              </a:lnSpc>
              <a:spcBef>
                <a:spcPts val="0"/>
              </a:spcBef>
              <a:spcAft>
                <a:spcPts val="0"/>
              </a:spcAft>
              <a:buClr>
                <a:schemeClr val="accent1"/>
              </a:buClr>
              <a:buSzPts val="2200"/>
              <a:buNone/>
              <a:defRPr sz="2200" b="0">
                <a:solidFill>
                  <a:schemeClr val="accent1"/>
                </a:solidFill>
              </a:defRPr>
            </a:lvl1pPr>
            <a:lvl2pPr marL="914400" lvl="1" indent="-228600" algn="l">
              <a:lnSpc>
                <a:spcPct val="90000"/>
              </a:lnSpc>
              <a:spcBef>
                <a:spcPts val="400"/>
              </a:spcBef>
              <a:spcAft>
                <a:spcPts val="0"/>
              </a:spcAft>
              <a:buSzPts val="2000"/>
              <a:buNone/>
              <a:defRPr sz="2000" b="1"/>
            </a:lvl2pPr>
            <a:lvl3pPr marL="1371600" lvl="2" indent="-228600" algn="l">
              <a:lnSpc>
                <a:spcPct val="85000"/>
              </a:lnSpc>
              <a:spcBef>
                <a:spcPts val="400"/>
              </a:spcBef>
              <a:spcAft>
                <a:spcPts val="0"/>
              </a:spcAft>
              <a:buClr>
                <a:schemeClr val="dk1"/>
              </a:buClr>
              <a:buSzPts val="1800"/>
              <a:buNone/>
              <a:defRPr sz="1800" b="1"/>
            </a:lvl3pPr>
            <a:lvl4pPr marL="1828800" lvl="3" indent="-228600" algn="l">
              <a:lnSpc>
                <a:spcPct val="90000"/>
              </a:lnSpc>
              <a:spcBef>
                <a:spcPts val="1200"/>
              </a:spcBef>
              <a:spcAft>
                <a:spcPts val="0"/>
              </a:spcAft>
              <a:buClr>
                <a:schemeClr val="dk1"/>
              </a:buClr>
              <a:buSzPts val="1600"/>
              <a:buNone/>
              <a:defRPr sz="1600" b="1"/>
            </a:lvl4pPr>
            <a:lvl5pPr marL="2286000" lvl="4" indent="-228600" algn="l">
              <a:lnSpc>
                <a:spcPct val="90000"/>
              </a:lnSpc>
              <a:spcBef>
                <a:spcPts val="0"/>
              </a:spcBef>
              <a:spcAft>
                <a:spcPts val="0"/>
              </a:spcAft>
              <a:buClr>
                <a:schemeClr val="accent1"/>
              </a:buClr>
              <a:buSzPts val="1600"/>
              <a:buNone/>
              <a:defRPr sz="1600" b="1"/>
            </a:lvl5pPr>
            <a:lvl6pPr marL="2743200" lvl="5" indent="-228600" algn="l">
              <a:lnSpc>
                <a:spcPct val="120000"/>
              </a:lnSpc>
              <a:spcBef>
                <a:spcPts val="800"/>
              </a:spcBef>
              <a:spcAft>
                <a:spcPts val="0"/>
              </a:spcAft>
              <a:buClr>
                <a:schemeClr val="dk1"/>
              </a:buClr>
              <a:buSzPts val="1600"/>
              <a:buNone/>
              <a:defRPr sz="1600" b="1"/>
            </a:lvl6pPr>
            <a:lvl7pPr marL="3200400" lvl="6" indent="-228600" algn="l">
              <a:lnSpc>
                <a:spcPct val="85000"/>
              </a:lnSpc>
              <a:spcBef>
                <a:spcPts val="600"/>
              </a:spcBef>
              <a:spcAft>
                <a:spcPts val="0"/>
              </a:spcAft>
              <a:buSzPts val="1600"/>
              <a:buNone/>
              <a:defRPr sz="1600" b="1"/>
            </a:lvl7pPr>
            <a:lvl8pPr marL="3657600" lvl="7" indent="-228600" algn="l">
              <a:lnSpc>
                <a:spcPct val="100000"/>
              </a:lnSpc>
              <a:spcBef>
                <a:spcPts val="1200"/>
              </a:spcBef>
              <a:spcAft>
                <a:spcPts val="0"/>
              </a:spcAft>
              <a:buClr>
                <a:schemeClr val="dk1"/>
              </a:buClr>
              <a:buSzPts val="1600"/>
              <a:buNone/>
              <a:defRPr sz="1600" b="1"/>
            </a:lvl8pPr>
            <a:lvl9pPr marL="4114800" lvl="8" indent="-228600" algn="l">
              <a:lnSpc>
                <a:spcPct val="85000"/>
              </a:lnSpc>
              <a:spcBef>
                <a:spcPts val="600"/>
              </a:spcBef>
              <a:spcAft>
                <a:spcPts val="1200"/>
              </a:spcAft>
              <a:buClr>
                <a:schemeClr val="dk1"/>
              </a:buClr>
              <a:buSzPts val="1600"/>
              <a:buNone/>
              <a:defRPr sz="1600" b="1"/>
            </a:lvl9pPr>
          </a:lstStyle>
          <a:p>
            <a:endParaRPr/>
          </a:p>
        </p:txBody>
      </p:sp>
      <p:sp>
        <p:nvSpPr>
          <p:cNvPr id="1124" name="Google Shape;1124;p104"/>
          <p:cNvSpPr txBox="1">
            <a:spLocks noGrp="1"/>
          </p:cNvSpPr>
          <p:nvPr>
            <p:ph type="body" idx="2"/>
          </p:nvPr>
        </p:nvSpPr>
        <p:spPr>
          <a:xfrm>
            <a:off x="685801" y="5457497"/>
            <a:ext cx="5067299" cy="229935"/>
          </a:xfrm>
          <a:prstGeom prst="rect">
            <a:avLst/>
          </a:prstGeom>
          <a:noFill/>
          <a:ln>
            <a:noFill/>
          </a:ln>
        </p:spPr>
        <p:txBody>
          <a:bodyPr spcFirstLastPara="1" wrap="square" lIns="0" tIns="0" rIns="0" bIns="0" anchor="t" anchorCtr="0">
            <a:noAutofit/>
          </a:bodyPr>
          <a:lstStyle>
            <a:lvl1pPr marL="457200" lvl="0" indent="-228600" algn="ctr">
              <a:lnSpc>
                <a:spcPct val="83000"/>
              </a:lnSpc>
              <a:spcBef>
                <a:spcPts val="0"/>
              </a:spcBef>
              <a:spcAft>
                <a:spcPts val="0"/>
              </a:spcAft>
              <a:buClr>
                <a:srgbClr val="737373"/>
              </a:buClr>
              <a:buSzPts val="1800"/>
              <a:buNone/>
              <a:defRPr sz="1800">
                <a:solidFill>
                  <a:srgbClr val="737373"/>
                </a:solidFill>
              </a:defRPr>
            </a:lvl1pPr>
            <a:lvl2pPr marL="914400" lvl="1" indent="-228600" algn="l">
              <a:lnSpc>
                <a:spcPct val="90000"/>
              </a:lnSpc>
              <a:spcBef>
                <a:spcPts val="400"/>
              </a:spcBef>
              <a:spcAft>
                <a:spcPts val="0"/>
              </a:spcAft>
              <a:buSzPts val="2000"/>
              <a:buNone/>
              <a:defRPr sz="2000">
                <a:solidFill>
                  <a:srgbClr val="888888"/>
                </a:solidFill>
              </a:defRPr>
            </a:lvl2pPr>
            <a:lvl3pPr marL="1371600" lvl="2" indent="-228600" algn="l">
              <a:lnSpc>
                <a:spcPct val="85000"/>
              </a:lnSpc>
              <a:spcBef>
                <a:spcPts val="400"/>
              </a:spcBef>
              <a:spcAft>
                <a:spcPts val="0"/>
              </a:spcAft>
              <a:buClr>
                <a:srgbClr val="888888"/>
              </a:buClr>
              <a:buSzPts val="1800"/>
              <a:buNone/>
              <a:defRPr sz="1800">
                <a:solidFill>
                  <a:srgbClr val="888888"/>
                </a:solidFill>
              </a:defRPr>
            </a:lvl3pPr>
            <a:lvl4pPr marL="1828800" lvl="3" indent="-228600" algn="l">
              <a:lnSpc>
                <a:spcPct val="90000"/>
              </a:lnSpc>
              <a:spcBef>
                <a:spcPts val="1200"/>
              </a:spcBef>
              <a:spcAft>
                <a:spcPts val="0"/>
              </a:spcAft>
              <a:buClr>
                <a:srgbClr val="888888"/>
              </a:buClr>
              <a:buSzPts val="1600"/>
              <a:buNone/>
              <a:defRPr sz="1600">
                <a:solidFill>
                  <a:srgbClr val="888888"/>
                </a:solidFill>
              </a:defRPr>
            </a:lvl4pPr>
            <a:lvl5pPr marL="2286000" lvl="4" indent="-228600" algn="l">
              <a:lnSpc>
                <a:spcPct val="90000"/>
              </a:lnSpc>
              <a:spcBef>
                <a:spcPts val="0"/>
              </a:spcBef>
              <a:spcAft>
                <a:spcPts val="0"/>
              </a:spcAft>
              <a:buClr>
                <a:srgbClr val="888888"/>
              </a:buClr>
              <a:buSzPts val="1600"/>
              <a:buNone/>
              <a:defRPr sz="1600">
                <a:solidFill>
                  <a:srgbClr val="888888"/>
                </a:solidFill>
              </a:defRPr>
            </a:lvl5pPr>
            <a:lvl6pPr marL="2743200" lvl="5" indent="-228600" algn="l">
              <a:lnSpc>
                <a:spcPct val="120000"/>
              </a:lnSpc>
              <a:spcBef>
                <a:spcPts val="800"/>
              </a:spcBef>
              <a:spcAft>
                <a:spcPts val="0"/>
              </a:spcAft>
              <a:buClr>
                <a:srgbClr val="888888"/>
              </a:buClr>
              <a:buSzPts val="1600"/>
              <a:buNone/>
              <a:defRPr sz="1600">
                <a:solidFill>
                  <a:srgbClr val="888888"/>
                </a:solidFill>
              </a:defRPr>
            </a:lvl6pPr>
            <a:lvl7pPr marL="3200400" lvl="6" indent="-228600" algn="l">
              <a:lnSpc>
                <a:spcPct val="85000"/>
              </a:lnSpc>
              <a:spcBef>
                <a:spcPts val="600"/>
              </a:spcBef>
              <a:spcAft>
                <a:spcPts val="0"/>
              </a:spcAft>
              <a:buSzPts val="1600"/>
              <a:buNone/>
              <a:defRPr sz="1600">
                <a:solidFill>
                  <a:srgbClr val="888888"/>
                </a:solidFill>
              </a:defRPr>
            </a:lvl7pPr>
            <a:lvl8pPr marL="3657600" lvl="7" indent="-228600" algn="l">
              <a:lnSpc>
                <a:spcPct val="100000"/>
              </a:lnSpc>
              <a:spcBef>
                <a:spcPts val="1200"/>
              </a:spcBef>
              <a:spcAft>
                <a:spcPts val="0"/>
              </a:spcAft>
              <a:buClr>
                <a:srgbClr val="888888"/>
              </a:buClr>
              <a:buSzPts val="1600"/>
              <a:buNone/>
              <a:defRPr sz="1600">
                <a:solidFill>
                  <a:srgbClr val="888888"/>
                </a:solidFill>
              </a:defRPr>
            </a:lvl8pPr>
            <a:lvl9pPr marL="4114800" lvl="8" indent="-228600" algn="l">
              <a:lnSpc>
                <a:spcPct val="85000"/>
              </a:lnSpc>
              <a:spcBef>
                <a:spcPts val="600"/>
              </a:spcBef>
              <a:spcAft>
                <a:spcPts val="1200"/>
              </a:spcAft>
              <a:buClr>
                <a:srgbClr val="888888"/>
              </a:buClr>
              <a:buSzPts val="1600"/>
              <a:buNone/>
              <a:defRPr sz="1600">
                <a:solidFill>
                  <a:srgbClr val="888888"/>
                </a:solidFill>
              </a:defRPr>
            </a:lvl9pPr>
          </a:lstStyle>
          <a:p>
            <a:endParaRPr/>
          </a:p>
        </p:txBody>
      </p:sp>
      <p:sp>
        <p:nvSpPr>
          <p:cNvPr id="1125" name="Google Shape;1125;p104"/>
          <p:cNvSpPr txBox="1">
            <a:spLocks noGrp="1"/>
          </p:cNvSpPr>
          <p:nvPr>
            <p:ph type="body" idx="3"/>
          </p:nvPr>
        </p:nvSpPr>
        <p:spPr>
          <a:xfrm>
            <a:off x="685801" y="5010533"/>
            <a:ext cx="5067299" cy="344711"/>
          </a:xfrm>
          <a:prstGeom prst="rect">
            <a:avLst/>
          </a:prstGeom>
          <a:noFill/>
          <a:ln>
            <a:noFill/>
          </a:ln>
        </p:spPr>
        <p:txBody>
          <a:bodyPr spcFirstLastPara="1" wrap="square" lIns="0" tIns="0" rIns="0" bIns="0" anchor="ctr" anchorCtr="0">
            <a:noAutofit/>
          </a:bodyPr>
          <a:lstStyle>
            <a:lvl1pPr marL="457200" lvl="0" indent="-228600" algn="ctr">
              <a:lnSpc>
                <a:spcPct val="80000"/>
              </a:lnSpc>
              <a:spcBef>
                <a:spcPts val="0"/>
              </a:spcBef>
              <a:spcAft>
                <a:spcPts val="0"/>
              </a:spcAft>
              <a:buClr>
                <a:schemeClr val="dk1"/>
              </a:buClr>
              <a:buSzPts val="2800"/>
              <a:buNone/>
              <a:defRPr sz="2800" b="1">
                <a:solidFill>
                  <a:schemeClr val="dk1"/>
                </a:solidFill>
                <a:latin typeface="Arial"/>
                <a:ea typeface="Arial"/>
                <a:cs typeface="Arial"/>
                <a:sym typeface="Arial"/>
              </a:defRPr>
            </a:lvl1pPr>
            <a:lvl2pPr marL="914400" lvl="1" indent="-228600" algn="l">
              <a:lnSpc>
                <a:spcPct val="90000"/>
              </a:lnSpc>
              <a:spcBef>
                <a:spcPts val="400"/>
              </a:spcBef>
              <a:spcAft>
                <a:spcPts val="0"/>
              </a:spcAft>
              <a:buSzPts val="2000"/>
              <a:buNone/>
              <a:defRPr sz="2000">
                <a:solidFill>
                  <a:srgbClr val="888888"/>
                </a:solidFill>
              </a:defRPr>
            </a:lvl2pPr>
            <a:lvl3pPr marL="1371600" lvl="2" indent="-228600" algn="l">
              <a:lnSpc>
                <a:spcPct val="85000"/>
              </a:lnSpc>
              <a:spcBef>
                <a:spcPts val="400"/>
              </a:spcBef>
              <a:spcAft>
                <a:spcPts val="0"/>
              </a:spcAft>
              <a:buClr>
                <a:srgbClr val="888888"/>
              </a:buClr>
              <a:buSzPts val="1800"/>
              <a:buNone/>
              <a:defRPr sz="1800">
                <a:solidFill>
                  <a:srgbClr val="888888"/>
                </a:solidFill>
              </a:defRPr>
            </a:lvl3pPr>
            <a:lvl4pPr marL="1828800" lvl="3" indent="-228600" algn="l">
              <a:lnSpc>
                <a:spcPct val="90000"/>
              </a:lnSpc>
              <a:spcBef>
                <a:spcPts val="1200"/>
              </a:spcBef>
              <a:spcAft>
                <a:spcPts val="0"/>
              </a:spcAft>
              <a:buClr>
                <a:srgbClr val="888888"/>
              </a:buClr>
              <a:buSzPts val="1600"/>
              <a:buNone/>
              <a:defRPr sz="1600">
                <a:solidFill>
                  <a:srgbClr val="888888"/>
                </a:solidFill>
              </a:defRPr>
            </a:lvl4pPr>
            <a:lvl5pPr marL="2286000" lvl="4" indent="-228600" algn="l">
              <a:lnSpc>
                <a:spcPct val="90000"/>
              </a:lnSpc>
              <a:spcBef>
                <a:spcPts val="0"/>
              </a:spcBef>
              <a:spcAft>
                <a:spcPts val="0"/>
              </a:spcAft>
              <a:buClr>
                <a:srgbClr val="888888"/>
              </a:buClr>
              <a:buSzPts val="1600"/>
              <a:buNone/>
              <a:defRPr sz="1600">
                <a:solidFill>
                  <a:srgbClr val="888888"/>
                </a:solidFill>
              </a:defRPr>
            </a:lvl5pPr>
            <a:lvl6pPr marL="2743200" lvl="5" indent="-228600" algn="l">
              <a:lnSpc>
                <a:spcPct val="120000"/>
              </a:lnSpc>
              <a:spcBef>
                <a:spcPts val="800"/>
              </a:spcBef>
              <a:spcAft>
                <a:spcPts val="0"/>
              </a:spcAft>
              <a:buClr>
                <a:srgbClr val="888888"/>
              </a:buClr>
              <a:buSzPts val="1600"/>
              <a:buNone/>
              <a:defRPr sz="1600">
                <a:solidFill>
                  <a:srgbClr val="888888"/>
                </a:solidFill>
              </a:defRPr>
            </a:lvl6pPr>
            <a:lvl7pPr marL="3200400" lvl="6" indent="-228600" algn="l">
              <a:lnSpc>
                <a:spcPct val="85000"/>
              </a:lnSpc>
              <a:spcBef>
                <a:spcPts val="600"/>
              </a:spcBef>
              <a:spcAft>
                <a:spcPts val="0"/>
              </a:spcAft>
              <a:buSzPts val="1600"/>
              <a:buNone/>
              <a:defRPr sz="1600">
                <a:solidFill>
                  <a:srgbClr val="888888"/>
                </a:solidFill>
              </a:defRPr>
            </a:lvl7pPr>
            <a:lvl8pPr marL="3657600" lvl="7" indent="-228600" algn="l">
              <a:lnSpc>
                <a:spcPct val="100000"/>
              </a:lnSpc>
              <a:spcBef>
                <a:spcPts val="1200"/>
              </a:spcBef>
              <a:spcAft>
                <a:spcPts val="0"/>
              </a:spcAft>
              <a:buClr>
                <a:srgbClr val="888888"/>
              </a:buClr>
              <a:buSzPts val="1600"/>
              <a:buNone/>
              <a:defRPr sz="1600">
                <a:solidFill>
                  <a:srgbClr val="888888"/>
                </a:solidFill>
              </a:defRPr>
            </a:lvl8pPr>
            <a:lvl9pPr marL="4114800" lvl="8" indent="-228600" algn="l">
              <a:lnSpc>
                <a:spcPct val="85000"/>
              </a:lnSpc>
              <a:spcBef>
                <a:spcPts val="600"/>
              </a:spcBef>
              <a:spcAft>
                <a:spcPts val="1200"/>
              </a:spcAft>
              <a:buClr>
                <a:srgbClr val="888888"/>
              </a:buClr>
              <a:buSzPts val="1600"/>
              <a:buNone/>
              <a:defRPr sz="1600">
                <a:solidFill>
                  <a:srgbClr val="888888"/>
                </a:solidFill>
              </a:defRPr>
            </a:lvl9pPr>
          </a:lstStyle>
          <a:p>
            <a:endParaRPr/>
          </a:p>
        </p:txBody>
      </p:sp>
      <p:sp>
        <p:nvSpPr>
          <p:cNvPr id="1126" name="Google Shape;1126;p104"/>
          <p:cNvSpPr txBox="1">
            <a:spLocks noGrp="1"/>
          </p:cNvSpPr>
          <p:nvPr>
            <p:ph type="body" idx="4"/>
          </p:nvPr>
        </p:nvSpPr>
        <p:spPr>
          <a:xfrm>
            <a:off x="6438903" y="5457497"/>
            <a:ext cx="5067299" cy="229935"/>
          </a:xfrm>
          <a:prstGeom prst="rect">
            <a:avLst/>
          </a:prstGeom>
          <a:noFill/>
          <a:ln>
            <a:noFill/>
          </a:ln>
        </p:spPr>
        <p:txBody>
          <a:bodyPr spcFirstLastPara="1" wrap="square" lIns="0" tIns="0" rIns="0" bIns="0" anchor="t" anchorCtr="0">
            <a:noAutofit/>
          </a:bodyPr>
          <a:lstStyle>
            <a:lvl1pPr marL="457200" lvl="0" indent="-228600" algn="ctr">
              <a:lnSpc>
                <a:spcPct val="83000"/>
              </a:lnSpc>
              <a:spcBef>
                <a:spcPts val="0"/>
              </a:spcBef>
              <a:spcAft>
                <a:spcPts val="0"/>
              </a:spcAft>
              <a:buClr>
                <a:srgbClr val="737373"/>
              </a:buClr>
              <a:buSzPts val="1800"/>
              <a:buNone/>
              <a:defRPr sz="1800">
                <a:solidFill>
                  <a:srgbClr val="737373"/>
                </a:solidFill>
              </a:defRPr>
            </a:lvl1pPr>
            <a:lvl2pPr marL="914400" lvl="1" indent="-228600" algn="l">
              <a:lnSpc>
                <a:spcPct val="90000"/>
              </a:lnSpc>
              <a:spcBef>
                <a:spcPts val="400"/>
              </a:spcBef>
              <a:spcAft>
                <a:spcPts val="0"/>
              </a:spcAft>
              <a:buSzPts val="2000"/>
              <a:buNone/>
              <a:defRPr sz="2000">
                <a:solidFill>
                  <a:srgbClr val="888888"/>
                </a:solidFill>
              </a:defRPr>
            </a:lvl2pPr>
            <a:lvl3pPr marL="1371600" lvl="2" indent="-228600" algn="l">
              <a:lnSpc>
                <a:spcPct val="85000"/>
              </a:lnSpc>
              <a:spcBef>
                <a:spcPts val="400"/>
              </a:spcBef>
              <a:spcAft>
                <a:spcPts val="0"/>
              </a:spcAft>
              <a:buClr>
                <a:srgbClr val="888888"/>
              </a:buClr>
              <a:buSzPts val="1800"/>
              <a:buNone/>
              <a:defRPr sz="1800">
                <a:solidFill>
                  <a:srgbClr val="888888"/>
                </a:solidFill>
              </a:defRPr>
            </a:lvl3pPr>
            <a:lvl4pPr marL="1828800" lvl="3" indent="-228600" algn="l">
              <a:lnSpc>
                <a:spcPct val="90000"/>
              </a:lnSpc>
              <a:spcBef>
                <a:spcPts val="1200"/>
              </a:spcBef>
              <a:spcAft>
                <a:spcPts val="0"/>
              </a:spcAft>
              <a:buClr>
                <a:srgbClr val="888888"/>
              </a:buClr>
              <a:buSzPts val="1600"/>
              <a:buNone/>
              <a:defRPr sz="1600">
                <a:solidFill>
                  <a:srgbClr val="888888"/>
                </a:solidFill>
              </a:defRPr>
            </a:lvl4pPr>
            <a:lvl5pPr marL="2286000" lvl="4" indent="-228600" algn="l">
              <a:lnSpc>
                <a:spcPct val="90000"/>
              </a:lnSpc>
              <a:spcBef>
                <a:spcPts val="0"/>
              </a:spcBef>
              <a:spcAft>
                <a:spcPts val="0"/>
              </a:spcAft>
              <a:buClr>
                <a:srgbClr val="888888"/>
              </a:buClr>
              <a:buSzPts val="1600"/>
              <a:buNone/>
              <a:defRPr sz="1600">
                <a:solidFill>
                  <a:srgbClr val="888888"/>
                </a:solidFill>
              </a:defRPr>
            </a:lvl5pPr>
            <a:lvl6pPr marL="2743200" lvl="5" indent="-228600" algn="l">
              <a:lnSpc>
                <a:spcPct val="120000"/>
              </a:lnSpc>
              <a:spcBef>
                <a:spcPts val="800"/>
              </a:spcBef>
              <a:spcAft>
                <a:spcPts val="0"/>
              </a:spcAft>
              <a:buClr>
                <a:srgbClr val="888888"/>
              </a:buClr>
              <a:buSzPts val="1600"/>
              <a:buNone/>
              <a:defRPr sz="1600">
                <a:solidFill>
                  <a:srgbClr val="888888"/>
                </a:solidFill>
              </a:defRPr>
            </a:lvl6pPr>
            <a:lvl7pPr marL="3200400" lvl="6" indent="-228600" algn="l">
              <a:lnSpc>
                <a:spcPct val="85000"/>
              </a:lnSpc>
              <a:spcBef>
                <a:spcPts val="600"/>
              </a:spcBef>
              <a:spcAft>
                <a:spcPts val="0"/>
              </a:spcAft>
              <a:buSzPts val="1600"/>
              <a:buNone/>
              <a:defRPr sz="1600">
                <a:solidFill>
                  <a:srgbClr val="888888"/>
                </a:solidFill>
              </a:defRPr>
            </a:lvl7pPr>
            <a:lvl8pPr marL="3657600" lvl="7" indent="-228600" algn="l">
              <a:lnSpc>
                <a:spcPct val="100000"/>
              </a:lnSpc>
              <a:spcBef>
                <a:spcPts val="1200"/>
              </a:spcBef>
              <a:spcAft>
                <a:spcPts val="0"/>
              </a:spcAft>
              <a:buClr>
                <a:srgbClr val="888888"/>
              </a:buClr>
              <a:buSzPts val="1600"/>
              <a:buNone/>
              <a:defRPr sz="1600">
                <a:solidFill>
                  <a:srgbClr val="888888"/>
                </a:solidFill>
              </a:defRPr>
            </a:lvl8pPr>
            <a:lvl9pPr marL="4114800" lvl="8" indent="-228600" algn="l">
              <a:lnSpc>
                <a:spcPct val="85000"/>
              </a:lnSpc>
              <a:spcBef>
                <a:spcPts val="600"/>
              </a:spcBef>
              <a:spcAft>
                <a:spcPts val="1200"/>
              </a:spcAft>
              <a:buClr>
                <a:srgbClr val="888888"/>
              </a:buClr>
              <a:buSzPts val="1600"/>
              <a:buNone/>
              <a:defRPr sz="1600">
                <a:solidFill>
                  <a:srgbClr val="888888"/>
                </a:solidFill>
              </a:defRPr>
            </a:lvl9pPr>
          </a:lstStyle>
          <a:p>
            <a:endParaRPr/>
          </a:p>
        </p:txBody>
      </p:sp>
      <p:sp>
        <p:nvSpPr>
          <p:cNvPr id="1127" name="Google Shape;1127;p104"/>
          <p:cNvSpPr txBox="1">
            <a:spLocks noGrp="1"/>
          </p:cNvSpPr>
          <p:nvPr>
            <p:ph type="body" idx="5"/>
          </p:nvPr>
        </p:nvSpPr>
        <p:spPr>
          <a:xfrm>
            <a:off x="6438903" y="5010533"/>
            <a:ext cx="5067299" cy="344711"/>
          </a:xfrm>
          <a:prstGeom prst="rect">
            <a:avLst/>
          </a:prstGeom>
          <a:noFill/>
          <a:ln>
            <a:noFill/>
          </a:ln>
        </p:spPr>
        <p:txBody>
          <a:bodyPr spcFirstLastPara="1" wrap="square" lIns="0" tIns="0" rIns="0" bIns="0" anchor="ctr" anchorCtr="0">
            <a:noAutofit/>
          </a:bodyPr>
          <a:lstStyle>
            <a:lvl1pPr marL="457200" lvl="0" indent="-228600" algn="ctr">
              <a:lnSpc>
                <a:spcPct val="80000"/>
              </a:lnSpc>
              <a:spcBef>
                <a:spcPts val="0"/>
              </a:spcBef>
              <a:spcAft>
                <a:spcPts val="0"/>
              </a:spcAft>
              <a:buClr>
                <a:schemeClr val="dk1"/>
              </a:buClr>
              <a:buSzPts val="2800"/>
              <a:buNone/>
              <a:defRPr sz="2800" b="1">
                <a:solidFill>
                  <a:schemeClr val="dk1"/>
                </a:solidFill>
                <a:latin typeface="Arial"/>
                <a:ea typeface="Arial"/>
                <a:cs typeface="Arial"/>
                <a:sym typeface="Arial"/>
              </a:defRPr>
            </a:lvl1pPr>
            <a:lvl2pPr marL="914400" lvl="1" indent="-228600" algn="l">
              <a:lnSpc>
                <a:spcPct val="90000"/>
              </a:lnSpc>
              <a:spcBef>
                <a:spcPts val="400"/>
              </a:spcBef>
              <a:spcAft>
                <a:spcPts val="0"/>
              </a:spcAft>
              <a:buSzPts val="2000"/>
              <a:buNone/>
              <a:defRPr sz="2000">
                <a:solidFill>
                  <a:srgbClr val="888888"/>
                </a:solidFill>
              </a:defRPr>
            </a:lvl2pPr>
            <a:lvl3pPr marL="1371600" lvl="2" indent="-228600" algn="l">
              <a:lnSpc>
                <a:spcPct val="85000"/>
              </a:lnSpc>
              <a:spcBef>
                <a:spcPts val="400"/>
              </a:spcBef>
              <a:spcAft>
                <a:spcPts val="0"/>
              </a:spcAft>
              <a:buClr>
                <a:srgbClr val="888888"/>
              </a:buClr>
              <a:buSzPts val="1800"/>
              <a:buNone/>
              <a:defRPr sz="1800">
                <a:solidFill>
                  <a:srgbClr val="888888"/>
                </a:solidFill>
              </a:defRPr>
            </a:lvl3pPr>
            <a:lvl4pPr marL="1828800" lvl="3" indent="-228600" algn="l">
              <a:lnSpc>
                <a:spcPct val="90000"/>
              </a:lnSpc>
              <a:spcBef>
                <a:spcPts val="1200"/>
              </a:spcBef>
              <a:spcAft>
                <a:spcPts val="0"/>
              </a:spcAft>
              <a:buClr>
                <a:srgbClr val="888888"/>
              </a:buClr>
              <a:buSzPts val="1600"/>
              <a:buNone/>
              <a:defRPr sz="1600">
                <a:solidFill>
                  <a:srgbClr val="888888"/>
                </a:solidFill>
              </a:defRPr>
            </a:lvl4pPr>
            <a:lvl5pPr marL="2286000" lvl="4" indent="-228600" algn="l">
              <a:lnSpc>
                <a:spcPct val="90000"/>
              </a:lnSpc>
              <a:spcBef>
                <a:spcPts val="0"/>
              </a:spcBef>
              <a:spcAft>
                <a:spcPts val="0"/>
              </a:spcAft>
              <a:buClr>
                <a:srgbClr val="888888"/>
              </a:buClr>
              <a:buSzPts val="1600"/>
              <a:buNone/>
              <a:defRPr sz="1600">
                <a:solidFill>
                  <a:srgbClr val="888888"/>
                </a:solidFill>
              </a:defRPr>
            </a:lvl5pPr>
            <a:lvl6pPr marL="2743200" lvl="5" indent="-228600" algn="l">
              <a:lnSpc>
                <a:spcPct val="120000"/>
              </a:lnSpc>
              <a:spcBef>
                <a:spcPts val="800"/>
              </a:spcBef>
              <a:spcAft>
                <a:spcPts val="0"/>
              </a:spcAft>
              <a:buClr>
                <a:srgbClr val="888888"/>
              </a:buClr>
              <a:buSzPts val="1600"/>
              <a:buNone/>
              <a:defRPr sz="1600">
                <a:solidFill>
                  <a:srgbClr val="888888"/>
                </a:solidFill>
              </a:defRPr>
            </a:lvl6pPr>
            <a:lvl7pPr marL="3200400" lvl="6" indent="-228600" algn="l">
              <a:lnSpc>
                <a:spcPct val="85000"/>
              </a:lnSpc>
              <a:spcBef>
                <a:spcPts val="600"/>
              </a:spcBef>
              <a:spcAft>
                <a:spcPts val="0"/>
              </a:spcAft>
              <a:buSzPts val="1600"/>
              <a:buNone/>
              <a:defRPr sz="1600">
                <a:solidFill>
                  <a:srgbClr val="888888"/>
                </a:solidFill>
              </a:defRPr>
            </a:lvl7pPr>
            <a:lvl8pPr marL="3657600" lvl="7" indent="-228600" algn="l">
              <a:lnSpc>
                <a:spcPct val="100000"/>
              </a:lnSpc>
              <a:spcBef>
                <a:spcPts val="1200"/>
              </a:spcBef>
              <a:spcAft>
                <a:spcPts val="0"/>
              </a:spcAft>
              <a:buClr>
                <a:srgbClr val="888888"/>
              </a:buClr>
              <a:buSzPts val="1600"/>
              <a:buNone/>
              <a:defRPr sz="1600">
                <a:solidFill>
                  <a:srgbClr val="888888"/>
                </a:solidFill>
              </a:defRPr>
            </a:lvl8pPr>
            <a:lvl9pPr marL="4114800" lvl="8" indent="-228600" algn="l">
              <a:lnSpc>
                <a:spcPct val="85000"/>
              </a:lnSpc>
              <a:spcBef>
                <a:spcPts val="600"/>
              </a:spcBef>
              <a:spcAft>
                <a:spcPts val="1200"/>
              </a:spcAft>
              <a:buClr>
                <a:srgbClr val="888888"/>
              </a:buClr>
              <a:buSzPts val="1600"/>
              <a:buNone/>
              <a:defRPr sz="1600">
                <a:solidFill>
                  <a:srgbClr val="888888"/>
                </a:solidFill>
              </a:defRPr>
            </a:lvl9pPr>
          </a:lstStyle>
          <a:p>
            <a:endParaRPr/>
          </a:p>
        </p:txBody>
      </p:sp>
      <p:sp>
        <p:nvSpPr>
          <p:cNvPr id="1128" name="Google Shape;1128;p104"/>
          <p:cNvSpPr/>
          <p:nvPr/>
        </p:nvSpPr>
        <p:spPr>
          <a:xfrm>
            <a:off x="7758148" y="2331720"/>
            <a:ext cx="2428807" cy="2428807"/>
          </a:xfrm>
          <a:prstGeom prst="ellipse">
            <a:avLst/>
          </a:prstGeom>
          <a:solidFill>
            <a:schemeClr val="lt2"/>
          </a:solidFill>
          <a:ln>
            <a:noFill/>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600">
              <a:solidFill>
                <a:schemeClr val="lt1"/>
              </a:solidFill>
              <a:latin typeface="Calibri"/>
              <a:ea typeface="Calibri"/>
              <a:cs typeface="Calibri"/>
              <a:sym typeface="Calibri"/>
            </a:endParaRPr>
          </a:p>
        </p:txBody>
      </p:sp>
      <p:sp>
        <p:nvSpPr>
          <p:cNvPr id="1129" name="Google Shape;1129;p104"/>
          <p:cNvSpPr/>
          <p:nvPr/>
        </p:nvSpPr>
        <p:spPr>
          <a:xfrm>
            <a:off x="7692108" y="2265680"/>
            <a:ext cx="2560887" cy="2560887"/>
          </a:xfrm>
          <a:prstGeom prst="pie">
            <a:avLst>
              <a:gd name="adj1" fmla="val 0"/>
              <a:gd name="adj2" fmla="val 16200000"/>
            </a:avLst>
          </a:prstGeom>
          <a:gradFill>
            <a:gsLst>
              <a:gs pos="0">
                <a:schemeClr val="accent6"/>
              </a:gs>
              <a:gs pos="1000">
                <a:schemeClr val="accent6"/>
              </a:gs>
              <a:gs pos="76000">
                <a:srgbClr val="EC008C"/>
              </a:gs>
              <a:gs pos="100000">
                <a:srgbClr val="EC008C"/>
              </a:gs>
            </a:gsLst>
            <a:lin ang="5400000" scaled="0"/>
          </a:gradFill>
          <a:ln>
            <a:noFill/>
          </a:ln>
        </p:spPr>
        <p:txBody>
          <a:bodyPr spcFirstLastPara="1" wrap="square" lIns="0" tIns="0" rIns="0" bIns="0" anchor="ctr" anchorCtr="0">
            <a:noAutofit/>
          </a:bodyPr>
          <a:lstStyle/>
          <a:p>
            <a:pPr marL="0" marR="0" lvl="0" indent="0" algn="l" rtl="0">
              <a:spcBef>
                <a:spcPts val="0"/>
              </a:spcBef>
              <a:spcAft>
                <a:spcPts val="0"/>
              </a:spcAft>
              <a:buNone/>
            </a:pPr>
            <a:endParaRPr sz="800">
              <a:solidFill>
                <a:schemeClr val="lt1"/>
              </a:solidFill>
              <a:latin typeface="Calibri"/>
              <a:ea typeface="Calibri"/>
              <a:cs typeface="Calibri"/>
              <a:sym typeface="Calibri"/>
            </a:endParaRPr>
          </a:p>
        </p:txBody>
      </p:sp>
      <p:sp>
        <p:nvSpPr>
          <p:cNvPr id="1130" name="Google Shape;1130;p104"/>
          <p:cNvSpPr>
            <a:spLocks noGrp="1"/>
          </p:cNvSpPr>
          <p:nvPr>
            <p:ph type="pic" idx="6"/>
          </p:nvPr>
        </p:nvSpPr>
        <p:spPr>
          <a:xfrm>
            <a:off x="2116255" y="2443480"/>
            <a:ext cx="2206388" cy="2205287"/>
          </a:xfrm>
          <a:prstGeom prst="rect">
            <a:avLst/>
          </a:prstGeom>
          <a:solidFill>
            <a:schemeClr val="lt1"/>
          </a:solidFill>
          <a:ln>
            <a:noFill/>
          </a:ln>
        </p:spPr>
        <p:txBody>
          <a:bodyPr spcFirstLastPara="1" wrap="square" lIns="304800" tIns="304800" rIns="304800" bIns="304800" anchor="t" anchorCtr="0">
            <a:noAutofit/>
          </a:bodyPr>
          <a:lstStyle>
            <a:lvl1pPr marR="0" lvl="0" algn="ctr" rtl="0">
              <a:lnSpc>
                <a:spcPct val="95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1pPr>
            <a:lvl2pPr marR="0" lvl="1" algn="l" rtl="0">
              <a:lnSpc>
                <a:spcPct val="90000"/>
              </a:lnSpc>
              <a:spcBef>
                <a:spcPts val="40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2pPr>
            <a:lvl3pPr marR="0" lvl="2" algn="l" rtl="0">
              <a:lnSpc>
                <a:spcPct val="85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12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Clr>
                <a:schemeClr val="accent1"/>
              </a:buClr>
              <a:buSzPts val="1400"/>
              <a:buFont typeface="Arial"/>
              <a:buChar char="​"/>
              <a:defRPr sz="1400" b="0" i="0" u="none" strike="noStrike" cap="none">
                <a:solidFill>
                  <a:schemeClr val="accent1"/>
                </a:solidFill>
                <a:latin typeface="Arial"/>
                <a:ea typeface="Arial"/>
                <a:cs typeface="Arial"/>
                <a:sym typeface="Arial"/>
              </a:defRPr>
            </a:lvl5pPr>
            <a:lvl6pPr marR="0" lvl="5" algn="l" rtl="0">
              <a:lnSpc>
                <a:spcPct val="12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85000"/>
              </a:lnSpc>
              <a:spcBef>
                <a:spcPts val="600"/>
              </a:spcBef>
              <a:spcAft>
                <a:spcPts val="0"/>
              </a:spcAft>
              <a:buClr>
                <a:schemeClr val="accent4"/>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100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8pPr>
            <a:lvl9pPr marR="0" lvl="8" algn="l" rtl="0">
              <a:lnSpc>
                <a:spcPct val="85000"/>
              </a:lnSpc>
              <a:spcBef>
                <a:spcPts val="600"/>
              </a:spcBef>
              <a:spcAft>
                <a:spcPts val="1200"/>
              </a:spcAft>
              <a:buClr>
                <a:schemeClr val="dk1"/>
              </a:buClr>
              <a:buSzPts val="1400"/>
              <a:buFont typeface="Arial"/>
              <a:buChar char="​"/>
              <a:defRPr sz="1400" b="1" i="0" u="none" strike="noStrike" cap="none">
                <a:solidFill>
                  <a:schemeClr val="dk1"/>
                </a:solidFill>
                <a:latin typeface="Arial"/>
                <a:ea typeface="Arial"/>
                <a:cs typeface="Arial"/>
                <a:sym typeface="Arial"/>
              </a:defRPr>
            </a:lvl9pPr>
          </a:lstStyle>
          <a:p>
            <a:endParaRPr/>
          </a:p>
        </p:txBody>
      </p:sp>
      <p:sp>
        <p:nvSpPr>
          <p:cNvPr id="1131" name="Google Shape;1131;p104"/>
          <p:cNvSpPr>
            <a:spLocks noGrp="1"/>
          </p:cNvSpPr>
          <p:nvPr>
            <p:ph type="pic" idx="7"/>
          </p:nvPr>
        </p:nvSpPr>
        <p:spPr>
          <a:xfrm>
            <a:off x="7869357" y="2443480"/>
            <a:ext cx="2206388" cy="2205287"/>
          </a:xfrm>
          <a:prstGeom prst="rect">
            <a:avLst/>
          </a:prstGeom>
          <a:solidFill>
            <a:schemeClr val="lt1"/>
          </a:solidFill>
          <a:ln>
            <a:noFill/>
          </a:ln>
        </p:spPr>
        <p:txBody>
          <a:bodyPr spcFirstLastPara="1" wrap="square" lIns="304800" tIns="304800" rIns="304800" bIns="304800" anchor="t" anchorCtr="0">
            <a:noAutofit/>
          </a:bodyPr>
          <a:lstStyle>
            <a:lvl1pPr marR="0" lvl="0" algn="ctr" rtl="0">
              <a:lnSpc>
                <a:spcPct val="95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1pPr>
            <a:lvl2pPr marR="0" lvl="1" algn="l" rtl="0">
              <a:lnSpc>
                <a:spcPct val="90000"/>
              </a:lnSpc>
              <a:spcBef>
                <a:spcPts val="40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2pPr>
            <a:lvl3pPr marR="0" lvl="2" algn="l" rtl="0">
              <a:lnSpc>
                <a:spcPct val="85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12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Clr>
                <a:schemeClr val="accent1"/>
              </a:buClr>
              <a:buSzPts val="1400"/>
              <a:buFont typeface="Arial"/>
              <a:buChar char="​"/>
              <a:defRPr sz="1400" b="0" i="0" u="none" strike="noStrike" cap="none">
                <a:solidFill>
                  <a:schemeClr val="accent1"/>
                </a:solidFill>
                <a:latin typeface="Arial"/>
                <a:ea typeface="Arial"/>
                <a:cs typeface="Arial"/>
                <a:sym typeface="Arial"/>
              </a:defRPr>
            </a:lvl5pPr>
            <a:lvl6pPr marR="0" lvl="5" algn="l" rtl="0">
              <a:lnSpc>
                <a:spcPct val="12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85000"/>
              </a:lnSpc>
              <a:spcBef>
                <a:spcPts val="600"/>
              </a:spcBef>
              <a:spcAft>
                <a:spcPts val="0"/>
              </a:spcAft>
              <a:buClr>
                <a:schemeClr val="accent4"/>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100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8pPr>
            <a:lvl9pPr marR="0" lvl="8" algn="l" rtl="0">
              <a:lnSpc>
                <a:spcPct val="85000"/>
              </a:lnSpc>
              <a:spcBef>
                <a:spcPts val="600"/>
              </a:spcBef>
              <a:spcAft>
                <a:spcPts val="1200"/>
              </a:spcAft>
              <a:buClr>
                <a:schemeClr val="dk1"/>
              </a:buClr>
              <a:buSzPts val="1400"/>
              <a:buFont typeface="Arial"/>
              <a:buChar char="​"/>
              <a:defRPr sz="1400" b="1"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Three Speaker Intro">
  <p:cSld name="Three Speaker Intro">
    <p:spTree>
      <p:nvGrpSpPr>
        <p:cNvPr id="1" name="Shape 1132"/>
        <p:cNvGrpSpPr/>
        <p:nvPr/>
      </p:nvGrpSpPr>
      <p:grpSpPr>
        <a:xfrm>
          <a:off x="0" y="0"/>
          <a:ext cx="0" cy="0"/>
          <a:chOff x="0" y="0"/>
          <a:chExt cx="0" cy="0"/>
        </a:xfrm>
      </p:grpSpPr>
      <p:sp>
        <p:nvSpPr>
          <p:cNvPr id="1133" name="Google Shape;1133;p105"/>
          <p:cNvSpPr txBox="1">
            <a:spLocks noGrp="1"/>
          </p:cNvSpPr>
          <p:nvPr>
            <p:ph type="title"/>
          </p:nvPr>
        </p:nvSpPr>
        <p:spPr>
          <a:xfrm>
            <a:off x="685800" y="521208"/>
            <a:ext cx="10817352" cy="1033272"/>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chemeClr val="dk1"/>
              </a:buClr>
              <a:buSzPts val="24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a:endParaRPr/>
          </a:p>
        </p:txBody>
      </p:sp>
      <p:sp>
        <p:nvSpPr>
          <p:cNvPr id="1134" name="Google Shape;1134;p105"/>
          <p:cNvSpPr txBox="1">
            <a:spLocks noGrp="1"/>
          </p:cNvSpPr>
          <p:nvPr>
            <p:ph type="body" idx="1"/>
          </p:nvPr>
        </p:nvSpPr>
        <p:spPr>
          <a:xfrm>
            <a:off x="685800" y="1592812"/>
            <a:ext cx="10820400" cy="280975"/>
          </a:xfrm>
          <a:prstGeom prst="rect">
            <a:avLst/>
          </a:prstGeom>
          <a:noFill/>
          <a:ln>
            <a:noFill/>
          </a:ln>
        </p:spPr>
        <p:txBody>
          <a:bodyPr spcFirstLastPara="1" wrap="square" lIns="0" tIns="0" rIns="0" bIns="0" anchor="t" anchorCtr="0">
            <a:noAutofit/>
          </a:bodyPr>
          <a:lstStyle>
            <a:lvl1pPr marL="457200" lvl="0" indent="-228600" algn="l">
              <a:lnSpc>
                <a:spcPct val="83000"/>
              </a:lnSpc>
              <a:spcBef>
                <a:spcPts val="0"/>
              </a:spcBef>
              <a:spcAft>
                <a:spcPts val="0"/>
              </a:spcAft>
              <a:buClr>
                <a:schemeClr val="accent1"/>
              </a:buClr>
              <a:buSzPts val="2200"/>
              <a:buNone/>
              <a:defRPr sz="2200" b="0">
                <a:solidFill>
                  <a:schemeClr val="accent1"/>
                </a:solidFill>
              </a:defRPr>
            </a:lvl1pPr>
            <a:lvl2pPr marL="914400" lvl="1" indent="-228600" algn="l">
              <a:lnSpc>
                <a:spcPct val="90000"/>
              </a:lnSpc>
              <a:spcBef>
                <a:spcPts val="400"/>
              </a:spcBef>
              <a:spcAft>
                <a:spcPts val="0"/>
              </a:spcAft>
              <a:buSzPts val="2000"/>
              <a:buNone/>
              <a:defRPr sz="2000" b="1"/>
            </a:lvl2pPr>
            <a:lvl3pPr marL="1371600" lvl="2" indent="-228600" algn="l">
              <a:lnSpc>
                <a:spcPct val="85000"/>
              </a:lnSpc>
              <a:spcBef>
                <a:spcPts val="400"/>
              </a:spcBef>
              <a:spcAft>
                <a:spcPts val="0"/>
              </a:spcAft>
              <a:buClr>
                <a:schemeClr val="dk1"/>
              </a:buClr>
              <a:buSzPts val="1800"/>
              <a:buNone/>
              <a:defRPr sz="1800" b="1"/>
            </a:lvl3pPr>
            <a:lvl4pPr marL="1828800" lvl="3" indent="-228600" algn="l">
              <a:lnSpc>
                <a:spcPct val="90000"/>
              </a:lnSpc>
              <a:spcBef>
                <a:spcPts val="1200"/>
              </a:spcBef>
              <a:spcAft>
                <a:spcPts val="0"/>
              </a:spcAft>
              <a:buClr>
                <a:schemeClr val="dk1"/>
              </a:buClr>
              <a:buSzPts val="1600"/>
              <a:buNone/>
              <a:defRPr sz="1600" b="1"/>
            </a:lvl4pPr>
            <a:lvl5pPr marL="2286000" lvl="4" indent="-228600" algn="l">
              <a:lnSpc>
                <a:spcPct val="90000"/>
              </a:lnSpc>
              <a:spcBef>
                <a:spcPts val="0"/>
              </a:spcBef>
              <a:spcAft>
                <a:spcPts val="0"/>
              </a:spcAft>
              <a:buClr>
                <a:schemeClr val="accent1"/>
              </a:buClr>
              <a:buSzPts val="1600"/>
              <a:buNone/>
              <a:defRPr sz="1600" b="1"/>
            </a:lvl5pPr>
            <a:lvl6pPr marL="2743200" lvl="5" indent="-228600" algn="l">
              <a:lnSpc>
                <a:spcPct val="120000"/>
              </a:lnSpc>
              <a:spcBef>
                <a:spcPts val="800"/>
              </a:spcBef>
              <a:spcAft>
                <a:spcPts val="0"/>
              </a:spcAft>
              <a:buClr>
                <a:schemeClr val="dk1"/>
              </a:buClr>
              <a:buSzPts val="1600"/>
              <a:buNone/>
              <a:defRPr sz="1600" b="1"/>
            </a:lvl6pPr>
            <a:lvl7pPr marL="3200400" lvl="6" indent="-228600" algn="l">
              <a:lnSpc>
                <a:spcPct val="85000"/>
              </a:lnSpc>
              <a:spcBef>
                <a:spcPts val="600"/>
              </a:spcBef>
              <a:spcAft>
                <a:spcPts val="0"/>
              </a:spcAft>
              <a:buSzPts val="1600"/>
              <a:buNone/>
              <a:defRPr sz="1600" b="1"/>
            </a:lvl7pPr>
            <a:lvl8pPr marL="3657600" lvl="7" indent="-228600" algn="l">
              <a:lnSpc>
                <a:spcPct val="100000"/>
              </a:lnSpc>
              <a:spcBef>
                <a:spcPts val="1200"/>
              </a:spcBef>
              <a:spcAft>
                <a:spcPts val="0"/>
              </a:spcAft>
              <a:buClr>
                <a:schemeClr val="dk1"/>
              </a:buClr>
              <a:buSzPts val="1600"/>
              <a:buNone/>
              <a:defRPr sz="1600" b="1"/>
            </a:lvl8pPr>
            <a:lvl9pPr marL="4114800" lvl="8" indent="-228600" algn="l">
              <a:lnSpc>
                <a:spcPct val="85000"/>
              </a:lnSpc>
              <a:spcBef>
                <a:spcPts val="600"/>
              </a:spcBef>
              <a:spcAft>
                <a:spcPts val="1200"/>
              </a:spcAft>
              <a:buClr>
                <a:schemeClr val="dk1"/>
              </a:buClr>
              <a:buSzPts val="1600"/>
              <a:buNone/>
              <a:defRPr sz="1600" b="1"/>
            </a:lvl9pPr>
          </a:lstStyle>
          <a:p>
            <a:endParaRPr/>
          </a:p>
        </p:txBody>
      </p:sp>
      <p:sp>
        <p:nvSpPr>
          <p:cNvPr id="1135" name="Google Shape;1135;p105"/>
          <p:cNvSpPr txBox="1">
            <a:spLocks noGrp="1"/>
          </p:cNvSpPr>
          <p:nvPr>
            <p:ph type="body" idx="2"/>
          </p:nvPr>
        </p:nvSpPr>
        <p:spPr>
          <a:xfrm>
            <a:off x="600901" y="5813717"/>
            <a:ext cx="3018279" cy="229935"/>
          </a:xfrm>
          <a:prstGeom prst="rect">
            <a:avLst/>
          </a:prstGeom>
          <a:noFill/>
          <a:ln>
            <a:noFill/>
          </a:ln>
        </p:spPr>
        <p:txBody>
          <a:bodyPr spcFirstLastPara="1" wrap="square" lIns="0" tIns="0" rIns="0" bIns="0" anchor="t" anchorCtr="0">
            <a:noAutofit/>
          </a:bodyPr>
          <a:lstStyle>
            <a:lvl1pPr marL="457200" lvl="0" indent="-228600" algn="ctr">
              <a:lnSpc>
                <a:spcPct val="83000"/>
              </a:lnSpc>
              <a:spcBef>
                <a:spcPts val="0"/>
              </a:spcBef>
              <a:spcAft>
                <a:spcPts val="0"/>
              </a:spcAft>
              <a:buClr>
                <a:srgbClr val="737373"/>
              </a:buClr>
              <a:buSzPts val="1800"/>
              <a:buNone/>
              <a:defRPr sz="1800">
                <a:solidFill>
                  <a:srgbClr val="737373"/>
                </a:solidFill>
              </a:defRPr>
            </a:lvl1pPr>
            <a:lvl2pPr marL="914400" lvl="1" indent="-228600" algn="l">
              <a:lnSpc>
                <a:spcPct val="90000"/>
              </a:lnSpc>
              <a:spcBef>
                <a:spcPts val="400"/>
              </a:spcBef>
              <a:spcAft>
                <a:spcPts val="0"/>
              </a:spcAft>
              <a:buSzPts val="2000"/>
              <a:buNone/>
              <a:defRPr sz="2000">
                <a:solidFill>
                  <a:srgbClr val="888888"/>
                </a:solidFill>
              </a:defRPr>
            </a:lvl2pPr>
            <a:lvl3pPr marL="1371600" lvl="2" indent="-228600" algn="l">
              <a:lnSpc>
                <a:spcPct val="85000"/>
              </a:lnSpc>
              <a:spcBef>
                <a:spcPts val="400"/>
              </a:spcBef>
              <a:spcAft>
                <a:spcPts val="0"/>
              </a:spcAft>
              <a:buClr>
                <a:srgbClr val="888888"/>
              </a:buClr>
              <a:buSzPts val="1800"/>
              <a:buNone/>
              <a:defRPr sz="1800">
                <a:solidFill>
                  <a:srgbClr val="888888"/>
                </a:solidFill>
              </a:defRPr>
            </a:lvl3pPr>
            <a:lvl4pPr marL="1828800" lvl="3" indent="-228600" algn="l">
              <a:lnSpc>
                <a:spcPct val="90000"/>
              </a:lnSpc>
              <a:spcBef>
                <a:spcPts val="1200"/>
              </a:spcBef>
              <a:spcAft>
                <a:spcPts val="0"/>
              </a:spcAft>
              <a:buClr>
                <a:srgbClr val="888888"/>
              </a:buClr>
              <a:buSzPts val="1600"/>
              <a:buNone/>
              <a:defRPr sz="1600">
                <a:solidFill>
                  <a:srgbClr val="888888"/>
                </a:solidFill>
              </a:defRPr>
            </a:lvl4pPr>
            <a:lvl5pPr marL="2286000" lvl="4" indent="-228600" algn="l">
              <a:lnSpc>
                <a:spcPct val="90000"/>
              </a:lnSpc>
              <a:spcBef>
                <a:spcPts val="0"/>
              </a:spcBef>
              <a:spcAft>
                <a:spcPts val="0"/>
              </a:spcAft>
              <a:buClr>
                <a:srgbClr val="888888"/>
              </a:buClr>
              <a:buSzPts val="1600"/>
              <a:buNone/>
              <a:defRPr sz="1600">
                <a:solidFill>
                  <a:srgbClr val="888888"/>
                </a:solidFill>
              </a:defRPr>
            </a:lvl5pPr>
            <a:lvl6pPr marL="2743200" lvl="5" indent="-228600" algn="l">
              <a:lnSpc>
                <a:spcPct val="120000"/>
              </a:lnSpc>
              <a:spcBef>
                <a:spcPts val="800"/>
              </a:spcBef>
              <a:spcAft>
                <a:spcPts val="0"/>
              </a:spcAft>
              <a:buClr>
                <a:srgbClr val="888888"/>
              </a:buClr>
              <a:buSzPts val="1600"/>
              <a:buNone/>
              <a:defRPr sz="1600">
                <a:solidFill>
                  <a:srgbClr val="888888"/>
                </a:solidFill>
              </a:defRPr>
            </a:lvl6pPr>
            <a:lvl7pPr marL="3200400" lvl="6" indent="-228600" algn="l">
              <a:lnSpc>
                <a:spcPct val="85000"/>
              </a:lnSpc>
              <a:spcBef>
                <a:spcPts val="600"/>
              </a:spcBef>
              <a:spcAft>
                <a:spcPts val="0"/>
              </a:spcAft>
              <a:buSzPts val="1600"/>
              <a:buNone/>
              <a:defRPr sz="1600">
                <a:solidFill>
                  <a:srgbClr val="888888"/>
                </a:solidFill>
              </a:defRPr>
            </a:lvl7pPr>
            <a:lvl8pPr marL="3657600" lvl="7" indent="-228600" algn="l">
              <a:lnSpc>
                <a:spcPct val="100000"/>
              </a:lnSpc>
              <a:spcBef>
                <a:spcPts val="1200"/>
              </a:spcBef>
              <a:spcAft>
                <a:spcPts val="0"/>
              </a:spcAft>
              <a:buClr>
                <a:srgbClr val="888888"/>
              </a:buClr>
              <a:buSzPts val="1600"/>
              <a:buNone/>
              <a:defRPr sz="1600">
                <a:solidFill>
                  <a:srgbClr val="888888"/>
                </a:solidFill>
              </a:defRPr>
            </a:lvl8pPr>
            <a:lvl9pPr marL="4114800" lvl="8" indent="-228600" algn="l">
              <a:lnSpc>
                <a:spcPct val="85000"/>
              </a:lnSpc>
              <a:spcBef>
                <a:spcPts val="600"/>
              </a:spcBef>
              <a:spcAft>
                <a:spcPts val="1200"/>
              </a:spcAft>
              <a:buClr>
                <a:srgbClr val="888888"/>
              </a:buClr>
              <a:buSzPts val="1600"/>
              <a:buNone/>
              <a:defRPr sz="1600">
                <a:solidFill>
                  <a:srgbClr val="888888"/>
                </a:solidFill>
              </a:defRPr>
            </a:lvl9pPr>
          </a:lstStyle>
          <a:p>
            <a:endParaRPr/>
          </a:p>
        </p:txBody>
      </p:sp>
      <p:sp>
        <p:nvSpPr>
          <p:cNvPr id="1136" name="Google Shape;1136;p105"/>
          <p:cNvSpPr txBox="1">
            <a:spLocks noGrp="1"/>
          </p:cNvSpPr>
          <p:nvPr>
            <p:ph type="body" idx="3"/>
          </p:nvPr>
        </p:nvSpPr>
        <p:spPr>
          <a:xfrm>
            <a:off x="600901" y="4998012"/>
            <a:ext cx="3018279" cy="689420"/>
          </a:xfrm>
          <a:prstGeom prst="rect">
            <a:avLst/>
          </a:prstGeom>
          <a:noFill/>
          <a:ln>
            <a:noFill/>
          </a:ln>
        </p:spPr>
        <p:txBody>
          <a:bodyPr spcFirstLastPara="1" wrap="square" lIns="0" tIns="0" rIns="0" bIns="0" anchor="ctr" anchorCtr="0">
            <a:noAutofit/>
          </a:bodyPr>
          <a:lstStyle>
            <a:lvl1pPr marL="457200" lvl="0" indent="-228600" algn="ctr">
              <a:lnSpc>
                <a:spcPct val="80000"/>
              </a:lnSpc>
              <a:spcBef>
                <a:spcPts val="0"/>
              </a:spcBef>
              <a:spcAft>
                <a:spcPts val="0"/>
              </a:spcAft>
              <a:buClr>
                <a:schemeClr val="dk1"/>
              </a:buClr>
              <a:buSzPts val="2800"/>
              <a:buNone/>
              <a:defRPr sz="2800" b="1">
                <a:solidFill>
                  <a:schemeClr val="dk1"/>
                </a:solidFill>
                <a:latin typeface="Arial"/>
                <a:ea typeface="Arial"/>
                <a:cs typeface="Arial"/>
                <a:sym typeface="Arial"/>
              </a:defRPr>
            </a:lvl1pPr>
            <a:lvl2pPr marL="914400" lvl="1" indent="-228600" algn="l">
              <a:lnSpc>
                <a:spcPct val="90000"/>
              </a:lnSpc>
              <a:spcBef>
                <a:spcPts val="400"/>
              </a:spcBef>
              <a:spcAft>
                <a:spcPts val="0"/>
              </a:spcAft>
              <a:buSzPts val="2000"/>
              <a:buNone/>
              <a:defRPr sz="2000">
                <a:solidFill>
                  <a:srgbClr val="888888"/>
                </a:solidFill>
              </a:defRPr>
            </a:lvl2pPr>
            <a:lvl3pPr marL="1371600" lvl="2" indent="-228600" algn="l">
              <a:lnSpc>
                <a:spcPct val="85000"/>
              </a:lnSpc>
              <a:spcBef>
                <a:spcPts val="400"/>
              </a:spcBef>
              <a:spcAft>
                <a:spcPts val="0"/>
              </a:spcAft>
              <a:buClr>
                <a:srgbClr val="888888"/>
              </a:buClr>
              <a:buSzPts val="1800"/>
              <a:buNone/>
              <a:defRPr sz="1800">
                <a:solidFill>
                  <a:srgbClr val="888888"/>
                </a:solidFill>
              </a:defRPr>
            </a:lvl3pPr>
            <a:lvl4pPr marL="1828800" lvl="3" indent="-228600" algn="l">
              <a:lnSpc>
                <a:spcPct val="90000"/>
              </a:lnSpc>
              <a:spcBef>
                <a:spcPts val="1200"/>
              </a:spcBef>
              <a:spcAft>
                <a:spcPts val="0"/>
              </a:spcAft>
              <a:buClr>
                <a:srgbClr val="888888"/>
              </a:buClr>
              <a:buSzPts val="1600"/>
              <a:buNone/>
              <a:defRPr sz="1600">
                <a:solidFill>
                  <a:srgbClr val="888888"/>
                </a:solidFill>
              </a:defRPr>
            </a:lvl4pPr>
            <a:lvl5pPr marL="2286000" lvl="4" indent="-228600" algn="l">
              <a:lnSpc>
                <a:spcPct val="90000"/>
              </a:lnSpc>
              <a:spcBef>
                <a:spcPts val="0"/>
              </a:spcBef>
              <a:spcAft>
                <a:spcPts val="0"/>
              </a:spcAft>
              <a:buClr>
                <a:srgbClr val="888888"/>
              </a:buClr>
              <a:buSzPts val="1600"/>
              <a:buNone/>
              <a:defRPr sz="1600">
                <a:solidFill>
                  <a:srgbClr val="888888"/>
                </a:solidFill>
              </a:defRPr>
            </a:lvl5pPr>
            <a:lvl6pPr marL="2743200" lvl="5" indent="-228600" algn="l">
              <a:lnSpc>
                <a:spcPct val="120000"/>
              </a:lnSpc>
              <a:spcBef>
                <a:spcPts val="800"/>
              </a:spcBef>
              <a:spcAft>
                <a:spcPts val="0"/>
              </a:spcAft>
              <a:buClr>
                <a:srgbClr val="888888"/>
              </a:buClr>
              <a:buSzPts val="1600"/>
              <a:buNone/>
              <a:defRPr sz="1600">
                <a:solidFill>
                  <a:srgbClr val="888888"/>
                </a:solidFill>
              </a:defRPr>
            </a:lvl6pPr>
            <a:lvl7pPr marL="3200400" lvl="6" indent="-228600" algn="l">
              <a:lnSpc>
                <a:spcPct val="85000"/>
              </a:lnSpc>
              <a:spcBef>
                <a:spcPts val="600"/>
              </a:spcBef>
              <a:spcAft>
                <a:spcPts val="0"/>
              </a:spcAft>
              <a:buSzPts val="1600"/>
              <a:buNone/>
              <a:defRPr sz="1600">
                <a:solidFill>
                  <a:srgbClr val="888888"/>
                </a:solidFill>
              </a:defRPr>
            </a:lvl7pPr>
            <a:lvl8pPr marL="3657600" lvl="7" indent="-228600" algn="l">
              <a:lnSpc>
                <a:spcPct val="100000"/>
              </a:lnSpc>
              <a:spcBef>
                <a:spcPts val="1200"/>
              </a:spcBef>
              <a:spcAft>
                <a:spcPts val="0"/>
              </a:spcAft>
              <a:buClr>
                <a:srgbClr val="888888"/>
              </a:buClr>
              <a:buSzPts val="1600"/>
              <a:buNone/>
              <a:defRPr sz="1600">
                <a:solidFill>
                  <a:srgbClr val="888888"/>
                </a:solidFill>
              </a:defRPr>
            </a:lvl8pPr>
            <a:lvl9pPr marL="4114800" lvl="8" indent="-228600" algn="l">
              <a:lnSpc>
                <a:spcPct val="85000"/>
              </a:lnSpc>
              <a:spcBef>
                <a:spcPts val="600"/>
              </a:spcBef>
              <a:spcAft>
                <a:spcPts val="1200"/>
              </a:spcAft>
              <a:buClr>
                <a:srgbClr val="888888"/>
              </a:buClr>
              <a:buSzPts val="1600"/>
              <a:buNone/>
              <a:defRPr sz="1600">
                <a:solidFill>
                  <a:srgbClr val="888888"/>
                </a:solidFill>
              </a:defRPr>
            </a:lvl9pPr>
          </a:lstStyle>
          <a:p>
            <a:endParaRPr/>
          </a:p>
        </p:txBody>
      </p:sp>
      <p:sp>
        <p:nvSpPr>
          <p:cNvPr id="1137" name="Google Shape;1137;p105"/>
          <p:cNvSpPr/>
          <p:nvPr/>
        </p:nvSpPr>
        <p:spPr>
          <a:xfrm>
            <a:off x="901852" y="2331720"/>
            <a:ext cx="2428807" cy="2428807"/>
          </a:xfrm>
          <a:prstGeom prst="ellipse">
            <a:avLst/>
          </a:prstGeom>
          <a:solidFill>
            <a:schemeClr val="lt2"/>
          </a:solidFill>
          <a:ln>
            <a:noFill/>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600">
              <a:solidFill>
                <a:schemeClr val="lt1"/>
              </a:solidFill>
              <a:latin typeface="Calibri"/>
              <a:ea typeface="Calibri"/>
              <a:cs typeface="Calibri"/>
              <a:sym typeface="Calibri"/>
            </a:endParaRPr>
          </a:p>
        </p:txBody>
      </p:sp>
      <p:sp>
        <p:nvSpPr>
          <p:cNvPr id="1138" name="Google Shape;1138;p105"/>
          <p:cNvSpPr/>
          <p:nvPr/>
        </p:nvSpPr>
        <p:spPr>
          <a:xfrm>
            <a:off x="835812" y="2265680"/>
            <a:ext cx="2560887" cy="2560887"/>
          </a:xfrm>
          <a:prstGeom prst="pie">
            <a:avLst>
              <a:gd name="adj1" fmla="val 0"/>
              <a:gd name="adj2" fmla="val 16200000"/>
            </a:avLst>
          </a:prstGeom>
          <a:gradFill>
            <a:gsLst>
              <a:gs pos="0">
                <a:schemeClr val="accent6"/>
              </a:gs>
              <a:gs pos="1000">
                <a:schemeClr val="accent6"/>
              </a:gs>
              <a:gs pos="76000">
                <a:srgbClr val="EC008C"/>
              </a:gs>
              <a:gs pos="100000">
                <a:srgbClr val="EC008C"/>
              </a:gs>
            </a:gsLst>
            <a:lin ang="5400000" scaled="0"/>
          </a:gradFill>
          <a:ln>
            <a:noFill/>
          </a:ln>
        </p:spPr>
        <p:txBody>
          <a:bodyPr spcFirstLastPara="1" wrap="square" lIns="0" tIns="0" rIns="0" bIns="0" anchor="ctr" anchorCtr="0">
            <a:noAutofit/>
          </a:bodyPr>
          <a:lstStyle/>
          <a:p>
            <a:pPr marL="0" marR="0" lvl="0" indent="0" algn="l" rtl="0">
              <a:spcBef>
                <a:spcPts val="0"/>
              </a:spcBef>
              <a:spcAft>
                <a:spcPts val="0"/>
              </a:spcAft>
              <a:buNone/>
            </a:pPr>
            <a:endParaRPr sz="800">
              <a:solidFill>
                <a:schemeClr val="lt1"/>
              </a:solidFill>
              <a:latin typeface="Calibri"/>
              <a:ea typeface="Calibri"/>
              <a:cs typeface="Calibri"/>
              <a:sym typeface="Calibri"/>
            </a:endParaRPr>
          </a:p>
        </p:txBody>
      </p:sp>
      <p:sp>
        <p:nvSpPr>
          <p:cNvPr id="1139" name="Google Shape;1139;p105"/>
          <p:cNvSpPr>
            <a:spLocks noGrp="1"/>
          </p:cNvSpPr>
          <p:nvPr>
            <p:ph type="pic" idx="4"/>
          </p:nvPr>
        </p:nvSpPr>
        <p:spPr>
          <a:xfrm>
            <a:off x="1013061" y="2443480"/>
            <a:ext cx="2206388" cy="2205287"/>
          </a:xfrm>
          <a:prstGeom prst="ellipse">
            <a:avLst/>
          </a:prstGeom>
          <a:solidFill>
            <a:schemeClr val="lt1"/>
          </a:solidFill>
          <a:ln>
            <a:noFill/>
          </a:ln>
        </p:spPr>
        <p:txBody>
          <a:bodyPr spcFirstLastPara="1" wrap="square" lIns="0" tIns="0" rIns="0" bIns="0" anchor="t" anchorCtr="0">
            <a:noAutofit/>
          </a:bodyPr>
          <a:lstStyle>
            <a:lvl1pPr marR="0" lvl="0" algn="ctr" rtl="0">
              <a:lnSpc>
                <a:spcPct val="95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1pPr>
            <a:lvl2pPr marR="0" lvl="1" algn="l" rtl="0">
              <a:lnSpc>
                <a:spcPct val="90000"/>
              </a:lnSpc>
              <a:spcBef>
                <a:spcPts val="40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2pPr>
            <a:lvl3pPr marR="0" lvl="2" algn="l" rtl="0">
              <a:lnSpc>
                <a:spcPct val="85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12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Clr>
                <a:schemeClr val="accent1"/>
              </a:buClr>
              <a:buSzPts val="1400"/>
              <a:buFont typeface="Arial"/>
              <a:buChar char="​"/>
              <a:defRPr sz="1400" b="0" i="0" u="none" strike="noStrike" cap="none">
                <a:solidFill>
                  <a:schemeClr val="accent1"/>
                </a:solidFill>
                <a:latin typeface="Arial"/>
                <a:ea typeface="Arial"/>
                <a:cs typeface="Arial"/>
                <a:sym typeface="Arial"/>
              </a:defRPr>
            </a:lvl5pPr>
            <a:lvl6pPr marR="0" lvl="5" algn="l" rtl="0">
              <a:lnSpc>
                <a:spcPct val="12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85000"/>
              </a:lnSpc>
              <a:spcBef>
                <a:spcPts val="600"/>
              </a:spcBef>
              <a:spcAft>
                <a:spcPts val="0"/>
              </a:spcAft>
              <a:buClr>
                <a:schemeClr val="accent4"/>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100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8pPr>
            <a:lvl9pPr marR="0" lvl="8" algn="l" rtl="0">
              <a:lnSpc>
                <a:spcPct val="85000"/>
              </a:lnSpc>
              <a:spcBef>
                <a:spcPts val="600"/>
              </a:spcBef>
              <a:spcAft>
                <a:spcPts val="1200"/>
              </a:spcAft>
              <a:buClr>
                <a:schemeClr val="dk1"/>
              </a:buClr>
              <a:buSzPts val="1400"/>
              <a:buFont typeface="Arial"/>
              <a:buChar char="​"/>
              <a:defRPr sz="1400" b="1" i="0" u="none" strike="noStrike" cap="none">
                <a:solidFill>
                  <a:schemeClr val="dk1"/>
                </a:solidFill>
                <a:latin typeface="Arial"/>
                <a:ea typeface="Arial"/>
                <a:cs typeface="Arial"/>
                <a:sym typeface="Arial"/>
              </a:defRPr>
            </a:lvl9pPr>
          </a:lstStyle>
          <a:p>
            <a:endParaRPr/>
          </a:p>
        </p:txBody>
      </p:sp>
      <p:sp>
        <p:nvSpPr>
          <p:cNvPr id="1140" name="Google Shape;1140;p105"/>
          <p:cNvSpPr/>
          <p:nvPr/>
        </p:nvSpPr>
        <p:spPr>
          <a:xfrm>
            <a:off x="4881597" y="2331720"/>
            <a:ext cx="2428807" cy="2428807"/>
          </a:xfrm>
          <a:prstGeom prst="ellipse">
            <a:avLst/>
          </a:prstGeom>
          <a:solidFill>
            <a:schemeClr val="lt2"/>
          </a:solidFill>
          <a:ln>
            <a:noFill/>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600">
              <a:solidFill>
                <a:schemeClr val="lt1"/>
              </a:solidFill>
              <a:latin typeface="Calibri"/>
              <a:ea typeface="Calibri"/>
              <a:cs typeface="Calibri"/>
              <a:sym typeface="Calibri"/>
            </a:endParaRPr>
          </a:p>
        </p:txBody>
      </p:sp>
      <p:sp>
        <p:nvSpPr>
          <p:cNvPr id="1141" name="Google Shape;1141;p105"/>
          <p:cNvSpPr/>
          <p:nvPr/>
        </p:nvSpPr>
        <p:spPr>
          <a:xfrm>
            <a:off x="4815557" y="2265680"/>
            <a:ext cx="2560887" cy="2560887"/>
          </a:xfrm>
          <a:prstGeom prst="pie">
            <a:avLst>
              <a:gd name="adj1" fmla="val 0"/>
              <a:gd name="adj2" fmla="val 16200000"/>
            </a:avLst>
          </a:prstGeom>
          <a:gradFill>
            <a:gsLst>
              <a:gs pos="0">
                <a:schemeClr val="accent6"/>
              </a:gs>
              <a:gs pos="1000">
                <a:schemeClr val="accent6"/>
              </a:gs>
              <a:gs pos="76000">
                <a:srgbClr val="EC008C"/>
              </a:gs>
              <a:gs pos="100000">
                <a:srgbClr val="EC008C"/>
              </a:gs>
            </a:gsLst>
            <a:lin ang="5400000" scaled="0"/>
          </a:gradFill>
          <a:ln>
            <a:noFill/>
          </a:ln>
        </p:spPr>
        <p:txBody>
          <a:bodyPr spcFirstLastPara="1" wrap="square" lIns="0" tIns="0" rIns="0" bIns="0" anchor="ctr" anchorCtr="0">
            <a:noAutofit/>
          </a:bodyPr>
          <a:lstStyle/>
          <a:p>
            <a:pPr marL="0" marR="0" lvl="0" indent="0" algn="l" rtl="0">
              <a:spcBef>
                <a:spcPts val="0"/>
              </a:spcBef>
              <a:spcAft>
                <a:spcPts val="0"/>
              </a:spcAft>
              <a:buNone/>
            </a:pPr>
            <a:endParaRPr sz="800">
              <a:solidFill>
                <a:schemeClr val="lt1"/>
              </a:solidFill>
              <a:latin typeface="Calibri"/>
              <a:ea typeface="Calibri"/>
              <a:cs typeface="Calibri"/>
              <a:sym typeface="Calibri"/>
            </a:endParaRPr>
          </a:p>
        </p:txBody>
      </p:sp>
      <p:sp>
        <p:nvSpPr>
          <p:cNvPr id="1142" name="Google Shape;1142;p105"/>
          <p:cNvSpPr>
            <a:spLocks noGrp="1"/>
          </p:cNvSpPr>
          <p:nvPr>
            <p:ph type="pic" idx="5"/>
          </p:nvPr>
        </p:nvSpPr>
        <p:spPr>
          <a:xfrm>
            <a:off x="4992807" y="2443480"/>
            <a:ext cx="2206388" cy="2205287"/>
          </a:xfrm>
          <a:prstGeom prst="ellipse">
            <a:avLst/>
          </a:prstGeom>
          <a:solidFill>
            <a:schemeClr val="lt1"/>
          </a:solidFill>
          <a:ln>
            <a:noFill/>
          </a:ln>
        </p:spPr>
        <p:txBody>
          <a:bodyPr spcFirstLastPara="1" wrap="square" lIns="0" tIns="0" rIns="0" bIns="0" anchor="t" anchorCtr="0">
            <a:noAutofit/>
          </a:bodyPr>
          <a:lstStyle>
            <a:lvl1pPr marR="0" lvl="0" algn="ctr" rtl="0">
              <a:lnSpc>
                <a:spcPct val="95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1pPr>
            <a:lvl2pPr marR="0" lvl="1" algn="l" rtl="0">
              <a:lnSpc>
                <a:spcPct val="90000"/>
              </a:lnSpc>
              <a:spcBef>
                <a:spcPts val="40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2pPr>
            <a:lvl3pPr marR="0" lvl="2" algn="l" rtl="0">
              <a:lnSpc>
                <a:spcPct val="85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12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Clr>
                <a:schemeClr val="accent1"/>
              </a:buClr>
              <a:buSzPts val="1400"/>
              <a:buFont typeface="Arial"/>
              <a:buChar char="​"/>
              <a:defRPr sz="1400" b="0" i="0" u="none" strike="noStrike" cap="none">
                <a:solidFill>
                  <a:schemeClr val="accent1"/>
                </a:solidFill>
                <a:latin typeface="Arial"/>
                <a:ea typeface="Arial"/>
                <a:cs typeface="Arial"/>
                <a:sym typeface="Arial"/>
              </a:defRPr>
            </a:lvl5pPr>
            <a:lvl6pPr marR="0" lvl="5" algn="l" rtl="0">
              <a:lnSpc>
                <a:spcPct val="12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85000"/>
              </a:lnSpc>
              <a:spcBef>
                <a:spcPts val="600"/>
              </a:spcBef>
              <a:spcAft>
                <a:spcPts val="0"/>
              </a:spcAft>
              <a:buClr>
                <a:schemeClr val="accent4"/>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100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8pPr>
            <a:lvl9pPr marR="0" lvl="8" algn="l" rtl="0">
              <a:lnSpc>
                <a:spcPct val="85000"/>
              </a:lnSpc>
              <a:spcBef>
                <a:spcPts val="600"/>
              </a:spcBef>
              <a:spcAft>
                <a:spcPts val="1200"/>
              </a:spcAft>
              <a:buClr>
                <a:schemeClr val="dk1"/>
              </a:buClr>
              <a:buSzPts val="1400"/>
              <a:buFont typeface="Arial"/>
              <a:buChar char="​"/>
              <a:defRPr sz="1400" b="1" i="0" u="none" strike="noStrike" cap="none">
                <a:solidFill>
                  <a:schemeClr val="dk1"/>
                </a:solidFill>
                <a:latin typeface="Arial"/>
                <a:ea typeface="Arial"/>
                <a:cs typeface="Arial"/>
                <a:sym typeface="Arial"/>
              </a:defRPr>
            </a:lvl9pPr>
          </a:lstStyle>
          <a:p>
            <a:endParaRPr/>
          </a:p>
        </p:txBody>
      </p:sp>
      <p:sp>
        <p:nvSpPr>
          <p:cNvPr id="1143" name="Google Shape;1143;p105"/>
          <p:cNvSpPr/>
          <p:nvPr/>
        </p:nvSpPr>
        <p:spPr>
          <a:xfrm>
            <a:off x="8853660" y="2331720"/>
            <a:ext cx="2428807" cy="2428807"/>
          </a:xfrm>
          <a:prstGeom prst="ellipse">
            <a:avLst/>
          </a:prstGeom>
          <a:solidFill>
            <a:schemeClr val="lt2"/>
          </a:solidFill>
          <a:ln>
            <a:noFill/>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600">
              <a:solidFill>
                <a:schemeClr val="lt1"/>
              </a:solidFill>
              <a:latin typeface="Calibri"/>
              <a:ea typeface="Calibri"/>
              <a:cs typeface="Calibri"/>
              <a:sym typeface="Calibri"/>
            </a:endParaRPr>
          </a:p>
        </p:txBody>
      </p:sp>
      <p:sp>
        <p:nvSpPr>
          <p:cNvPr id="1144" name="Google Shape;1144;p105"/>
          <p:cNvSpPr/>
          <p:nvPr/>
        </p:nvSpPr>
        <p:spPr>
          <a:xfrm>
            <a:off x="8787620" y="2265680"/>
            <a:ext cx="2560887" cy="2560887"/>
          </a:xfrm>
          <a:prstGeom prst="pie">
            <a:avLst>
              <a:gd name="adj1" fmla="val 0"/>
              <a:gd name="adj2" fmla="val 16200000"/>
            </a:avLst>
          </a:prstGeom>
          <a:gradFill>
            <a:gsLst>
              <a:gs pos="0">
                <a:schemeClr val="accent6"/>
              </a:gs>
              <a:gs pos="1000">
                <a:schemeClr val="accent6"/>
              </a:gs>
              <a:gs pos="76000">
                <a:srgbClr val="EC008C"/>
              </a:gs>
              <a:gs pos="100000">
                <a:srgbClr val="EC008C"/>
              </a:gs>
            </a:gsLst>
            <a:lin ang="5400000" scaled="0"/>
          </a:gradFill>
          <a:ln>
            <a:noFill/>
          </a:ln>
        </p:spPr>
        <p:txBody>
          <a:bodyPr spcFirstLastPara="1" wrap="square" lIns="0" tIns="0" rIns="0" bIns="0" anchor="ctr" anchorCtr="0">
            <a:noAutofit/>
          </a:bodyPr>
          <a:lstStyle/>
          <a:p>
            <a:pPr marL="0" marR="0" lvl="0" indent="0" algn="l" rtl="0">
              <a:spcBef>
                <a:spcPts val="0"/>
              </a:spcBef>
              <a:spcAft>
                <a:spcPts val="0"/>
              </a:spcAft>
              <a:buNone/>
            </a:pPr>
            <a:endParaRPr sz="800">
              <a:solidFill>
                <a:schemeClr val="lt1"/>
              </a:solidFill>
              <a:latin typeface="Calibri"/>
              <a:ea typeface="Calibri"/>
              <a:cs typeface="Calibri"/>
              <a:sym typeface="Calibri"/>
            </a:endParaRPr>
          </a:p>
        </p:txBody>
      </p:sp>
      <p:sp>
        <p:nvSpPr>
          <p:cNvPr id="1145" name="Google Shape;1145;p105"/>
          <p:cNvSpPr>
            <a:spLocks noGrp="1"/>
          </p:cNvSpPr>
          <p:nvPr>
            <p:ph type="pic" idx="6"/>
          </p:nvPr>
        </p:nvSpPr>
        <p:spPr>
          <a:xfrm>
            <a:off x="8964870" y="2443480"/>
            <a:ext cx="2206388" cy="2205287"/>
          </a:xfrm>
          <a:prstGeom prst="ellipse">
            <a:avLst/>
          </a:prstGeom>
          <a:solidFill>
            <a:schemeClr val="lt1"/>
          </a:solidFill>
          <a:ln>
            <a:noFill/>
          </a:ln>
        </p:spPr>
        <p:txBody>
          <a:bodyPr spcFirstLastPara="1" wrap="square" lIns="0" tIns="0" rIns="0" bIns="0" anchor="t" anchorCtr="0">
            <a:noAutofit/>
          </a:bodyPr>
          <a:lstStyle>
            <a:lvl1pPr marR="0" lvl="0" algn="ctr" rtl="0">
              <a:lnSpc>
                <a:spcPct val="95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1pPr>
            <a:lvl2pPr marR="0" lvl="1" algn="l" rtl="0">
              <a:lnSpc>
                <a:spcPct val="90000"/>
              </a:lnSpc>
              <a:spcBef>
                <a:spcPts val="40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2pPr>
            <a:lvl3pPr marR="0" lvl="2" algn="l" rtl="0">
              <a:lnSpc>
                <a:spcPct val="85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12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Clr>
                <a:schemeClr val="accent1"/>
              </a:buClr>
              <a:buSzPts val="1400"/>
              <a:buFont typeface="Arial"/>
              <a:buChar char="​"/>
              <a:defRPr sz="1400" b="0" i="0" u="none" strike="noStrike" cap="none">
                <a:solidFill>
                  <a:schemeClr val="accent1"/>
                </a:solidFill>
                <a:latin typeface="Arial"/>
                <a:ea typeface="Arial"/>
                <a:cs typeface="Arial"/>
                <a:sym typeface="Arial"/>
              </a:defRPr>
            </a:lvl5pPr>
            <a:lvl6pPr marR="0" lvl="5" algn="l" rtl="0">
              <a:lnSpc>
                <a:spcPct val="12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85000"/>
              </a:lnSpc>
              <a:spcBef>
                <a:spcPts val="600"/>
              </a:spcBef>
              <a:spcAft>
                <a:spcPts val="0"/>
              </a:spcAft>
              <a:buClr>
                <a:schemeClr val="accent4"/>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100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8pPr>
            <a:lvl9pPr marR="0" lvl="8" algn="l" rtl="0">
              <a:lnSpc>
                <a:spcPct val="85000"/>
              </a:lnSpc>
              <a:spcBef>
                <a:spcPts val="600"/>
              </a:spcBef>
              <a:spcAft>
                <a:spcPts val="1200"/>
              </a:spcAft>
              <a:buClr>
                <a:schemeClr val="dk1"/>
              </a:buClr>
              <a:buSzPts val="1400"/>
              <a:buFont typeface="Arial"/>
              <a:buChar char="​"/>
              <a:defRPr sz="1400" b="1" i="0" u="none" strike="noStrike" cap="none">
                <a:solidFill>
                  <a:schemeClr val="dk1"/>
                </a:solidFill>
                <a:latin typeface="Arial"/>
                <a:ea typeface="Arial"/>
                <a:cs typeface="Arial"/>
                <a:sym typeface="Arial"/>
              </a:defRPr>
            </a:lvl9pPr>
          </a:lstStyle>
          <a:p>
            <a:endParaRPr/>
          </a:p>
        </p:txBody>
      </p:sp>
      <p:sp>
        <p:nvSpPr>
          <p:cNvPr id="1146" name="Google Shape;1146;p105"/>
          <p:cNvSpPr txBox="1">
            <a:spLocks noGrp="1"/>
          </p:cNvSpPr>
          <p:nvPr>
            <p:ph type="body" idx="7"/>
          </p:nvPr>
        </p:nvSpPr>
        <p:spPr>
          <a:xfrm>
            <a:off x="4601400" y="5813717"/>
            <a:ext cx="3018279" cy="229935"/>
          </a:xfrm>
          <a:prstGeom prst="rect">
            <a:avLst/>
          </a:prstGeom>
          <a:noFill/>
          <a:ln>
            <a:noFill/>
          </a:ln>
        </p:spPr>
        <p:txBody>
          <a:bodyPr spcFirstLastPara="1" wrap="square" lIns="0" tIns="0" rIns="0" bIns="0" anchor="t" anchorCtr="0">
            <a:noAutofit/>
          </a:bodyPr>
          <a:lstStyle>
            <a:lvl1pPr marL="457200" lvl="0" indent="-228600" algn="ctr">
              <a:lnSpc>
                <a:spcPct val="83000"/>
              </a:lnSpc>
              <a:spcBef>
                <a:spcPts val="0"/>
              </a:spcBef>
              <a:spcAft>
                <a:spcPts val="0"/>
              </a:spcAft>
              <a:buClr>
                <a:srgbClr val="737373"/>
              </a:buClr>
              <a:buSzPts val="1800"/>
              <a:buNone/>
              <a:defRPr sz="1800">
                <a:solidFill>
                  <a:srgbClr val="737373"/>
                </a:solidFill>
              </a:defRPr>
            </a:lvl1pPr>
            <a:lvl2pPr marL="914400" lvl="1" indent="-228600" algn="l">
              <a:lnSpc>
                <a:spcPct val="90000"/>
              </a:lnSpc>
              <a:spcBef>
                <a:spcPts val="400"/>
              </a:spcBef>
              <a:spcAft>
                <a:spcPts val="0"/>
              </a:spcAft>
              <a:buSzPts val="2000"/>
              <a:buNone/>
              <a:defRPr sz="2000">
                <a:solidFill>
                  <a:srgbClr val="888888"/>
                </a:solidFill>
              </a:defRPr>
            </a:lvl2pPr>
            <a:lvl3pPr marL="1371600" lvl="2" indent="-228600" algn="l">
              <a:lnSpc>
                <a:spcPct val="85000"/>
              </a:lnSpc>
              <a:spcBef>
                <a:spcPts val="400"/>
              </a:spcBef>
              <a:spcAft>
                <a:spcPts val="0"/>
              </a:spcAft>
              <a:buClr>
                <a:srgbClr val="888888"/>
              </a:buClr>
              <a:buSzPts val="1800"/>
              <a:buNone/>
              <a:defRPr sz="1800">
                <a:solidFill>
                  <a:srgbClr val="888888"/>
                </a:solidFill>
              </a:defRPr>
            </a:lvl3pPr>
            <a:lvl4pPr marL="1828800" lvl="3" indent="-228600" algn="l">
              <a:lnSpc>
                <a:spcPct val="90000"/>
              </a:lnSpc>
              <a:spcBef>
                <a:spcPts val="1200"/>
              </a:spcBef>
              <a:spcAft>
                <a:spcPts val="0"/>
              </a:spcAft>
              <a:buClr>
                <a:srgbClr val="888888"/>
              </a:buClr>
              <a:buSzPts val="1600"/>
              <a:buNone/>
              <a:defRPr sz="1600">
                <a:solidFill>
                  <a:srgbClr val="888888"/>
                </a:solidFill>
              </a:defRPr>
            </a:lvl4pPr>
            <a:lvl5pPr marL="2286000" lvl="4" indent="-228600" algn="l">
              <a:lnSpc>
                <a:spcPct val="90000"/>
              </a:lnSpc>
              <a:spcBef>
                <a:spcPts val="0"/>
              </a:spcBef>
              <a:spcAft>
                <a:spcPts val="0"/>
              </a:spcAft>
              <a:buClr>
                <a:srgbClr val="888888"/>
              </a:buClr>
              <a:buSzPts val="1600"/>
              <a:buNone/>
              <a:defRPr sz="1600">
                <a:solidFill>
                  <a:srgbClr val="888888"/>
                </a:solidFill>
              </a:defRPr>
            </a:lvl5pPr>
            <a:lvl6pPr marL="2743200" lvl="5" indent="-228600" algn="l">
              <a:lnSpc>
                <a:spcPct val="120000"/>
              </a:lnSpc>
              <a:spcBef>
                <a:spcPts val="800"/>
              </a:spcBef>
              <a:spcAft>
                <a:spcPts val="0"/>
              </a:spcAft>
              <a:buClr>
                <a:srgbClr val="888888"/>
              </a:buClr>
              <a:buSzPts val="1600"/>
              <a:buNone/>
              <a:defRPr sz="1600">
                <a:solidFill>
                  <a:srgbClr val="888888"/>
                </a:solidFill>
              </a:defRPr>
            </a:lvl6pPr>
            <a:lvl7pPr marL="3200400" lvl="6" indent="-228600" algn="l">
              <a:lnSpc>
                <a:spcPct val="85000"/>
              </a:lnSpc>
              <a:spcBef>
                <a:spcPts val="600"/>
              </a:spcBef>
              <a:spcAft>
                <a:spcPts val="0"/>
              </a:spcAft>
              <a:buSzPts val="1600"/>
              <a:buNone/>
              <a:defRPr sz="1600">
                <a:solidFill>
                  <a:srgbClr val="888888"/>
                </a:solidFill>
              </a:defRPr>
            </a:lvl7pPr>
            <a:lvl8pPr marL="3657600" lvl="7" indent="-228600" algn="l">
              <a:lnSpc>
                <a:spcPct val="100000"/>
              </a:lnSpc>
              <a:spcBef>
                <a:spcPts val="1200"/>
              </a:spcBef>
              <a:spcAft>
                <a:spcPts val="0"/>
              </a:spcAft>
              <a:buClr>
                <a:srgbClr val="888888"/>
              </a:buClr>
              <a:buSzPts val="1600"/>
              <a:buNone/>
              <a:defRPr sz="1600">
                <a:solidFill>
                  <a:srgbClr val="888888"/>
                </a:solidFill>
              </a:defRPr>
            </a:lvl8pPr>
            <a:lvl9pPr marL="4114800" lvl="8" indent="-228600" algn="l">
              <a:lnSpc>
                <a:spcPct val="85000"/>
              </a:lnSpc>
              <a:spcBef>
                <a:spcPts val="600"/>
              </a:spcBef>
              <a:spcAft>
                <a:spcPts val="1200"/>
              </a:spcAft>
              <a:buClr>
                <a:srgbClr val="888888"/>
              </a:buClr>
              <a:buSzPts val="1600"/>
              <a:buNone/>
              <a:defRPr sz="1600">
                <a:solidFill>
                  <a:srgbClr val="888888"/>
                </a:solidFill>
              </a:defRPr>
            </a:lvl9pPr>
          </a:lstStyle>
          <a:p>
            <a:endParaRPr/>
          </a:p>
        </p:txBody>
      </p:sp>
      <p:sp>
        <p:nvSpPr>
          <p:cNvPr id="1147" name="Google Shape;1147;p105"/>
          <p:cNvSpPr txBox="1">
            <a:spLocks noGrp="1"/>
          </p:cNvSpPr>
          <p:nvPr>
            <p:ph type="body" idx="8"/>
          </p:nvPr>
        </p:nvSpPr>
        <p:spPr>
          <a:xfrm>
            <a:off x="4601400" y="4998012"/>
            <a:ext cx="3018279" cy="689420"/>
          </a:xfrm>
          <a:prstGeom prst="rect">
            <a:avLst/>
          </a:prstGeom>
          <a:noFill/>
          <a:ln>
            <a:noFill/>
          </a:ln>
        </p:spPr>
        <p:txBody>
          <a:bodyPr spcFirstLastPara="1" wrap="square" lIns="0" tIns="0" rIns="0" bIns="0" anchor="ctr" anchorCtr="0">
            <a:noAutofit/>
          </a:bodyPr>
          <a:lstStyle>
            <a:lvl1pPr marL="457200" lvl="0" indent="-228600" algn="ctr">
              <a:lnSpc>
                <a:spcPct val="80000"/>
              </a:lnSpc>
              <a:spcBef>
                <a:spcPts val="0"/>
              </a:spcBef>
              <a:spcAft>
                <a:spcPts val="0"/>
              </a:spcAft>
              <a:buClr>
                <a:schemeClr val="dk1"/>
              </a:buClr>
              <a:buSzPts val="2800"/>
              <a:buNone/>
              <a:defRPr sz="2800" b="1">
                <a:solidFill>
                  <a:schemeClr val="dk1"/>
                </a:solidFill>
                <a:latin typeface="Arial"/>
                <a:ea typeface="Arial"/>
                <a:cs typeface="Arial"/>
                <a:sym typeface="Arial"/>
              </a:defRPr>
            </a:lvl1pPr>
            <a:lvl2pPr marL="914400" lvl="1" indent="-228600" algn="l">
              <a:lnSpc>
                <a:spcPct val="90000"/>
              </a:lnSpc>
              <a:spcBef>
                <a:spcPts val="400"/>
              </a:spcBef>
              <a:spcAft>
                <a:spcPts val="0"/>
              </a:spcAft>
              <a:buSzPts val="2000"/>
              <a:buNone/>
              <a:defRPr sz="2000">
                <a:solidFill>
                  <a:srgbClr val="888888"/>
                </a:solidFill>
              </a:defRPr>
            </a:lvl2pPr>
            <a:lvl3pPr marL="1371600" lvl="2" indent="-228600" algn="l">
              <a:lnSpc>
                <a:spcPct val="85000"/>
              </a:lnSpc>
              <a:spcBef>
                <a:spcPts val="400"/>
              </a:spcBef>
              <a:spcAft>
                <a:spcPts val="0"/>
              </a:spcAft>
              <a:buClr>
                <a:srgbClr val="888888"/>
              </a:buClr>
              <a:buSzPts val="1800"/>
              <a:buNone/>
              <a:defRPr sz="1800">
                <a:solidFill>
                  <a:srgbClr val="888888"/>
                </a:solidFill>
              </a:defRPr>
            </a:lvl3pPr>
            <a:lvl4pPr marL="1828800" lvl="3" indent="-228600" algn="l">
              <a:lnSpc>
                <a:spcPct val="90000"/>
              </a:lnSpc>
              <a:spcBef>
                <a:spcPts val="1200"/>
              </a:spcBef>
              <a:spcAft>
                <a:spcPts val="0"/>
              </a:spcAft>
              <a:buClr>
                <a:srgbClr val="888888"/>
              </a:buClr>
              <a:buSzPts val="1600"/>
              <a:buNone/>
              <a:defRPr sz="1600">
                <a:solidFill>
                  <a:srgbClr val="888888"/>
                </a:solidFill>
              </a:defRPr>
            </a:lvl4pPr>
            <a:lvl5pPr marL="2286000" lvl="4" indent="-228600" algn="l">
              <a:lnSpc>
                <a:spcPct val="90000"/>
              </a:lnSpc>
              <a:spcBef>
                <a:spcPts val="0"/>
              </a:spcBef>
              <a:spcAft>
                <a:spcPts val="0"/>
              </a:spcAft>
              <a:buClr>
                <a:srgbClr val="888888"/>
              </a:buClr>
              <a:buSzPts val="1600"/>
              <a:buNone/>
              <a:defRPr sz="1600">
                <a:solidFill>
                  <a:srgbClr val="888888"/>
                </a:solidFill>
              </a:defRPr>
            </a:lvl5pPr>
            <a:lvl6pPr marL="2743200" lvl="5" indent="-228600" algn="l">
              <a:lnSpc>
                <a:spcPct val="120000"/>
              </a:lnSpc>
              <a:spcBef>
                <a:spcPts val="800"/>
              </a:spcBef>
              <a:spcAft>
                <a:spcPts val="0"/>
              </a:spcAft>
              <a:buClr>
                <a:srgbClr val="888888"/>
              </a:buClr>
              <a:buSzPts val="1600"/>
              <a:buNone/>
              <a:defRPr sz="1600">
                <a:solidFill>
                  <a:srgbClr val="888888"/>
                </a:solidFill>
              </a:defRPr>
            </a:lvl6pPr>
            <a:lvl7pPr marL="3200400" lvl="6" indent="-228600" algn="l">
              <a:lnSpc>
                <a:spcPct val="85000"/>
              </a:lnSpc>
              <a:spcBef>
                <a:spcPts val="600"/>
              </a:spcBef>
              <a:spcAft>
                <a:spcPts val="0"/>
              </a:spcAft>
              <a:buSzPts val="1600"/>
              <a:buNone/>
              <a:defRPr sz="1600">
                <a:solidFill>
                  <a:srgbClr val="888888"/>
                </a:solidFill>
              </a:defRPr>
            </a:lvl7pPr>
            <a:lvl8pPr marL="3657600" lvl="7" indent="-228600" algn="l">
              <a:lnSpc>
                <a:spcPct val="100000"/>
              </a:lnSpc>
              <a:spcBef>
                <a:spcPts val="1200"/>
              </a:spcBef>
              <a:spcAft>
                <a:spcPts val="0"/>
              </a:spcAft>
              <a:buClr>
                <a:srgbClr val="888888"/>
              </a:buClr>
              <a:buSzPts val="1600"/>
              <a:buNone/>
              <a:defRPr sz="1600">
                <a:solidFill>
                  <a:srgbClr val="888888"/>
                </a:solidFill>
              </a:defRPr>
            </a:lvl8pPr>
            <a:lvl9pPr marL="4114800" lvl="8" indent="-228600" algn="l">
              <a:lnSpc>
                <a:spcPct val="85000"/>
              </a:lnSpc>
              <a:spcBef>
                <a:spcPts val="600"/>
              </a:spcBef>
              <a:spcAft>
                <a:spcPts val="1200"/>
              </a:spcAft>
              <a:buClr>
                <a:srgbClr val="888888"/>
              </a:buClr>
              <a:buSzPts val="1600"/>
              <a:buNone/>
              <a:defRPr sz="1600">
                <a:solidFill>
                  <a:srgbClr val="888888"/>
                </a:solidFill>
              </a:defRPr>
            </a:lvl9pPr>
          </a:lstStyle>
          <a:p>
            <a:endParaRPr/>
          </a:p>
        </p:txBody>
      </p:sp>
      <p:sp>
        <p:nvSpPr>
          <p:cNvPr id="1148" name="Google Shape;1148;p105"/>
          <p:cNvSpPr txBox="1">
            <a:spLocks noGrp="1"/>
          </p:cNvSpPr>
          <p:nvPr>
            <p:ph type="body" idx="9"/>
          </p:nvPr>
        </p:nvSpPr>
        <p:spPr>
          <a:xfrm>
            <a:off x="8568272" y="5813717"/>
            <a:ext cx="3018279" cy="229935"/>
          </a:xfrm>
          <a:prstGeom prst="rect">
            <a:avLst/>
          </a:prstGeom>
          <a:noFill/>
          <a:ln>
            <a:noFill/>
          </a:ln>
        </p:spPr>
        <p:txBody>
          <a:bodyPr spcFirstLastPara="1" wrap="square" lIns="0" tIns="0" rIns="0" bIns="0" anchor="t" anchorCtr="0">
            <a:noAutofit/>
          </a:bodyPr>
          <a:lstStyle>
            <a:lvl1pPr marL="457200" lvl="0" indent="-228600" algn="ctr">
              <a:lnSpc>
                <a:spcPct val="83000"/>
              </a:lnSpc>
              <a:spcBef>
                <a:spcPts val="0"/>
              </a:spcBef>
              <a:spcAft>
                <a:spcPts val="0"/>
              </a:spcAft>
              <a:buClr>
                <a:srgbClr val="737373"/>
              </a:buClr>
              <a:buSzPts val="1800"/>
              <a:buNone/>
              <a:defRPr sz="1800">
                <a:solidFill>
                  <a:srgbClr val="737373"/>
                </a:solidFill>
              </a:defRPr>
            </a:lvl1pPr>
            <a:lvl2pPr marL="914400" lvl="1" indent="-228600" algn="l">
              <a:lnSpc>
                <a:spcPct val="90000"/>
              </a:lnSpc>
              <a:spcBef>
                <a:spcPts val="400"/>
              </a:spcBef>
              <a:spcAft>
                <a:spcPts val="0"/>
              </a:spcAft>
              <a:buSzPts val="2000"/>
              <a:buNone/>
              <a:defRPr sz="2000">
                <a:solidFill>
                  <a:srgbClr val="888888"/>
                </a:solidFill>
              </a:defRPr>
            </a:lvl2pPr>
            <a:lvl3pPr marL="1371600" lvl="2" indent="-228600" algn="l">
              <a:lnSpc>
                <a:spcPct val="85000"/>
              </a:lnSpc>
              <a:spcBef>
                <a:spcPts val="400"/>
              </a:spcBef>
              <a:spcAft>
                <a:spcPts val="0"/>
              </a:spcAft>
              <a:buClr>
                <a:srgbClr val="888888"/>
              </a:buClr>
              <a:buSzPts val="1800"/>
              <a:buNone/>
              <a:defRPr sz="1800">
                <a:solidFill>
                  <a:srgbClr val="888888"/>
                </a:solidFill>
              </a:defRPr>
            </a:lvl3pPr>
            <a:lvl4pPr marL="1828800" lvl="3" indent="-228600" algn="l">
              <a:lnSpc>
                <a:spcPct val="90000"/>
              </a:lnSpc>
              <a:spcBef>
                <a:spcPts val="1200"/>
              </a:spcBef>
              <a:spcAft>
                <a:spcPts val="0"/>
              </a:spcAft>
              <a:buClr>
                <a:srgbClr val="888888"/>
              </a:buClr>
              <a:buSzPts val="1600"/>
              <a:buNone/>
              <a:defRPr sz="1600">
                <a:solidFill>
                  <a:srgbClr val="888888"/>
                </a:solidFill>
              </a:defRPr>
            </a:lvl4pPr>
            <a:lvl5pPr marL="2286000" lvl="4" indent="-228600" algn="l">
              <a:lnSpc>
                <a:spcPct val="90000"/>
              </a:lnSpc>
              <a:spcBef>
                <a:spcPts val="0"/>
              </a:spcBef>
              <a:spcAft>
                <a:spcPts val="0"/>
              </a:spcAft>
              <a:buClr>
                <a:srgbClr val="888888"/>
              </a:buClr>
              <a:buSzPts val="1600"/>
              <a:buNone/>
              <a:defRPr sz="1600">
                <a:solidFill>
                  <a:srgbClr val="888888"/>
                </a:solidFill>
              </a:defRPr>
            </a:lvl5pPr>
            <a:lvl6pPr marL="2743200" lvl="5" indent="-228600" algn="l">
              <a:lnSpc>
                <a:spcPct val="120000"/>
              </a:lnSpc>
              <a:spcBef>
                <a:spcPts val="800"/>
              </a:spcBef>
              <a:spcAft>
                <a:spcPts val="0"/>
              </a:spcAft>
              <a:buClr>
                <a:srgbClr val="888888"/>
              </a:buClr>
              <a:buSzPts val="1600"/>
              <a:buNone/>
              <a:defRPr sz="1600">
                <a:solidFill>
                  <a:srgbClr val="888888"/>
                </a:solidFill>
              </a:defRPr>
            </a:lvl6pPr>
            <a:lvl7pPr marL="3200400" lvl="6" indent="-228600" algn="l">
              <a:lnSpc>
                <a:spcPct val="85000"/>
              </a:lnSpc>
              <a:spcBef>
                <a:spcPts val="600"/>
              </a:spcBef>
              <a:spcAft>
                <a:spcPts val="0"/>
              </a:spcAft>
              <a:buSzPts val="1600"/>
              <a:buNone/>
              <a:defRPr sz="1600">
                <a:solidFill>
                  <a:srgbClr val="888888"/>
                </a:solidFill>
              </a:defRPr>
            </a:lvl7pPr>
            <a:lvl8pPr marL="3657600" lvl="7" indent="-228600" algn="l">
              <a:lnSpc>
                <a:spcPct val="100000"/>
              </a:lnSpc>
              <a:spcBef>
                <a:spcPts val="1200"/>
              </a:spcBef>
              <a:spcAft>
                <a:spcPts val="0"/>
              </a:spcAft>
              <a:buClr>
                <a:srgbClr val="888888"/>
              </a:buClr>
              <a:buSzPts val="1600"/>
              <a:buNone/>
              <a:defRPr sz="1600">
                <a:solidFill>
                  <a:srgbClr val="888888"/>
                </a:solidFill>
              </a:defRPr>
            </a:lvl8pPr>
            <a:lvl9pPr marL="4114800" lvl="8" indent="-228600" algn="l">
              <a:lnSpc>
                <a:spcPct val="85000"/>
              </a:lnSpc>
              <a:spcBef>
                <a:spcPts val="600"/>
              </a:spcBef>
              <a:spcAft>
                <a:spcPts val="1200"/>
              </a:spcAft>
              <a:buClr>
                <a:srgbClr val="888888"/>
              </a:buClr>
              <a:buSzPts val="1600"/>
              <a:buNone/>
              <a:defRPr sz="1600">
                <a:solidFill>
                  <a:srgbClr val="888888"/>
                </a:solidFill>
              </a:defRPr>
            </a:lvl9pPr>
          </a:lstStyle>
          <a:p>
            <a:endParaRPr/>
          </a:p>
        </p:txBody>
      </p:sp>
      <p:sp>
        <p:nvSpPr>
          <p:cNvPr id="1149" name="Google Shape;1149;p105"/>
          <p:cNvSpPr txBox="1">
            <a:spLocks noGrp="1"/>
          </p:cNvSpPr>
          <p:nvPr>
            <p:ph type="body" idx="13"/>
          </p:nvPr>
        </p:nvSpPr>
        <p:spPr>
          <a:xfrm>
            <a:off x="8568272" y="4998012"/>
            <a:ext cx="3018279" cy="689420"/>
          </a:xfrm>
          <a:prstGeom prst="rect">
            <a:avLst/>
          </a:prstGeom>
          <a:noFill/>
          <a:ln>
            <a:noFill/>
          </a:ln>
        </p:spPr>
        <p:txBody>
          <a:bodyPr spcFirstLastPara="1" wrap="square" lIns="0" tIns="0" rIns="0" bIns="0" anchor="ctr" anchorCtr="0">
            <a:noAutofit/>
          </a:bodyPr>
          <a:lstStyle>
            <a:lvl1pPr marL="457200" lvl="0" indent="-228600" algn="ctr">
              <a:lnSpc>
                <a:spcPct val="80000"/>
              </a:lnSpc>
              <a:spcBef>
                <a:spcPts val="0"/>
              </a:spcBef>
              <a:spcAft>
                <a:spcPts val="0"/>
              </a:spcAft>
              <a:buClr>
                <a:schemeClr val="dk1"/>
              </a:buClr>
              <a:buSzPts val="2800"/>
              <a:buNone/>
              <a:defRPr sz="2800" b="1">
                <a:solidFill>
                  <a:schemeClr val="dk1"/>
                </a:solidFill>
                <a:latin typeface="Arial"/>
                <a:ea typeface="Arial"/>
                <a:cs typeface="Arial"/>
                <a:sym typeface="Arial"/>
              </a:defRPr>
            </a:lvl1pPr>
            <a:lvl2pPr marL="914400" lvl="1" indent="-228600" algn="l">
              <a:lnSpc>
                <a:spcPct val="90000"/>
              </a:lnSpc>
              <a:spcBef>
                <a:spcPts val="400"/>
              </a:spcBef>
              <a:spcAft>
                <a:spcPts val="0"/>
              </a:spcAft>
              <a:buSzPts val="2000"/>
              <a:buNone/>
              <a:defRPr sz="2000">
                <a:solidFill>
                  <a:srgbClr val="888888"/>
                </a:solidFill>
              </a:defRPr>
            </a:lvl2pPr>
            <a:lvl3pPr marL="1371600" lvl="2" indent="-228600" algn="l">
              <a:lnSpc>
                <a:spcPct val="85000"/>
              </a:lnSpc>
              <a:spcBef>
                <a:spcPts val="400"/>
              </a:spcBef>
              <a:spcAft>
                <a:spcPts val="0"/>
              </a:spcAft>
              <a:buClr>
                <a:srgbClr val="888888"/>
              </a:buClr>
              <a:buSzPts val="1800"/>
              <a:buNone/>
              <a:defRPr sz="1800">
                <a:solidFill>
                  <a:srgbClr val="888888"/>
                </a:solidFill>
              </a:defRPr>
            </a:lvl3pPr>
            <a:lvl4pPr marL="1828800" lvl="3" indent="-228600" algn="l">
              <a:lnSpc>
                <a:spcPct val="90000"/>
              </a:lnSpc>
              <a:spcBef>
                <a:spcPts val="1200"/>
              </a:spcBef>
              <a:spcAft>
                <a:spcPts val="0"/>
              </a:spcAft>
              <a:buClr>
                <a:srgbClr val="888888"/>
              </a:buClr>
              <a:buSzPts val="1600"/>
              <a:buNone/>
              <a:defRPr sz="1600">
                <a:solidFill>
                  <a:srgbClr val="888888"/>
                </a:solidFill>
              </a:defRPr>
            </a:lvl4pPr>
            <a:lvl5pPr marL="2286000" lvl="4" indent="-228600" algn="l">
              <a:lnSpc>
                <a:spcPct val="90000"/>
              </a:lnSpc>
              <a:spcBef>
                <a:spcPts val="0"/>
              </a:spcBef>
              <a:spcAft>
                <a:spcPts val="0"/>
              </a:spcAft>
              <a:buClr>
                <a:srgbClr val="888888"/>
              </a:buClr>
              <a:buSzPts val="1600"/>
              <a:buNone/>
              <a:defRPr sz="1600">
                <a:solidFill>
                  <a:srgbClr val="888888"/>
                </a:solidFill>
              </a:defRPr>
            </a:lvl5pPr>
            <a:lvl6pPr marL="2743200" lvl="5" indent="-228600" algn="l">
              <a:lnSpc>
                <a:spcPct val="120000"/>
              </a:lnSpc>
              <a:spcBef>
                <a:spcPts val="800"/>
              </a:spcBef>
              <a:spcAft>
                <a:spcPts val="0"/>
              </a:spcAft>
              <a:buClr>
                <a:srgbClr val="888888"/>
              </a:buClr>
              <a:buSzPts val="1600"/>
              <a:buNone/>
              <a:defRPr sz="1600">
                <a:solidFill>
                  <a:srgbClr val="888888"/>
                </a:solidFill>
              </a:defRPr>
            </a:lvl6pPr>
            <a:lvl7pPr marL="3200400" lvl="6" indent="-228600" algn="l">
              <a:lnSpc>
                <a:spcPct val="85000"/>
              </a:lnSpc>
              <a:spcBef>
                <a:spcPts val="600"/>
              </a:spcBef>
              <a:spcAft>
                <a:spcPts val="0"/>
              </a:spcAft>
              <a:buSzPts val="1600"/>
              <a:buNone/>
              <a:defRPr sz="1600">
                <a:solidFill>
                  <a:srgbClr val="888888"/>
                </a:solidFill>
              </a:defRPr>
            </a:lvl7pPr>
            <a:lvl8pPr marL="3657600" lvl="7" indent="-228600" algn="l">
              <a:lnSpc>
                <a:spcPct val="100000"/>
              </a:lnSpc>
              <a:spcBef>
                <a:spcPts val="1200"/>
              </a:spcBef>
              <a:spcAft>
                <a:spcPts val="0"/>
              </a:spcAft>
              <a:buClr>
                <a:srgbClr val="888888"/>
              </a:buClr>
              <a:buSzPts val="1600"/>
              <a:buNone/>
              <a:defRPr sz="1600">
                <a:solidFill>
                  <a:srgbClr val="888888"/>
                </a:solidFill>
              </a:defRPr>
            </a:lvl8pPr>
            <a:lvl9pPr marL="4114800" lvl="8" indent="-228600" algn="l">
              <a:lnSpc>
                <a:spcPct val="85000"/>
              </a:lnSpc>
              <a:spcBef>
                <a:spcPts val="600"/>
              </a:spcBef>
              <a:spcAft>
                <a:spcPts val="1200"/>
              </a:spcAft>
              <a:buClr>
                <a:srgbClr val="888888"/>
              </a:buClr>
              <a:buSzPts val="1600"/>
              <a:buNone/>
              <a:defRPr sz="1600">
                <a:solidFill>
                  <a:srgbClr val="888888"/>
                </a:solidFil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matchingName="Forward Looking Statement">
  <p:cSld name="Forward Looking Statement">
    <p:bg>
      <p:bgPr>
        <a:gradFill>
          <a:gsLst>
            <a:gs pos="0">
              <a:srgbClr val="F67E32"/>
            </a:gs>
            <a:gs pos="1000">
              <a:srgbClr val="F67E32"/>
            </a:gs>
            <a:gs pos="76000">
              <a:srgbClr val="EC008C"/>
            </a:gs>
            <a:gs pos="100000">
              <a:srgbClr val="EC008C"/>
            </a:gs>
          </a:gsLst>
          <a:path path="circle">
            <a:fillToRect r="100000" b="100000"/>
          </a:path>
          <a:tileRect l="-100000" t="-100000"/>
        </a:gradFill>
        <a:effectLst/>
      </p:bgPr>
    </p:bg>
    <p:spTree>
      <p:nvGrpSpPr>
        <p:cNvPr id="1" name="Shape 1150"/>
        <p:cNvGrpSpPr/>
        <p:nvPr/>
      </p:nvGrpSpPr>
      <p:grpSpPr>
        <a:xfrm>
          <a:off x="0" y="0"/>
          <a:ext cx="0" cy="0"/>
          <a:chOff x="0" y="0"/>
          <a:chExt cx="0" cy="0"/>
        </a:xfrm>
      </p:grpSpPr>
      <p:sp>
        <p:nvSpPr>
          <p:cNvPr id="1151" name="Google Shape;1151;p106"/>
          <p:cNvSpPr/>
          <p:nvPr/>
        </p:nvSpPr>
        <p:spPr>
          <a:xfrm>
            <a:off x="4521200" y="817029"/>
            <a:ext cx="6902024" cy="5359400"/>
          </a:xfrm>
          <a:prstGeom prst="rect">
            <a:avLst/>
          </a:prstGeom>
          <a:noFill/>
          <a:ln>
            <a:noFill/>
          </a:ln>
        </p:spPr>
        <p:txBody>
          <a:bodyPr spcFirstLastPara="1" wrap="square" lIns="0" tIns="0" rIns="0" bIns="0" anchor="t" anchorCtr="0">
            <a:noAutofit/>
          </a:bodyPr>
          <a:lstStyle/>
          <a:p>
            <a:pPr marL="0" marR="0" lvl="0" indent="0" algn="l" rtl="0">
              <a:lnSpc>
                <a:spcPct val="120000"/>
              </a:lnSpc>
              <a:spcBef>
                <a:spcPts val="0"/>
              </a:spcBef>
              <a:spcAft>
                <a:spcPts val="0"/>
              </a:spcAft>
              <a:buClr>
                <a:schemeClr val="lt1"/>
              </a:buClr>
              <a:buSzPts val="1400"/>
              <a:buFont typeface="Arial"/>
              <a:buNone/>
            </a:pPr>
            <a:r>
              <a:rPr lang="en-US" sz="1400">
                <a:solidFill>
                  <a:schemeClr val="lt1"/>
                </a:solidFill>
                <a:latin typeface="Arial"/>
                <a:ea typeface="Arial"/>
                <a:cs typeface="Arial"/>
                <a:sym typeface="Arial"/>
              </a:rPr>
              <a:t>During the course of this presentation, we may make forward‐looking statements regarding future events or plans of the company. We caution you that such statements reflect our current expectations and estimates based on factors currently known to us and that actual events or results may differ materially. The forward-looking statements made in the this presentation are being made as of the time and date of its live presentation. If reviewed after its live presentation, it may not contain current or accurate information. We do not assume any obligation to update any forward‐looking statements made herein. </a:t>
            </a:r>
            <a:endParaRPr sz="1900"/>
          </a:p>
          <a:p>
            <a:pPr marL="0" marR="0" lvl="0" indent="0" algn="l" rtl="0">
              <a:lnSpc>
                <a:spcPct val="120000"/>
              </a:lnSpc>
              <a:spcBef>
                <a:spcPts val="1800"/>
              </a:spcBef>
              <a:spcAft>
                <a:spcPts val="0"/>
              </a:spcAft>
              <a:buClr>
                <a:schemeClr val="lt1"/>
              </a:buClr>
              <a:buSzPts val="1400"/>
              <a:buFont typeface="Arial"/>
              <a:buNone/>
            </a:pPr>
            <a:r>
              <a:rPr lang="en-US" sz="1400">
                <a:solidFill>
                  <a:schemeClr val="lt1"/>
                </a:solidFill>
                <a:latin typeface="Arial"/>
                <a:ea typeface="Arial"/>
                <a:cs typeface="Arial"/>
                <a:sym typeface="Arial"/>
              </a:rPr>
              <a:t>In addition, any information about our roadmap outlines our general product direction and is subject to change at any time without notice. It is for informational purposes only, and shall not be incorporated into any contract or other commitment. Splunk undertakes no obligation either to develop the features or functionalities described or to include any such feature or functionality in a future release.</a:t>
            </a:r>
            <a:endParaRPr sz="1900"/>
          </a:p>
          <a:p>
            <a:pPr marL="0" marR="0" lvl="0" indent="0" algn="l" rtl="0">
              <a:lnSpc>
                <a:spcPct val="120000"/>
              </a:lnSpc>
              <a:spcBef>
                <a:spcPts val="1800"/>
              </a:spcBef>
              <a:spcAft>
                <a:spcPts val="0"/>
              </a:spcAft>
              <a:buNone/>
            </a:pPr>
            <a:r>
              <a:rPr lang="en-US" sz="1400">
                <a:solidFill>
                  <a:schemeClr val="lt1"/>
                </a:solidFill>
                <a:latin typeface="Arial"/>
                <a:ea typeface="Arial"/>
                <a:cs typeface="Arial"/>
                <a:sym typeface="Arial"/>
              </a:rPr>
              <a:t>Splunk, Splunk&gt;, Turn Data Into Doing, The Engine for Machine Data, Splunk Cloud, Splunk Light and SPL are trademarks and registered trademarks of Splunk Inc. in the United States and other countries. All other brand names, product names, or trademarks belong to their respective owners. © 2019 Splunk Inc. All rights reserved.</a:t>
            </a:r>
            <a:endParaRPr sz="1900"/>
          </a:p>
        </p:txBody>
      </p:sp>
      <p:sp>
        <p:nvSpPr>
          <p:cNvPr id="1152" name="Google Shape;1152;p106"/>
          <p:cNvSpPr/>
          <p:nvPr/>
        </p:nvSpPr>
        <p:spPr>
          <a:xfrm rot="-2700000" flipH="1">
            <a:off x="-1118551" y="3595231"/>
            <a:ext cx="2415960" cy="2163015"/>
          </a:xfrm>
          <a:custGeom>
            <a:avLst/>
            <a:gdLst/>
            <a:ahLst/>
            <a:cxnLst/>
            <a:rect l="l" t="t" r="r" b="b"/>
            <a:pathLst>
              <a:path w="2415960" h="2163014" extrusionOk="0">
                <a:moveTo>
                  <a:pt x="0" y="0"/>
                </a:moveTo>
                <a:lnTo>
                  <a:pt x="0" y="2163014"/>
                </a:lnTo>
                <a:lnTo>
                  <a:pt x="2415960" y="2163014"/>
                </a:lnTo>
                <a:lnTo>
                  <a:pt x="252946" y="0"/>
                </a:lnTo>
                <a:lnTo>
                  <a:pt x="0" y="0"/>
                </a:lnTo>
                <a:close/>
              </a:path>
            </a:pathLst>
          </a:custGeom>
          <a:gradFill>
            <a:gsLst>
              <a:gs pos="0">
                <a:srgbClr val="F56A00">
                  <a:alpha val="64705"/>
                </a:srgbClr>
              </a:gs>
              <a:gs pos="1000">
                <a:srgbClr val="F56A00">
                  <a:alpha val="64705"/>
                </a:srgbClr>
              </a:gs>
              <a:gs pos="77000">
                <a:srgbClr val="ED4B5A">
                  <a:alpha val="40000"/>
                </a:srgbClr>
              </a:gs>
              <a:gs pos="100000">
                <a:srgbClr val="ED4B5A">
                  <a:alpha val="40000"/>
                </a:srgbClr>
              </a:gs>
            </a:gsLst>
            <a:lin ang="0" scaled="0"/>
          </a:gradFill>
          <a:ln>
            <a:noFill/>
          </a:ln>
        </p:spPr>
        <p:txBody>
          <a:bodyPr spcFirstLastPara="1" wrap="square" lIns="0" tIns="0" rIns="0" bIns="0" anchor="ctr" anchorCtr="0">
            <a:noAutofit/>
          </a:bodyPr>
          <a:lstStyle/>
          <a:p>
            <a:pPr marL="0" marR="0" lvl="0" indent="0" algn="l" rtl="0">
              <a:spcBef>
                <a:spcPts val="0"/>
              </a:spcBef>
              <a:spcAft>
                <a:spcPts val="0"/>
              </a:spcAft>
              <a:buNone/>
            </a:pPr>
            <a:endParaRPr sz="800" u="sng">
              <a:solidFill>
                <a:schemeClr val="hlink"/>
              </a:solidFill>
              <a:latin typeface="Arial"/>
              <a:ea typeface="Arial"/>
              <a:cs typeface="Arial"/>
              <a:sym typeface="Arial"/>
              <a:hlinkClick r:id="rId2"/>
            </a:endParaRPr>
          </a:p>
        </p:txBody>
      </p:sp>
      <p:sp>
        <p:nvSpPr>
          <p:cNvPr id="1153" name="Google Shape;1153;p106"/>
          <p:cNvSpPr/>
          <p:nvPr/>
        </p:nvSpPr>
        <p:spPr>
          <a:xfrm flipH="1">
            <a:off x="0" y="2724375"/>
            <a:ext cx="3817799" cy="4133627"/>
          </a:xfrm>
          <a:custGeom>
            <a:avLst/>
            <a:gdLst/>
            <a:ahLst/>
            <a:cxnLst/>
            <a:rect l="l" t="t" r="r" b="b"/>
            <a:pathLst>
              <a:path w="3817798" h="4133627" extrusionOk="0">
                <a:moveTo>
                  <a:pt x="1741936" y="0"/>
                </a:moveTo>
                <a:lnTo>
                  <a:pt x="0" y="1741936"/>
                </a:lnTo>
                <a:lnTo>
                  <a:pt x="2391691" y="4133627"/>
                </a:lnTo>
                <a:lnTo>
                  <a:pt x="3817798" y="4133627"/>
                </a:lnTo>
                <a:lnTo>
                  <a:pt x="3817798" y="2075862"/>
                </a:lnTo>
                <a:lnTo>
                  <a:pt x="1741936" y="0"/>
                </a:lnTo>
                <a:close/>
              </a:path>
            </a:pathLst>
          </a:custGeom>
          <a:gradFill>
            <a:gsLst>
              <a:gs pos="0">
                <a:srgbClr val="F99D1C">
                  <a:alpha val="20000"/>
                </a:srgbClr>
              </a:gs>
              <a:gs pos="6000">
                <a:srgbClr val="F99D1C">
                  <a:alpha val="20000"/>
                </a:srgbClr>
              </a:gs>
              <a:gs pos="54000">
                <a:srgbClr val="EE6747">
                  <a:alpha val="50980"/>
                </a:srgbClr>
              </a:gs>
              <a:gs pos="100000">
                <a:srgbClr val="ED3469">
                  <a:alpha val="68627"/>
                </a:srgbClr>
              </a:gs>
            </a:gsLst>
            <a:lin ang="5400000"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Calibri"/>
              <a:buNone/>
            </a:pPr>
            <a:endParaRPr sz="800" b="0" i="0" u="none" strike="noStrike" cap="none">
              <a:solidFill>
                <a:srgbClr val="000000"/>
              </a:solidFill>
              <a:latin typeface="Calibri"/>
              <a:ea typeface="Calibri"/>
              <a:cs typeface="Calibri"/>
              <a:sym typeface="Calibri"/>
            </a:endParaRPr>
          </a:p>
        </p:txBody>
      </p:sp>
      <p:sp>
        <p:nvSpPr>
          <p:cNvPr id="1154" name="Google Shape;1154;p106"/>
          <p:cNvSpPr txBox="1"/>
          <p:nvPr/>
        </p:nvSpPr>
        <p:spPr>
          <a:xfrm>
            <a:off x="685800" y="817029"/>
            <a:ext cx="3140777" cy="1551193"/>
          </a:xfrm>
          <a:prstGeom prst="rect">
            <a:avLst/>
          </a:prstGeom>
          <a:noFill/>
          <a:ln>
            <a:noFill/>
          </a:ln>
        </p:spPr>
        <p:txBody>
          <a:bodyPr spcFirstLastPara="1" wrap="square" lIns="0" tIns="0" rIns="0" bIns="0" anchor="t" anchorCtr="0">
            <a:noAutofit/>
          </a:bodyPr>
          <a:lstStyle/>
          <a:p>
            <a:pPr marL="0" marR="0" lvl="0" indent="0" algn="l" rtl="0">
              <a:lnSpc>
                <a:spcPct val="80000"/>
              </a:lnSpc>
              <a:spcBef>
                <a:spcPts val="0"/>
              </a:spcBef>
              <a:spcAft>
                <a:spcPts val="0"/>
              </a:spcAft>
              <a:buNone/>
            </a:pPr>
            <a:r>
              <a:rPr lang="en-US" sz="4200" b="1">
                <a:solidFill>
                  <a:srgbClr val="FFFFFF"/>
                </a:solidFill>
                <a:latin typeface="Arial"/>
                <a:ea typeface="Arial"/>
                <a:cs typeface="Arial"/>
                <a:sym typeface="Arial"/>
              </a:rPr>
              <a:t>Forward-</a:t>
            </a:r>
            <a:endParaRPr sz="1900"/>
          </a:p>
          <a:p>
            <a:pPr marL="0" marR="0" lvl="0" indent="0" algn="l" rtl="0">
              <a:lnSpc>
                <a:spcPct val="80000"/>
              </a:lnSpc>
              <a:spcBef>
                <a:spcPts val="0"/>
              </a:spcBef>
              <a:spcAft>
                <a:spcPts val="0"/>
              </a:spcAft>
              <a:buNone/>
            </a:pPr>
            <a:r>
              <a:rPr lang="en-US" sz="4200" b="1">
                <a:solidFill>
                  <a:srgbClr val="FFFFFF"/>
                </a:solidFill>
                <a:latin typeface="Arial"/>
                <a:ea typeface="Arial"/>
                <a:cs typeface="Arial"/>
                <a:sym typeface="Arial"/>
              </a:rPr>
              <a:t>Looking</a:t>
            </a:r>
            <a:endParaRPr sz="1900"/>
          </a:p>
          <a:p>
            <a:pPr marL="0" marR="0" lvl="0" indent="0" algn="l" rtl="0">
              <a:lnSpc>
                <a:spcPct val="80000"/>
              </a:lnSpc>
              <a:spcBef>
                <a:spcPts val="0"/>
              </a:spcBef>
              <a:spcAft>
                <a:spcPts val="0"/>
              </a:spcAft>
              <a:buNone/>
            </a:pPr>
            <a:r>
              <a:rPr lang="en-US" sz="4200" b="1">
                <a:solidFill>
                  <a:srgbClr val="FFFFFF"/>
                </a:solidFill>
                <a:latin typeface="Arial"/>
                <a:ea typeface="Arial"/>
                <a:cs typeface="Arial"/>
                <a:sym typeface="Arial"/>
              </a:rPr>
              <a:t>Statements</a:t>
            </a:r>
            <a:endParaRPr sz="1900"/>
          </a:p>
        </p:txBody>
      </p:sp>
      <p:sp>
        <p:nvSpPr>
          <p:cNvPr id="1155" name="Google Shape;1155;p106"/>
          <p:cNvSpPr/>
          <p:nvPr/>
        </p:nvSpPr>
        <p:spPr>
          <a:xfrm rot="-2700000" flipH="1">
            <a:off x="-1118551" y="3595231"/>
            <a:ext cx="2415960" cy="2163015"/>
          </a:xfrm>
          <a:custGeom>
            <a:avLst/>
            <a:gdLst/>
            <a:ahLst/>
            <a:cxnLst/>
            <a:rect l="l" t="t" r="r" b="b"/>
            <a:pathLst>
              <a:path w="2415960" h="2163014" extrusionOk="0">
                <a:moveTo>
                  <a:pt x="0" y="0"/>
                </a:moveTo>
                <a:lnTo>
                  <a:pt x="0" y="2163014"/>
                </a:lnTo>
                <a:lnTo>
                  <a:pt x="2415960" y="2163014"/>
                </a:lnTo>
                <a:lnTo>
                  <a:pt x="252946" y="0"/>
                </a:lnTo>
                <a:lnTo>
                  <a:pt x="0" y="0"/>
                </a:lnTo>
                <a:close/>
              </a:path>
            </a:pathLst>
          </a:custGeom>
          <a:gradFill>
            <a:gsLst>
              <a:gs pos="0">
                <a:srgbClr val="F99D1C">
                  <a:alpha val="45882"/>
                </a:srgbClr>
              </a:gs>
              <a:gs pos="1000">
                <a:srgbClr val="F99D1C">
                  <a:alpha val="45882"/>
                </a:srgbClr>
              </a:gs>
              <a:gs pos="77000">
                <a:srgbClr val="ED4B5A">
                  <a:alpha val="40000"/>
                </a:srgbClr>
              </a:gs>
              <a:gs pos="100000">
                <a:srgbClr val="ED4B5A">
                  <a:alpha val="40000"/>
                </a:srgbClr>
              </a:gs>
            </a:gsLst>
            <a:lin ang="0"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Calibri"/>
              <a:buNone/>
            </a:pPr>
            <a:endParaRPr sz="800" b="0" i="0" u="sng" strike="noStrike" cap="none">
              <a:solidFill>
                <a:schemeClr val="hlink"/>
              </a:solidFill>
              <a:latin typeface="Arial"/>
              <a:ea typeface="Arial"/>
              <a:cs typeface="Arial"/>
              <a:sym typeface="Arial"/>
              <a:hlinkClick r:id="rId2"/>
            </a:endParaRPr>
          </a:p>
        </p:txBody>
      </p:sp>
      <p:sp>
        <p:nvSpPr>
          <p:cNvPr id="1156" name="Google Shape;1156;p106"/>
          <p:cNvSpPr/>
          <p:nvPr/>
        </p:nvSpPr>
        <p:spPr>
          <a:xfrm rot="-2700000" flipH="1">
            <a:off x="-216676" y="4543977"/>
            <a:ext cx="3367812" cy="2799699"/>
          </a:xfrm>
          <a:custGeom>
            <a:avLst/>
            <a:gdLst/>
            <a:ahLst/>
            <a:cxnLst/>
            <a:rect l="l" t="t" r="r" b="b"/>
            <a:pathLst>
              <a:path w="3367812" h="2799699" extrusionOk="0">
                <a:moveTo>
                  <a:pt x="0" y="0"/>
                </a:moveTo>
                <a:lnTo>
                  <a:pt x="0" y="2799699"/>
                </a:lnTo>
                <a:lnTo>
                  <a:pt x="1576892" y="2799699"/>
                </a:lnTo>
                <a:lnTo>
                  <a:pt x="3367812" y="1008779"/>
                </a:lnTo>
                <a:lnTo>
                  <a:pt x="2359033" y="0"/>
                </a:lnTo>
                <a:lnTo>
                  <a:pt x="0" y="0"/>
                </a:lnTo>
                <a:close/>
              </a:path>
            </a:pathLst>
          </a:custGeom>
          <a:gradFill>
            <a:gsLst>
              <a:gs pos="0">
                <a:srgbClr val="F99D1C">
                  <a:alpha val="44705"/>
                </a:srgbClr>
              </a:gs>
              <a:gs pos="1000">
                <a:srgbClr val="F99D1C">
                  <a:alpha val="44705"/>
                </a:srgbClr>
              </a:gs>
              <a:gs pos="70000">
                <a:srgbClr val="EE604B">
                  <a:alpha val="51764"/>
                </a:srgbClr>
              </a:gs>
              <a:gs pos="100000">
                <a:srgbClr val="EE604B">
                  <a:alpha val="51764"/>
                </a:srgbClr>
              </a:gs>
            </a:gsLst>
            <a:lin ang="0"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Calibri"/>
              <a:buNone/>
            </a:pPr>
            <a:endParaRPr sz="800" b="0" i="0" u="sng" strike="noStrike" cap="none">
              <a:solidFill>
                <a:schemeClr val="hlink"/>
              </a:solidFill>
              <a:latin typeface="Calibri"/>
              <a:ea typeface="Calibri"/>
              <a:cs typeface="Calibri"/>
              <a:sym typeface="Calibri"/>
              <a:hlinkClick r:id="rId2"/>
            </a:endParaRPr>
          </a:p>
        </p:txBody>
      </p:sp>
      <p:sp>
        <p:nvSpPr>
          <p:cNvPr id="1157" name="Google Shape;1157;p106"/>
          <p:cNvSpPr/>
          <p:nvPr/>
        </p:nvSpPr>
        <p:spPr>
          <a:xfrm rot="-2700000" flipH="1">
            <a:off x="1043219" y="6073275"/>
            <a:ext cx="1569452" cy="1569452"/>
          </a:xfrm>
          <a:custGeom>
            <a:avLst/>
            <a:gdLst/>
            <a:ahLst/>
            <a:cxnLst/>
            <a:rect l="l" t="t" r="r" b="b"/>
            <a:pathLst>
              <a:path w="1569452" h="1569452" extrusionOk="0">
                <a:moveTo>
                  <a:pt x="0" y="1"/>
                </a:moveTo>
                <a:lnTo>
                  <a:pt x="0" y="1569452"/>
                </a:lnTo>
                <a:lnTo>
                  <a:pt x="1569452" y="0"/>
                </a:lnTo>
                <a:lnTo>
                  <a:pt x="0" y="1"/>
                </a:lnTo>
                <a:close/>
              </a:path>
            </a:pathLst>
          </a:custGeom>
          <a:gradFill>
            <a:gsLst>
              <a:gs pos="0">
                <a:srgbClr val="F99D1C">
                  <a:alpha val="30980"/>
                </a:srgbClr>
              </a:gs>
              <a:gs pos="1000">
                <a:srgbClr val="F99D1C">
                  <a:alpha val="30980"/>
                </a:srgbClr>
              </a:gs>
              <a:gs pos="70000">
                <a:srgbClr val="EE604B">
                  <a:alpha val="44705"/>
                </a:srgbClr>
              </a:gs>
              <a:gs pos="100000">
                <a:srgbClr val="EE604B">
                  <a:alpha val="44705"/>
                </a:srgbClr>
              </a:gs>
            </a:gsLst>
            <a:lin ang="0" scaled="0"/>
          </a:gra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Calibri"/>
              <a:buNone/>
            </a:pPr>
            <a:endParaRPr sz="800" b="0" i="0" u="sng" strike="noStrike" cap="none">
              <a:solidFill>
                <a:schemeClr val="hlink"/>
              </a:solidFill>
              <a:latin typeface="Calibri"/>
              <a:ea typeface="Calibri"/>
              <a:cs typeface="Calibri"/>
              <a:sym typeface="Calibri"/>
              <a:hlinkClick r:id="rId2"/>
            </a:endParaRPr>
          </a:p>
        </p:txBody>
      </p:sp>
      <p:cxnSp>
        <p:nvCxnSpPr>
          <p:cNvPr id="1158" name="Google Shape;1158;p106"/>
          <p:cNvCxnSpPr/>
          <p:nvPr/>
        </p:nvCxnSpPr>
        <p:spPr>
          <a:xfrm>
            <a:off x="2803141" y="4904357"/>
            <a:ext cx="623436" cy="623436"/>
          </a:xfrm>
          <a:prstGeom prst="straightConnector1">
            <a:avLst/>
          </a:prstGeom>
          <a:noFill/>
          <a:ln w="12700" cap="rnd" cmpd="sng">
            <a:solidFill>
              <a:srgbClr val="FFFFFF"/>
            </a:solidFill>
            <a:prstDash val="solid"/>
            <a:round/>
            <a:headEnd type="none" w="sm" len="sm"/>
            <a:tailEnd type="none" w="sm" len="sm"/>
          </a:ln>
        </p:spPr>
      </p:cxnSp>
      <p:grpSp>
        <p:nvGrpSpPr>
          <p:cNvPr id="1159" name="Google Shape;1159;p106"/>
          <p:cNvGrpSpPr/>
          <p:nvPr/>
        </p:nvGrpSpPr>
        <p:grpSpPr>
          <a:xfrm>
            <a:off x="705079" y="2516699"/>
            <a:ext cx="2036551" cy="61913"/>
            <a:chOff x="705078" y="1785016"/>
            <a:chExt cx="2036551" cy="61913"/>
          </a:xfrm>
        </p:grpSpPr>
        <p:cxnSp>
          <p:nvCxnSpPr>
            <p:cNvPr id="1160" name="Google Shape;1160;p106"/>
            <p:cNvCxnSpPr/>
            <p:nvPr/>
          </p:nvCxnSpPr>
          <p:spPr>
            <a:xfrm flipH="1">
              <a:off x="705078"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1161" name="Google Shape;1161;p106"/>
            <p:cNvCxnSpPr/>
            <p:nvPr/>
          </p:nvCxnSpPr>
          <p:spPr>
            <a:xfrm flipH="1">
              <a:off x="768776"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1162" name="Google Shape;1162;p106"/>
            <p:cNvCxnSpPr/>
            <p:nvPr/>
          </p:nvCxnSpPr>
          <p:spPr>
            <a:xfrm flipH="1">
              <a:off x="832474"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1163" name="Google Shape;1163;p106"/>
            <p:cNvCxnSpPr/>
            <p:nvPr/>
          </p:nvCxnSpPr>
          <p:spPr>
            <a:xfrm flipH="1">
              <a:off x="896172"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1164" name="Google Shape;1164;p106"/>
            <p:cNvCxnSpPr/>
            <p:nvPr/>
          </p:nvCxnSpPr>
          <p:spPr>
            <a:xfrm flipH="1">
              <a:off x="959870"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1165" name="Google Shape;1165;p106"/>
            <p:cNvCxnSpPr/>
            <p:nvPr/>
          </p:nvCxnSpPr>
          <p:spPr>
            <a:xfrm flipH="1">
              <a:off x="1023568"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1166" name="Google Shape;1166;p106"/>
            <p:cNvCxnSpPr/>
            <p:nvPr/>
          </p:nvCxnSpPr>
          <p:spPr>
            <a:xfrm flipH="1">
              <a:off x="1087266"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1167" name="Google Shape;1167;p106"/>
            <p:cNvCxnSpPr/>
            <p:nvPr/>
          </p:nvCxnSpPr>
          <p:spPr>
            <a:xfrm flipH="1">
              <a:off x="1150964"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1168" name="Google Shape;1168;p106"/>
            <p:cNvCxnSpPr/>
            <p:nvPr/>
          </p:nvCxnSpPr>
          <p:spPr>
            <a:xfrm flipH="1">
              <a:off x="1214662"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1169" name="Google Shape;1169;p106"/>
            <p:cNvCxnSpPr/>
            <p:nvPr/>
          </p:nvCxnSpPr>
          <p:spPr>
            <a:xfrm flipH="1">
              <a:off x="1278360"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1170" name="Google Shape;1170;p106"/>
            <p:cNvCxnSpPr/>
            <p:nvPr/>
          </p:nvCxnSpPr>
          <p:spPr>
            <a:xfrm flipH="1">
              <a:off x="1342058"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1171" name="Google Shape;1171;p106"/>
            <p:cNvCxnSpPr/>
            <p:nvPr/>
          </p:nvCxnSpPr>
          <p:spPr>
            <a:xfrm flipH="1">
              <a:off x="1405756"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1172" name="Google Shape;1172;p106"/>
            <p:cNvCxnSpPr/>
            <p:nvPr/>
          </p:nvCxnSpPr>
          <p:spPr>
            <a:xfrm flipH="1">
              <a:off x="1469454"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1173" name="Google Shape;1173;p106"/>
            <p:cNvCxnSpPr/>
            <p:nvPr/>
          </p:nvCxnSpPr>
          <p:spPr>
            <a:xfrm flipH="1">
              <a:off x="1533152"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1174" name="Google Shape;1174;p106"/>
            <p:cNvCxnSpPr/>
            <p:nvPr/>
          </p:nvCxnSpPr>
          <p:spPr>
            <a:xfrm flipH="1">
              <a:off x="1596850"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1175" name="Google Shape;1175;p106"/>
            <p:cNvCxnSpPr/>
            <p:nvPr/>
          </p:nvCxnSpPr>
          <p:spPr>
            <a:xfrm flipH="1">
              <a:off x="1660548"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1176" name="Google Shape;1176;p106"/>
            <p:cNvCxnSpPr/>
            <p:nvPr/>
          </p:nvCxnSpPr>
          <p:spPr>
            <a:xfrm flipH="1">
              <a:off x="1724246"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1177" name="Google Shape;1177;p106"/>
            <p:cNvCxnSpPr/>
            <p:nvPr/>
          </p:nvCxnSpPr>
          <p:spPr>
            <a:xfrm flipH="1">
              <a:off x="1787944"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1178" name="Google Shape;1178;p106"/>
            <p:cNvCxnSpPr/>
            <p:nvPr/>
          </p:nvCxnSpPr>
          <p:spPr>
            <a:xfrm flipH="1">
              <a:off x="1851642"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1179" name="Google Shape;1179;p106"/>
            <p:cNvCxnSpPr/>
            <p:nvPr/>
          </p:nvCxnSpPr>
          <p:spPr>
            <a:xfrm flipH="1">
              <a:off x="1915340"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1180" name="Google Shape;1180;p106"/>
            <p:cNvCxnSpPr/>
            <p:nvPr/>
          </p:nvCxnSpPr>
          <p:spPr>
            <a:xfrm flipH="1">
              <a:off x="1979038"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1181" name="Google Shape;1181;p106"/>
            <p:cNvCxnSpPr/>
            <p:nvPr/>
          </p:nvCxnSpPr>
          <p:spPr>
            <a:xfrm flipH="1">
              <a:off x="2042736"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1182" name="Google Shape;1182;p106"/>
            <p:cNvCxnSpPr/>
            <p:nvPr/>
          </p:nvCxnSpPr>
          <p:spPr>
            <a:xfrm flipH="1">
              <a:off x="2106434"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1183" name="Google Shape;1183;p106"/>
            <p:cNvCxnSpPr/>
            <p:nvPr/>
          </p:nvCxnSpPr>
          <p:spPr>
            <a:xfrm flipH="1">
              <a:off x="2170132"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1184" name="Google Shape;1184;p106"/>
            <p:cNvCxnSpPr/>
            <p:nvPr/>
          </p:nvCxnSpPr>
          <p:spPr>
            <a:xfrm flipH="1">
              <a:off x="2233830"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1185" name="Google Shape;1185;p106"/>
            <p:cNvCxnSpPr/>
            <p:nvPr/>
          </p:nvCxnSpPr>
          <p:spPr>
            <a:xfrm flipH="1">
              <a:off x="2297528"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1186" name="Google Shape;1186;p106"/>
            <p:cNvCxnSpPr/>
            <p:nvPr/>
          </p:nvCxnSpPr>
          <p:spPr>
            <a:xfrm flipH="1">
              <a:off x="2361226"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1187" name="Google Shape;1187;p106"/>
            <p:cNvCxnSpPr/>
            <p:nvPr/>
          </p:nvCxnSpPr>
          <p:spPr>
            <a:xfrm flipH="1">
              <a:off x="2424924"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1188" name="Google Shape;1188;p106"/>
            <p:cNvCxnSpPr/>
            <p:nvPr/>
          </p:nvCxnSpPr>
          <p:spPr>
            <a:xfrm flipH="1">
              <a:off x="2488622"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1189" name="Google Shape;1189;p106"/>
            <p:cNvCxnSpPr/>
            <p:nvPr/>
          </p:nvCxnSpPr>
          <p:spPr>
            <a:xfrm flipH="1">
              <a:off x="2552320"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1190" name="Google Shape;1190;p106"/>
            <p:cNvCxnSpPr/>
            <p:nvPr/>
          </p:nvCxnSpPr>
          <p:spPr>
            <a:xfrm flipH="1">
              <a:off x="2616018" y="1785016"/>
              <a:ext cx="61913" cy="61913"/>
            </a:xfrm>
            <a:prstGeom prst="straightConnector1">
              <a:avLst/>
            </a:prstGeom>
            <a:noFill/>
            <a:ln w="12700" cap="rnd" cmpd="sng">
              <a:solidFill>
                <a:srgbClr val="FFFFFF"/>
              </a:solidFill>
              <a:prstDash val="solid"/>
              <a:round/>
              <a:headEnd type="none" w="sm" len="sm"/>
              <a:tailEnd type="none" w="sm" len="sm"/>
            </a:ln>
          </p:spPr>
        </p:cxnSp>
        <p:cxnSp>
          <p:nvCxnSpPr>
            <p:cNvPr id="1191" name="Google Shape;1191;p106"/>
            <p:cNvCxnSpPr/>
            <p:nvPr/>
          </p:nvCxnSpPr>
          <p:spPr>
            <a:xfrm flipH="1">
              <a:off x="2679716" y="1785016"/>
              <a:ext cx="61913" cy="61913"/>
            </a:xfrm>
            <a:prstGeom prst="straightConnector1">
              <a:avLst/>
            </a:prstGeom>
            <a:noFill/>
            <a:ln w="12700" cap="rnd" cmpd="sng">
              <a:solidFill>
                <a:srgbClr val="FFFFFF"/>
              </a:solidFill>
              <a:prstDash val="solid"/>
              <a:round/>
              <a:headEnd type="none" w="sm" len="sm"/>
              <a:tailEnd type="none" w="sm" len="sm"/>
            </a:ln>
          </p:spPr>
        </p:cxnSp>
      </p:grpSp>
      <p:grpSp>
        <p:nvGrpSpPr>
          <p:cNvPr id="1192" name="Google Shape;1192;p106"/>
          <p:cNvGrpSpPr/>
          <p:nvPr/>
        </p:nvGrpSpPr>
        <p:grpSpPr>
          <a:xfrm flipH="1">
            <a:off x="636769" y="6637976"/>
            <a:ext cx="868609" cy="245424"/>
            <a:chOff x="636769" y="6637976"/>
            <a:chExt cx="868609" cy="245424"/>
          </a:xfrm>
        </p:grpSpPr>
        <p:cxnSp>
          <p:nvCxnSpPr>
            <p:cNvPr id="1193" name="Google Shape;1193;p106"/>
            <p:cNvCxnSpPr/>
            <p:nvPr/>
          </p:nvCxnSpPr>
          <p:spPr>
            <a:xfrm>
              <a:off x="1052225" y="6637976"/>
              <a:ext cx="245424" cy="245424"/>
            </a:xfrm>
            <a:prstGeom prst="straightConnector1">
              <a:avLst/>
            </a:prstGeom>
            <a:noFill/>
            <a:ln w="12700" cap="rnd" cmpd="sng">
              <a:solidFill>
                <a:srgbClr val="FFFFFF"/>
              </a:solidFill>
              <a:prstDash val="solid"/>
              <a:round/>
              <a:headEnd type="none" w="sm" len="sm"/>
              <a:tailEnd type="none" w="sm" len="sm"/>
            </a:ln>
          </p:spPr>
        </p:cxnSp>
        <p:cxnSp>
          <p:nvCxnSpPr>
            <p:cNvPr id="1194" name="Google Shape;1194;p106"/>
            <p:cNvCxnSpPr/>
            <p:nvPr/>
          </p:nvCxnSpPr>
          <p:spPr>
            <a:xfrm>
              <a:off x="1259954" y="6637976"/>
              <a:ext cx="245424" cy="245424"/>
            </a:xfrm>
            <a:prstGeom prst="straightConnector1">
              <a:avLst/>
            </a:prstGeom>
            <a:noFill/>
            <a:ln w="12700" cap="rnd" cmpd="sng">
              <a:solidFill>
                <a:srgbClr val="FFFFFF"/>
              </a:solidFill>
              <a:prstDash val="solid"/>
              <a:round/>
              <a:headEnd type="none" w="sm" len="sm"/>
              <a:tailEnd type="none" w="sm" len="sm"/>
            </a:ln>
          </p:spPr>
        </p:cxnSp>
        <p:cxnSp>
          <p:nvCxnSpPr>
            <p:cNvPr id="1195" name="Google Shape;1195;p106"/>
            <p:cNvCxnSpPr/>
            <p:nvPr/>
          </p:nvCxnSpPr>
          <p:spPr>
            <a:xfrm>
              <a:off x="844497" y="6637976"/>
              <a:ext cx="245424" cy="245424"/>
            </a:xfrm>
            <a:prstGeom prst="straightConnector1">
              <a:avLst/>
            </a:prstGeom>
            <a:noFill/>
            <a:ln w="12700" cap="rnd" cmpd="sng">
              <a:solidFill>
                <a:srgbClr val="FFFFFF"/>
              </a:solidFill>
              <a:prstDash val="solid"/>
              <a:round/>
              <a:headEnd type="none" w="sm" len="sm"/>
              <a:tailEnd type="none" w="sm" len="sm"/>
            </a:ln>
          </p:spPr>
        </p:cxnSp>
        <p:cxnSp>
          <p:nvCxnSpPr>
            <p:cNvPr id="1196" name="Google Shape;1196;p106"/>
            <p:cNvCxnSpPr/>
            <p:nvPr/>
          </p:nvCxnSpPr>
          <p:spPr>
            <a:xfrm>
              <a:off x="636769" y="6637976"/>
              <a:ext cx="245424" cy="245424"/>
            </a:xfrm>
            <a:prstGeom prst="straightConnector1">
              <a:avLst/>
            </a:prstGeom>
            <a:noFill/>
            <a:ln w="12700" cap="rnd" cmpd="sng">
              <a:solidFill>
                <a:srgbClr val="FFFFFF"/>
              </a:solidFill>
              <a:prstDash val="solid"/>
              <a:round/>
              <a:headEnd type="none" w="sm" len="sm"/>
              <a:tailEnd type="none" w="sm" len="sm"/>
            </a:ln>
          </p:spPr>
        </p:cxnSp>
      </p:grpSp>
      <p:pic>
        <p:nvPicPr>
          <p:cNvPr id="1197" name="Google Shape;1197;p106"/>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9768418" y="6398745"/>
            <a:ext cx="1737783" cy="232711"/>
          </a:xfrm>
          <a:prstGeom prst="rect">
            <a:avLst/>
          </a:prstGeom>
          <a:noFill/>
          <a:ln>
            <a:noFill/>
          </a:ln>
        </p:spPr>
      </p:pic>
      <p:sp>
        <p:nvSpPr>
          <p:cNvPr id="1198" name="Google Shape;1198;p106"/>
          <p:cNvSpPr/>
          <p:nvPr/>
        </p:nvSpPr>
        <p:spPr>
          <a:xfrm>
            <a:off x="844497" y="3753611"/>
            <a:ext cx="218427" cy="173117"/>
          </a:xfrm>
          <a:prstGeom prst="ellipse">
            <a:avLst/>
          </a:prstGeom>
          <a:noFill/>
          <a:ln w="12700" cap="rnd" cmpd="sng">
            <a:solidFill>
              <a:srgbClr val="FFFFFF"/>
            </a:solidFill>
            <a:prstDash val="solid"/>
            <a:round/>
            <a:headEnd type="none" w="sm" len="sm"/>
            <a:tailEnd type="none" w="sm" len="sm"/>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800"/>
              <a:buFont typeface="Calibri"/>
              <a:buNone/>
            </a:pPr>
            <a:endParaRPr sz="800" b="0" i="0" u="sng" strike="noStrike" cap="none">
              <a:solidFill>
                <a:schemeClr val="hlink"/>
              </a:solidFill>
              <a:latin typeface="Calibri"/>
              <a:ea typeface="Calibri"/>
              <a:cs typeface="Calibri"/>
              <a:sym typeface="Calibri"/>
              <a:hlinkClick r:id="rId2"/>
            </a:endParaRPr>
          </a:p>
        </p:txBody>
      </p:sp>
      <p:sp>
        <p:nvSpPr>
          <p:cNvPr id="1199" name="Google Shape;1199;p106"/>
          <p:cNvSpPr/>
          <p:nvPr/>
        </p:nvSpPr>
        <p:spPr>
          <a:xfrm>
            <a:off x="10836947" y="87136"/>
            <a:ext cx="1338508" cy="181868"/>
          </a:xfrm>
          <a:prstGeom prst="rect">
            <a:avLst/>
          </a:prstGeom>
          <a:noFill/>
          <a:ln>
            <a:noFill/>
          </a:ln>
        </p:spPr>
        <p:txBody>
          <a:bodyPr spcFirstLastPara="1" wrap="square" lIns="121900" tIns="60925" rIns="121900" bIns="60925" anchor="t" anchorCtr="0">
            <a:noAutofit/>
          </a:bodyPr>
          <a:lstStyle/>
          <a:p>
            <a:pPr marL="0" marR="0" lvl="0" indent="0" algn="r" rtl="0">
              <a:spcBef>
                <a:spcPts val="0"/>
              </a:spcBef>
              <a:spcAft>
                <a:spcPts val="0"/>
              </a:spcAft>
              <a:buNone/>
            </a:pPr>
            <a:r>
              <a:rPr lang="en-US" sz="700" b="0" i="0">
                <a:solidFill>
                  <a:schemeClr val="lt1"/>
                </a:solidFill>
                <a:latin typeface="Arial"/>
                <a:ea typeface="Arial"/>
                <a:cs typeface="Arial"/>
                <a:sym typeface="Arial"/>
              </a:rPr>
              <a:t>© 2019 SPLUNK INC.</a:t>
            </a:r>
            <a:endParaRPr sz="700">
              <a:solidFill>
                <a:schemeClr val="lt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matchingName="Thank You">
  <p:cSld name="Thank You">
    <p:bg>
      <p:bgPr>
        <a:blipFill>
          <a:blip r:embed="rId2">
            <a:alphaModFix/>
          </a:blip>
          <a:stretch>
            <a:fillRect/>
          </a:stretch>
        </a:blipFill>
        <a:effectLst/>
      </p:bgPr>
    </p:bg>
    <p:spTree>
      <p:nvGrpSpPr>
        <p:cNvPr id="1" name="Shape 1200"/>
        <p:cNvGrpSpPr/>
        <p:nvPr/>
      </p:nvGrpSpPr>
      <p:grpSpPr>
        <a:xfrm>
          <a:off x="0" y="0"/>
          <a:ext cx="0" cy="0"/>
          <a:chOff x="0" y="0"/>
          <a:chExt cx="0" cy="0"/>
        </a:xfrm>
      </p:grpSpPr>
      <p:sp>
        <p:nvSpPr>
          <p:cNvPr id="1201" name="Google Shape;1201;p107"/>
          <p:cNvSpPr txBox="1"/>
          <p:nvPr/>
        </p:nvSpPr>
        <p:spPr>
          <a:xfrm>
            <a:off x="2650628" y="2936559"/>
            <a:ext cx="6890744" cy="984885"/>
          </a:xfrm>
          <a:prstGeom prst="rect">
            <a:avLst/>
          </a:prstGeom>
          <a:noFill/>
          <a:ln>
            <a:noFill/>
          </a:ln>
        </p:spPr>
        <p:txBody>
          <a:bodyPr spcFirstLastPara="1" wrap="square" lIns="0" tIns="0" rIns="0" bIns="0" anchor="t" anchorCtr="0">
            <a:noAutofit/>
          </a:bodyPr>
          <a:lstStyle/>
          <a:p>
            <a:pPr marL="0" marR="0" lvl="0" indent="0" algn="ctr" rtl="0">
              <a:lnSpc>
                <a:spcPct val="80000"/>
              </a:lnSpc>
              <a:spcBef>
                <a:spcPts val="0"/>
              </a:spcBef>
              <a:spcAft>
                <a:spcPts val="0"/>
              </a:spcAft>
              <a:buNone/>
            </a:pPr>
            <a:r>
              <a:rPr lang="en-US" sz="8000" b="1">
                <a:solidFill>
                  <a:schemeClr val="lt1"/>
                </a:solidFill>
                <a:latin typeface="Arial"/>
                <a:ea typeface="Arial"/>
                <a:cs typeface="Arial"/>
                <a:sym typeface="Arial"/>
              </a:rPr>
              <a:t>Thank You</a:t>
            </a:r>
            <a:endParaRPr sz="1900"/>
          </a:p>
        </p:txBody>
      </p:sp>
      <p:pic>
        <p:nvPicPr>
          <p:cNvPr id="1202" name="Google Shape;1202;p107"/>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492005" y="5740400"/>
            <a:ext cx="4014195" cy="537553"/>
          </a:xfrm>
          <a:prstGeom prst="rect">
            <a:avLst/>
          </a:prstGeom>
          <a:noFill/>
          <a:ln>
            <a:noFill/>
          </a:ln>
        </p:spPr>
      </p:pic>
      <p:sp>
        <p:nvSpPr>
          <p:cNvPr id="1203" name="Google Shape;1203;p107"/>
          <p:cNvSpPr/>
          <p:nvPr/>
        </p:nvSpPr>
        <p:spPr>
          <a:xfrm>
            <a:off x="10836947" y="87136"/>
            <a:ext cx="1338508" cy="181868"/>
          </a:xfrm>
          <a:prstGeom prst="rect">
            <a:avLst/>
          </a:prstGeom>
          <a:noFill/>
          <a:ln>
            <a:noFill/>
          </a:ln>
        </p:spPr>
        <p:txBody>
          <a:bodyPr spcFirstLastPara="1" wrap="square" lIns="121900" tIns="60925" rIns="121900" bIns="60925" anchor="t" anchorCtr="0">
            <a:noAutofit/>
          </a:bodyPr>
          <a:lstStyle/>
          <a:p>
            <a:pPr marL="0" marR="0" lvl="0" indent="0" algn="r" rtl="0">
              <a:spcBef>
                <a:spcPts val="0"/>
              </a:spcBef>
              <a:spcAft>
                <a:spcPts val="0"/>
              </a:spcAft>
              <a:buNone/>
            </a:pPr>
            <a:r>
              <a:rPr lang="en-US" sz="700" b="0" i="0">
                <a:solidFill>
                  <a:schemeClr val="lt1"/>
                </a:solidFill>
                <a:latin typeface="Arial"/>
                <a:ea typeface="Arial"/>
                <a:cs typeface="Arial"/>
                <a:sym typeface="Arial"/>
              </a:rPr>
              <a:t>© 2019 SPLUNK INC.</a:t>
            </a:r>
            <a:endParaRPr sz="700">
              <a:solidFill>
                <a:schemeClr val="lt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matchingName="No Footer – Dark">
  <p:cSld name="No Footer – Dark">
    <p:bg>
      <p:bgPr>
        <a:solidFill>
          <a:schemeClr val="lt1"/>
        </a:solidFill>
        <a:effectLst/>
      </p:bgPr>
    </p:bg>
    <p:spTree>
      <p:nvGrpSpPr>
        <p:cNvPr id="1" name="Shape 1211"/>
        <p:cNvGrpSpPr/>
        <p:nvPr/>
      </p:nvGrpSpPr>
      <p:grpSpPr>
        <a:xfrm>
          <a:off x="0" y="0"/>
          <a:ext cx="0" cy="0"/>
          <a:chOff x="0" y="0"/>
          <a:chExt cx="0" cy="0"/>
        </a:xfrm>
      </p:grpSpPr>
      <p:pic>
        <p:nvPicPr>
          <p:cNvPr id="1212" name="Google Shape;1212;p109"/>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746234" y="6365174"/>
            <a:ext cx="2139696" cy="301752"/>
          </a:xfrm>
          <a:prstGeom prst="rect">
            <a:avLst/>
          </a:prstGeom>
          <a:noFill/>
          <a:ln>
            <a:noFill/>
          </a:ln>
        </p:spPr>
      </p:pic>
      <p:sp>
        <p:nvSpPr>
          <p:cNvPr id="1213" name="Google Shape;1213;p109"/>
          <p:cNvSpPr txBox="1">
            <a:spLocks noGrp="1"/>
          </p:cNvSpPr>
          <p:nvPr>
            <p:ph type="title"/>
          </p:nvPr>
        </p:nvSpPr>
        <p:spPr>
          <a:xfrm>
            <a:off x="456063" y="310393"/>
            <a:ext cx="11279875" cy="443587"/>
          </a:xfrm>
          <a:prstGeom prst="rect">
            <a:avLst/>
          </a:prstGeom>
          <a:noFill/>
          <a:ln>
            <a:noFill/>
          </a:ln>
        </p:spPr>
        <p:txBody>
          <a:bodyPr spcFirstLastPara="1" wrap="square" lIns="0" tIns="109700" rIns="0" bIns="0" anchor="t" anchorCtr="0">
            <a:noAutofit/>
          </a:bodyPr>
          <a:lstStyle>
            <a:lvl1pPr lvl="0" algn="ctr">
              <a:lnSpc>
                <a:spcPct val="86000"/>
              </a:lnSpc>
              <a:spcBef>
                <a:spcPts val="0"/>
              </a:spcBef>
              <a:spcAft>
                <a:spcPts val="0"/>
              </a:spcAft>
              <a:buClr>
                <a:schemeClr val="dk1"/>
              </a:buClr>
              <a:buSzPts val="24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a:endParaRPr/>
          </a:p>
        </p:txBody>
      </p:sp>
      <p:sp>
        <p:nvSpPr>
          <p:cNvPr id="1214" name="Google Shape;1214;p109"/>
          <p:cNvSpPr txBox="1">
            <a:spLocks noGrp="1"/>
          </p:cNvSpPr>
          <p:nvPr>
            <p:ph type="subTitle" idx="1"/>
          </p:nvPr>
        </p:nvSpPr>
        <p:spPr>
          <a:xfrm>
            <a:off x="456064" y="880004"/>
            <a:ext cx="11279873" cy="274600"/>
          </a:xfrm>
          <a:prstGeom prst="rect">
            <a:avLst/>
          </a:prstGeom>
          <a:noFill/>
          <a:ln>
            <a:noFill/>
          </a:ln>
        </p:spPr>
        <p:txBody>
          <a:bodyPr spcFirstLastPara="1" wrap="square" lIns="0" tIns="0" rIns="0" bIns="60925" anchor="t" anchorCtr="0">
            <a:noAutofit/>
          </a:bodyPr>
          <a:lstStyle>
            <a:lvl1pPr lvl="0" algn="ctr">
              <a:lnSpc>
                <a:spcPct val="92000"/>
              </a:lnSpc>
              <a:spcBef>
                <a:spcPts val="600"/>
              </a:spcBef>
              <a:spcAft>
                <a:spcPts val="0"/>
              </a:spcAft>
              <a:buSzPts val="1700"/>
              <a:buNone/>
              <a:defRPr sz="2400">
                <a:solidFill>
                  <a:schemeClr val="accent2"/>
                </a:solidFill>
              </a:defRPr>
            </a:lvl1pPr>
            <a:lvl2pPr lvl="1" algn="ctr">
              <a:lnSpc>
                <a:spcPct val="95000"/>
              </a:lnSpc>
              <a:spcBef>
                <a:spcPts val="600"/>
              </a:spcBef>
              <a:spcAft>
                <a:spcPts val="0"/>
              </a:spcAft>
              <a:buSzPts val="2300"/>
              <a:buNone/>
              <a:defRPr sz="2000"/>
            </a:lvl2pPr>
            <a:lvl3pPr lvl="2" algn="ctr">
              <a:lnSpc>
                <a:spcPct val="95000"/>
              </a:lnSpc>
              <a:spcBef>
                <a:spcPts val="600"/>
              </a:spcBef>
              <a:spcAft>
                <a:spcPts val="0"/>
              </a:spcAft>
              <a:buSzPts val="2100"/>
              <a:buNone/>
              <a:defRPr sz="1800"/>
            </a:lvl3pPr>
            <a:lvl4pPr lvl="3" algn="ctr">
              <a:lnSpc>
                <a:spcPct val="95000"/>
              </a:lnSpc>
              <a:spcBef>
                <a:spcPts val="600"/>
              </a:spcBef>
              <a:spcAft>
                <a:spcPts val="0"/>
              </a:spcAft>
              <a:buSzPts val="1600"/>
              <a:buNone/>
              <a:defRPr sz="1600"/>
            </a:lvl4pPr>
            <a:lvl5pPr lvl="4" algn="ctr">
              <a:lnSpc>
                <a:spcPct val="95000"/>
              </a:lnSpc>
              <a:spcBef>
                <a:spcPts val="600"/>
              </a:spcBef>
              <a:spcAft>
                <a:spcPts val="0"/>
              </a:spcAft>
              <a:buSzPts val="1600"/>
              <a:buNone/>
              <a:defRPr sz="1600"/>
            </a:lvl5pPr>
            <a:lvl6pPr lvl="5" algn="ctr">
              <a:lnSpc>
                <a:spcPct val="95000"/>
              </a:lnSpc>
              <a:spcBef>
                <a:spcPts val="600"/>
              </a:spcBef>
              <a:spcAft>
                <a:spcPts val="0"/>
              </a:spcAft>
              <a:buClr>
                <a:schemeClr val="accent1"/>
              </a:buClr>
              <a:buSzPts val="1600"/>
              <a:buNone/>
              <a:defRPr sz="1600"/>
            </a:lvl6pPr>
            <a:lvl7pPr lvl="6" algn="ctr">
              <a:lnSpc>
                <a:spcPct val="95000"/>
              </a:lnSpc>
              <a:spcBef>
                <a:spcPts val="600"/>
              </a:spcBef>
              <a:spcAft>
                <a:spcPts val="0"/>
              </a:spcAft>
              <a:buClr>
                <a:schemeClr val="dk1"/>
              </a:buClr>
              <a:buSzPts val="1600"/>
              <a:buNone/>
              <a:defRPr sz="1600"/>
            </a:lvl7pPr>
            <a:lvl8pPr lvl="7" algn="ctr">
              <a:lnSpc>
                <a:spcPct val="95000"/>
              </a:lnSpc>
              <a:spcBef>
                <a:spcPts val="600"/>
              </a:spcBef>
              <a:spcAft>
                <a:spcPts val="0"/>
              </a:spcAft>
              <a:buClr>
                <a:schemeClr val="dk1"/>
              </a:buClr>
              <a:buSzPts val="1600"/>
              <a:buNone/>
              <a:defRPr sz="1600"/>
            </a:lvl8pPr>
            <a:lvl9pPr lvl="8" algn="ctr">
              <a:lnSpc>
                <a:spcPct val="95000"/>
              </a:lnSpc>
              <a:spcBef>
                <a:spcPts val="600"/>
              </a:spcBef>
              <a:spcAft>
                <a:spcPts val="300"/>
              </a:spcAft>
              <a:buClr>
                <a:schemeClr val="dk1"/>
              </a:buClr>
              <a:buSzPts val="1600"/>
              <a:buNone/>
              <a:defRPr sz="1600"/>
            </a:lvl9pPr>
          </a:lstStyle>
          <a:p>
            <a:endParaRPr/>
          </a:p>
        </p:txBody>
      </p:sp>
      <p:sp>
        <p:nvSpPr>
          <p:cNvPr id="1215" name="Google Shape;1215;p109"/>
          <p:cNvSpPr txBox="1"/>
          <p:nvPr/>
        </p:nvSpPr>
        <p:spPr>
          <a:xfrm>
            <a:off x="6104965" y="34865"/>
            <a:ext cx="6082731" cy="246221"/>
          </a:xfrm>
          <a:prstGeom prst="rect">
            <a:avLst/>
          </a:prstGeom>
          <a:noFill/>
          <a:ln>
            <a:noFill/>
          </a:ln>
        </p:spPr>
        <p:txBody>
          <a:bodyPr spcFirstLastPara="1" wrap="square" lIns="121900" tIns="60925" rIns="121900" bIns="60925" anchor="t" anchorCtr="0">
            <a:noAutofit/>
          </a:bodyPr>
          <a:lstStyle/>
          <a:p>
            <a:pPr marL="0" marR="0" lvl="0" indent="0" algn="r" rtl="0">
              <a:spcBef>
                <a:spcPts val="0"/>
              </a:spcBef>
              <a:spcAft>
                <a:spcPts val="0"/>
              </a:spcAft>
              <a:buClr>
                <a:srgbClr val="000000"/>
              </a:buClr>
              <a:buSzPts val="800"/>
              <a:buFont typeface="Arial"/>
              <a:buNone/>
            </a:pPr>
            <a:r>
              <a:rPr lang="en-US" sz="800" cap="none">
                <a:solidFill>
                  <a:srgbClr val="858585"/>
                </a:solidFill>
                <a:latin typeface="Arial"/>
                <a:ea typeface="Arial"/>
                <a:cs typeface="Arial"/>
                <a:sym typeface="Arial"/>
              </a:rPr>
              <a:t>© 2018 SPLUNK INC.</a:t>
            </a:r>
            <a:endParaRPr sz="190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1767"/>
        <p:cNvGrpSpPr/>
        <p:nvPr/>
      </p:nvGrpSpPr>
      <p:grpSpPr>
        <a:xfrm>
          <a:off x="0" y="0"/>
          <a:ext cx="0" cy="0"/>
          <a:chOff x="0" y="0"/>
          <a:chExt cx="0" cy="0"/>
        </a:xfrm>
      </p:grpSpPr>
      <p:pic>
        <p:nvPicPr>
          <p:cNvPr id="1768" name="Google Shape;1768;p156" descr="Datastar-blue.png"/>
          <p:cNvPicPr preferRelativeResize="0"/>
          <p:nvPr/>
        </p:nvPicPr>
        <p:blipFill rotWithShape="1">
          <a:blip r:embed="rId2">
            <a:alphaModFix/>
          </a:blip>
          <a:srcRect/>
          <a:stretch/>
        </p:blipFill>
        <p:spPr>
          <a:xfrm>
            <a:off x="0" y="0"/>
            <a:ext cx="12293193" cy="6273404"/>
          </a:xfrm>
          <a:prstGeom prst="rect">
            <a:avLst/>
          </a:prstGeom>
          <a:noFill/>
          <a:ln>
            <a:noFill/>
          </a:ln>
        </p:spPr>
      </p:pic>
      <p:sp>
        <p:nvSpPr>
          <p:cNvPr id="1769" name="Google Shape;1769;p156"/>
          <p:cNvSpPr txBox="1">
            <a:spLocks noGrp="1"/>
          </p:cNvSpPr>
          <p:nvPr>
            <p:ph type="title"/>
          </p:nvPr>
        </p:nvSpPr>
        <p:spPr>
          <a:xfrm>
            <a:off x="456063" y="310393"/>
            <a:ext cx="11279875" cy="899929"/>
          </a:xfrm>
          <a:prstGeom prst="rect">
            <a:avLst/>
          </a:prstGeom>
          <a:noFill/>
          <a:ln>
            <a:noFill/>
          </a:ln>
        </p:spPr>
        <p:txBody>
          <a:bodyPr spcFirstLastPara="1" wrap="square" lIns="0" tIns="82275" rIns="0" bIns="0" anchor="t" anchorCtr="0">
            <a:noAutofit/>
          </a:bodyPr>
          <a:lstStyle>
            <a:lvl1pPr lvl="0" algn="ctr">
              <a:lnSpc>
                <a:spcPct val="86000"/>
              </a:lnSpc>
              <a:spcBef>
                <a:spcPts val="0"/>
              </a:spcBef>
              <a:spcAft>
                <a:spcPts val="0"/>
              </a:spcAft>
              <a:buClr>
                <a:schemeClr val="lt1"/>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transition spd="med">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Title Slide">
  <p:cSld name="Title Slide">
    <p:bg>
      <p:bgPr>
        <a:solidFill>
          <a:schemeClr val="lt1"/>
        </a:solidFill>
        <a:effectLst/>
      </p:bgPr>
    </p:bg>
    <p:spTree>
      <p:nvGrpSpPr>
        <p:cNvPr id="1" name="Shape 1777"/>
        <p:cNvGrpSpPr/>
        <p:nvPr/>
      </p:nvGrpSpPr>
      <p:grpSpPr>
        <a:xfrm>
          <a:off x="0" y="0"/>
          <a:ext cx="0" cy="0"/>
          <a:chOff x="0" y="0"/>
          <a:chExt cx="0" cy="0"/>
        </a:xfrm>
      </p:grpSpPr>
      <p:pic>
        <p:nvPicPr>
          <p:cNvPr id="1778" name="Google Shape;1778;p159"/>
          <p:cNvPicPr preferRelativeResize="0"/>
          <p:nvPr/>
        </p:nvPicPr>
        <p:blipFill rotWithShape="1">
          <a:blip r:embed="rId2">
            <a:alphaModFix/>
          </a:blip>
          <a:srcRect/>
          <a:stretch/>
        </p:blipFill>
        <p:spPr>
          <a:xfrm>
            <a:off x="504" y="283"/>
            <a:ext cx="12190992" cy="6857433"/>
          </a:xfrm>
          <a:prstGeom prst="rect">
            <a:avLst/>
          </a:prstGeom>
          <a:noFill/>
          <a:ln>
            <a:noFill/>
          </a:ln>
        </p:spPr>
      </p:pic>
      <p:sp>
        <p:nvSpPr>
          <p:cNvPr id="1779" name="Google Shape;1779;p159"/>
          <p:cNvSpPr txBox="1">
            <a:spLocks noGrp="1"/>
          </p:cNvSpPr>
          <p:nvPr>
            <p:ph type="title"/>
          </p:nvPr>
        </p:nvSpPr>
        <p:spPr>
          <a:xfrm>
            <a:off x="675281" y="316680"/>
            <a:ext cx="10778781" cy="2873153"/>
          </a:xfrm>
          <a:prstGeom prst="rect">
            <a:avLst/>
          </a:prstGeom>
          <a:noFill/>
          <a:ln>
            <a:noFill/>
          </a:ln>
        </p:spPr>
        <p:txBody>
          <a:bodyPr spcFirstLastPara="1" wrap="square" lIns="0" tIns="82275" rIns="0" bIns="0" anchor="b" anchorCtr="0">
            <a:noAutofit/>
          </a:bodyPr>
          <a:lstStyle>
            <a:lvl1pPr lvl="0" algn="l">
              <a:lnSpc>
                <a:spcPct val="100000"/>
              </a:lnSpc>
              <a:spcBef>
                <a:spcPts val="0"/>
              </a:spcBef>
              <a:spcAft>
                <a:spcPts val="0"/>
              </a:spcAft>
              <a:buClr>
                <a:schemeClr val="dk1"/>
              </a:buClr>
              <a:buSzPts val="5500"/>
              <a:buFont typeface="Arial"/>
              <a:buNone/>
              <a:defRPr sz="5500" b="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1780" name="Google Shape;1780;p159"/>
          <p:cNvSpPr txBox="1">
            <a:spLocks noGrp="1"/>
          </p:cNvSpPr>
          <p:nvPr>
            <p:ph type="body" idx="1"/>
          </p:nvPr>
        </p:nvSpPr>
        <p:spPr>
          <a:xfrm>
            <a:off x="675281" y="3380287"/>
            <a:ext cx="7128441" cy="988280"/>
          </a:xfrm>
          <a:prstGeom prst="rect">
            <a:avLst/>
          </a:prstGeom>
          <a:noFill/>
          <a:ln>
            <a:noFill/>
          </a:ln>
        </p:spPr>
        <p:txBody>
          <a:bodyPr spcFirstLastPara="1" wrap="square" lIns="0" tIns="0" rIns="0" bIns="91425" anchor="t" anchorCtr="0">
            <a:noAutofit/>
          </a:bodyPr>
          <a:lstStyle>
            <a:lvl1pPr marL="457200" lvl="0" indent="-228600" algn="l">
              <a:lnSpc>
                <a:spcPct val="92000"/>
              </a:lnSpc>
              <a:spcBef>
                <a:spcPts val="700"/>
              </a:spcBef>
              <a:spcAft>
                <a:spcPts val="0"/>
              </a:spcAft>
              <a:buSzPts val="2000"/>
              <a:buFont typeface="Arial"/>
              <a:buNone/>
              <a:defRPr sz="2800"/>
            </a:lvl1pPr>
            <a:lvl2pPr marL="914400" lvl="1" indent="-228600" algn="l">
              <a:lnSpc>
                <a:spcPct val="95000"/>
              </a:lnSpc>
              <a:spcBef>
                <a:spcPts val="700"/>
              </a:spcBef>
              <a:spcAft>
                <a:spcPts val="0"/>
              </a:spcAft>
              <a:buSzPts val="2300"/>
              <a:buFont typeface="Arial"/>
              <a:buNone/>
              <a:defRPr/>
            </a:lvl2pPr>
            <a:lvl3pPr marL="1371600" lvl="2" indent="-228600" algn="l">
              <a:lnSpc>
                <a:spcPct val="95000"/>
              </a:lnSpc>
              <a:spcBef>
                <a:spcPts val="700"/>
              </a:spcBef>
              <a:spcAft>
                <a:spcPts val="0"/>
              </a:spcAft>
              <a:buSzPts val="2300"/>
              <a:buFont typeface="Arial"/>
              <a:buNone/>
              <a:defRPr/>
            </a:lvl3pPr>
            <a:lvl4pPr marL="1828800" lvl="3" indent="-228600" algn="l">
              <a:lnSpc>
                <a:spcPct val="95000"/>
              </a:lnSpc>
              <a:spcBef>
                <a:spcPts val="700"/>
              </a:spcBef>
              <a:spcAft>
                <a:spcPts val="0"/>
              </a:spcAft>
              <a:buSzPts val="1600"/>
              <a:buFont typeface="Arial"/>
              <a:buNone/>
              <a:defRPr/>
            </a:lvl4pPr>
            <a:lvl5pPr marL="2286000" lvl="4" indent="-228600" algn="l">
              <a:lnSpc>
                <a:spcPct val="95000"/>
              </a:lnSpc>
              <a:spcBef>
                <a:spcPts val="700"/>
              </a:spcBef>
              <a:spcAft>
                <a:spcPts val="0"/>
              </a:spcAft>
              <a:buSzPts val="2000"/>
              <a:buFont typeface="Arial"/>
              <a:buNone/>
              <a:defRPr/>
            </a:lvl5pPr>
            <a:lvl6pPr marL="2743200" lvl="5" indent="-349250" algn="l">
              <a:lnSpc>
                <a:spcPct val="95000"/>
              </a:lnSpc>
              <a:spcBef>
                <a:spcPts val="700"/>
              </a:spcBef>
              <a:spcAft>
                <a:spcPts val="0"/>
              </a:spcAft>
              <a:buClr>
                <a:schemeClr val="accent1"/>
              </a:buClr>
              <a:buSzPts val="1900"/>
              <a:buChar char="​"/>
              <a:defRPr/>
            </a:lvl6pPr>
            <a:lvl7pPr marL="3200400" lvl="6" indent="-349250" algn="l">
              <a:lnSpc>
                <a:spcPct val="95000"/>
              </a:lnSpc>
              <a:spcBef>
                <a:spcPts val="700"/>
              </a:spcBef>
              <a:spcAft>
                <a:spcPts val="0"/>
              </a:spcAft>
              <a:buClr>
                <a:schemeClr val="dk1"/>
              </a:buClr>
              <a:buSzPts val="1900"/>
              <a:buChar char="​"/>
              <a:defRPr/>
            </a:lvl7pPr>
            <a:lvl8pPr marL="3657600" lvl="7" indent="-349250" algn="l">
              <a:lnSpc>
                <a:spcPct val="95000"/>
              </a:lnSpc>
              <a:spcBef>
                <a:spcPts val="700"/>
              </a:spcBef>
              <a:spcAft>
                <a:spcPts val="0"/>
              </a:spcAft>
              <a:buClr>
                <a:schemeClr val="dk1"/>
              </a:buClr>
              <a:buSzPts val="1900"/>
              <a:buChar char="​"/>
              <a:defRPr/>
            </a:lvl8pPr>
            <a:lvl9pPr marL="4114800" lvl="8" indent="-228600" algn="l">
              <a:lnSpc>
                <a:spcPct val="95000"/>
              </a:lnSpc>
              <a:spcBef>
                <a:spcPts val="700"/>
              </a:spcBef>
              <a:spcAft>
                <a:spcPts val="300"/>
              </a:spcAft>
              <a:buClr>
                <a:schemeClr val="dk1"/>
              </a:buClr>
              <a:buSzPts val="1900"/>
              <a:buNone/>
              <a:defRPr/>
            </a:lvl9pPr>
          </a:lstStyle>
          <a:p>
            <a:endParaRPr/>
          </a:p>
        </p:txBody>
      </p:sp>
      <p:sp>
        <p:nvSpPr>
          <p:cNvPr id="1781" name="Google Shape;1781;p159"/>
          <p:cNvSpPr txBox="1">
            <a:spLocks noGrp="1"/>
          </p:cNvSpPr>
          <p:nvPr>
            <p:ph type="body" idx="2"/>
          </p:nvPr>
        </p:nvSpPr>
        <p:spPr>
          <a:xfrm>
            <a:off x="675283" y="4392115"/>
            <a:ext cx="7128441" cy="651887"/>
          </a:xfrm>
          <a:prstGeom prst="rect">
            <a:avLst/>
          </a:prstGeom>
          <a:noFill/>
          <a:ln>
            <a:noFill/>
          </a:ln>
        </p:spPr>
        <p:txBody>
          <a:bodyPr spcFirstLastPara="1" wrap="square" lIns="0" tIns="182875" rIns="0" bIns="45700" anchor="t" anchorCtr="0">
            <a:noAutofit/>
          </a:bodyPr>
          <a:lstStyle>
            <a:lvl1pPr marL="457200" lvl="0" indent="-228600" algn="l">
              <a:lnSpc>
                <a:spcPct val="92000"/>
              </a:lnSpc>
              <a:spcBef>
                <a:spcPts val="700"/>
              </a:spcBef>
              <a:spcAft>
                <a:spcPts val="0"/>
              </a:spcAft>
              <a:buSzPts val="1500"/>
              <a:buFont typeface="Arial"/>
              <a:buNone/>
              <a:defRPr sz="2000" b="0"/>
            </a:lvl1pPr>
            <a:lvl2pPr marL="914400" lvl="1" indent="-361950" algn="l">
              <a:lnSpc>
                <a:spcPct val="95000"/>
              </a:lnSpc>
              <a:spcBef>
                <a:spcPts val="700"/>
              </a:spcBef>
              <a:spcAft>
                <a:spcPts val="0"/>
              </a:spcAft>
              <a:buSzPts val="2100"/>
              <a:buChar char="•"/>
              <a:defRPr/>
            </a:lvl2pPr>
            <a:lvl3pPr marL="1371600" lvl="2" indent="-361950" algn="l">
              <a:lnSpc>
                <a:spcPct val="95000"/>
              </a:lnSpc>
              <a:spcBef>
                <a:spcPts val="700"/>
              </a:spcBef>
              <a:spcAft>
                <a:spcPts val="0"/>
              </a:spcAft>
              <a:buSzPts val="2100"/>
              <a:buChar char="•"/>
              <a:defRPr/>
            </a:lvl3pPr>
            <a:lvl4pPr marL="1828800" lvl="3" indent="-349250" algn="l">
              <a:lnSpc>
                <a:spcPct val="95000"/>
              </a:lnSpc>
              <a:spcBef>
                <a:spcPts val="700"/>
              </a:spcBef>
              <a:spcAft>
                <a:spcPts val="0"/>
              </a:spcAft>
              <a:buSzPts val="1900"/>
              <a:buChar char="−"/>
              <a:defRPr/>
            </a:lvl4pPr>
            <a:lvl5pPr marL="2286000" lvl="4" indent="-349250" algn="l">
              <a:lnSpc>
                <a:spcPct val="95000"/>
              </a:lnSpc>
              <a:spcBef>
                <a:spcPts val="700"/>
              </a:spcBef>
              <a:spcAft>
                <a:spcPts val="0"/>
              </a:spcAft>
              <a:buSzPts val="1900"/>
              <a:buChar char="​"/>
              <a:defRPr/>
            </a:lvl5pPr>
            <a:lvl6pPr marL="2743200" lvl="5" indent="-349250" algn="l">
              <a:lnSpc>
                <a:spcPct val="95000"/>
              </a:lnSpc>
              <a:spcBef>
                <a:spcPts val="700"/>
              </a:spcBef>
              <a:spcAft>
                <a:spcPts val="0"/>
              </a:spcAft>
              <a:buClr>
                <a:schemeClr val="accent1"/>
              </a:buClr>
              <a:buSzPts val="1900"/>
              <a:buChar char="​"/>
              <a:defRPr/>
            </a:lvl6pPr>
            <a:lvl7pPr marL="3200400" lvl="6" indent="-349250" algn="l">
              <a:lnSpc>
                <a:spcPct val="95000"/>
              </a:lnSpc>
              <a:spcBef>
                <a:spcPts val="700"/>
              </a:spcBef>
              <a:spcAft>
                <a:spcPts val="0"/>
              </a:spcAft>
              <a:buClr>
                <a:schemeClr val="dk1"/>
              </a:buClr>
              <a:buSzPts val="1900"/>
              <a:buChar char="​"/>
              <a:defRPr/>
            </a:lvl7pPr>
            <a:lvl8pPr marL="3657600" lvl="7" indent="-349250" algn="l">
              <a:lnSpc>
                <a:spcPct val="95000"/>
              </a:lnSpc>
              <a:spcBef>
                <a:spcPts val="700"/>
              </a:spcBef>
              <a:spcAft>
                <a:spcPts val="0"/>
              </a:spcAft>
              <a:buClr>
                <a:schemeClr val="dk1"/>
              </a:buClr>
              <a:buSzPts val="1900"/>
              <a:buChar char="​"/>
              <a:defRPr/>
            </a:lvl8pPr>
            <a:lvl9pPr marL="4114800" lvl="8" indent="-228600" algn="l">
              <a:lnSpc>
                <a:spcPct val="95000"/>
              </a:lnSpc>
              <a:spcBef>
                <a:spcPts val="700"/>
              </a:spcBef>
              <a:spcAft>
                <a:spcPts val="300"/>
              </a:spcAft>
              <a:buClr>
                <a:schemeClr val="dk1"/>
              </a:buClr>
              <a:buSzPts val="1900"/>
              <a:buNone/>
              <a:defRPr/>
            </a:lvl9pPr>
          </a:lstStyle>
          <a:p>
            <a:endParaRPr/>
          </a:p>
        </p:txBody>
      </p:sp>
      <p:sp>
        <p:nvSpPr>
          <p:cNvPr id="1782" name="Google Shape;1782;p159"/>
          <p:cNvSpPr txBox="1"/>
          <p:nvPr/>
        </p:nvSpPr>
        <p:spPr>
          <a:xfrm>
            <a:off x="6938683" y="34865"/>
            <a:ext cx="5249015" cy="215444"/>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800"/>
              <a:buFont typeface="Arial"/>
              <a:buNone/>
            </a:pPr>
            <a:r>
              <a:rPr lang="en-US" sz="800" b="0" i="0" u="none" strike="noStrike" cap="none">
                <a:solidFill>
                  <a:srgbClr val="858585"/>
                </a:solidFill>
                <a:latin typeface="Arial"/>
                <a:ea typeface="Arial"/>
                <a:cs typeface="Arial"/>
                <a:sym typeface="Arial"/>
              </a:rPr>
              <a:t>© 2018 SPLUNK INC.</a:t>
            </a:r>
            <a:endParaRPr sz="1500" b="0" i="0" u="none" strike="noStrike" cap="none">
              <a:solidFill>
                <a:srgbClr val="000000"/>
              </a:solidFill>
              <a:latin typeface="Arial"/>
              <a:ea typeface="Arial"/>
              <a:cs typeface="Arial"/>
              <a:sym typeface="Arial"/>
            </a:endParaRPr>
          </a:p>
        </p:txBody>
      </p:sp>
      <p:sp>
        <p:nvSpPr>
          <p:cNvPr id="1783" name="Google Shape;1783;p159"/>
          <p:cNvSpPr txBox="1">
            <a:spLocks noGrp="1"/>
          </p:cNvSpPr>
          <p:nvPr>
            <p:ph type="body" idx="3"/>
          </p:nvPr>
        </p:nvSpPr>
        <p:spPr>
          <a:xfrm>
            <a:off x="675283" y="5067547"/>
            <a:ext cx="7128441" cy="651887"/>
          </a:xfrm>
          <a:prstGeom prst="rect">
            <a:avLst/>
          </a:prstGeom>
          <a:noFill/>
          <a:ln>
            <a:noFill/>
          </a:ln>
        </p:spPr>
        <p:txBody>
          <a:bodyPr spcFirstLastPara="1" wrap="square" lIns="0" tIns="182875" rIns="0" bIns="45700" anchor="t" anchorCtr="0">
            <a:noAutofit/>
          </a:bodyPr>
          <a:lstStyle>
            <a:lvl1pPr marL="457200" marR="0" lvl="0" indent="-228600" algn="l">
              <a:lnSpc>
                <a:spcPct val="90000"/>
              </a:lnSpc>
              <a:spcBef>
                <a:spcPts val="1100"/>
              </a:spcBef>
              <a:spcAft>
                <a:spcPts val="0"/>
              </a:spcAft>
              <a:buClr>
                <a:srgbClr val="63A70A"/>
              </a:buClr>
              <a:buSzPts val="1200"/>
              <a:buFont typeface="Merriweather Sans"/>
              <a:buNone/>
              <a:defRPr sz="1900" b="0"/>
            </a:lvl1pPr>
            <a:lvl2pPr marL="914400" lvl="1" indent="-361950" algn="l">
              <a:lnSpc>
                <a:spcPct val="95000"/>
              </a:lnSpc>
              <a:spcBef>
                <a:spcPts val="700"/>
              </a:spcBef>
              <a:spcAft>
                <a:spcPts val="0"/>
              </a:spcAft>
              <a:buSzPts val="2100"/>
              <a:buChar char="•"/>
              <a:defRPr/>
            </a:lvl2pPr>
            <a:lvl3pPr marL="1371600" lvl="2" indent="-361950" algn="l">
              <a:lnSpc>
                <a:spcPct val="95000"/>
              </a:lnSpc>
              <a:spcBef>
                <a:spcPts val="700"/>
              </a:spcBef>
              <a:spcAft>
                <a:spcPts val="0"/>
              </a:spcAft>
              <a:buSzPts val="2100"/>
              <a:buChar char="•"/>
              <a:defRPr/>
            </a:lvl3pPr>
            <a:lvl4pPr marL="1828800" lvl="3" indent="-349250" algn="l">
              <a:lnSpc>
                <a:spcPct val="95000"/>
              </a:lnSpc>
              <a:spcBef>
                <a:spcPts val="700"/>
              </a:spcBef>
              <a:spcAft>
                <a:spcPts val="0"/>
              </a:spcAft>
              <a:buSzPts val="1900"/>
              <a:buChar char="−"/>
              <a:defRPr/>
            </a:lvl4pPr>
            <a:lvl5pPr marL="2286000" lvl="4" indent="-349250" algn="l">
              <a:lnSpc>
                <a:spcPct val="95000"/>
              </a:lnSpc>
              <a:spcBef>
                <a:spcPts val="700"/>
              </a:spcBef>
              <a:spcAft>
                <a:spcPts val="0"/>
              </a:spcAft>
              <a:buSzPts val="1900"/>
              <a:buChar char="​"/>
              <a:defRPr/>
            </a:lvl5pPr>
            <a:lvl6pPr marL="2743200" lvl="5" indent="-349250" algn="l">
              <a:lnSpc>
                <a:spcPct val="95000"/>
              </a:lnSpc>
              <a:spcBef>
                <a:spcPts val="700"/>
              </a:spcBef>
              <a:spcAft>
                <a:spcPts val="0"/>
              </a:spcAft>
              <a:buClr>
                <a:schemeClr val="accent1"/>
              </a:buClr>
              <a:buSzPts val="1900"/>
              <a:buChar char="​"/>
              <a:defRPr/>
            </a:lvl6pPr>
            <a:lvl7pPr marL="3200400" lvl="6" indent="-349250" algn="l">
              <a:lnSpc>
                <a:spcPct val="95000"/>
              </a:lnSpc>
              <a:spcBef>
                <a:spcPts val="700"/>
              </a:spcBef>
              <a:spcAft>
                <a:spcPts val="0"/>
              </a:spcAft>
              <a:buClr>
                <a:schemeClr val="dk1"/>
              </a:buClr>
              <a:buSzPts val="1900"/>
              <a:buChar char="​"/>
              <a:defRPr/>
            </a:lvl7pPr>
            <a:lvl8pPr marL="3657600" lvl="7" indent="-349250" algn="l">
              <a:lnSpc>
                <a:spcPct val="95000"/>
              </a:lnSpc>
              <a:spcBef>
                <a:spcPts val="700"/>
              </a:spcBef>
              <a:spcAft>
                <a:spcPts val="0"/>
              </a:spcAft>
              <a:buClr>
                <a:schemeClr val="dk1"/>
              </a:buClr>
              <a:buSzPts val="1900"/>
              <a:buChar char="​"/>
              <a:defRPr/>
            </a:lvl8pPr>
            <a:lvl9pPr marL="4114800" lvl="8" indent="-228600" algn="l">
              <a:lnSpc>
                <a:spcPct val="95000"/>
              </a:lnSpc>
              <a:spcBef>
                <a:spcPts val="700"/>
              </a:spcBef>
              <a:spcAft>
                <a:spcPts val="300"/>
              </a:spcAft>
              <a:buClr>
                <a:schemeClr val="dk1"/>
              </a:buClr>
              <a:buSzPts val="19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790"/>
        <p:cNvGrpSpPr/>
        <p:nvPr/>
      </p:nvGrpSpPr>
      <p:grpSpPr>
        <a:xfrm>
          <a:off x="0" y="0"/>
          <a:ext cx="0" cy="0"/>
          <a:chOff x="0" y="0"/>
          <a:chExt cx="0" cy="0"/>
        </a:xfrm>
      </p:grpSpPr>
      <p:sp>
        <p:nvSpPr>
          <p:cNvPr id="1791" name="Google Shape;1791;p162"/>
          <p:cNvSpPr txBox="1">
            <a:spLocks noGrp="1"/>
          </p:cNvSpPr>
          <p:nvPr>
            <p:ph type="title"/>
          </p:nvPr>
        </p:nvSpPr>
        <p:spPr>
          <a:xfrm>
            <a:off x="415600" y="593367"/>
            <a:ext cx="11360800" cy="763600"/>
          </a:xfrm>
          <a:prstGeom prst="rect">
            <a:avLst/>
          </a:prstGeom>
          <a:noFill/>
          <a:ln>
            <a:noFill/>
          </a:ln>
        </p:spPr>
        <p:txBody>
          <a:bodyPr spcFirstLastPara="1" wrap="square" lIns="121900" tIns="121900" rIns="121900" bIns="121900" anchor="t" anchorCtr="0">
            <a:noAutofit/>
          </a:bodyPr>
          <a:lstStyle>
            <a:lvl1pPr lvl="0" algn="ctr">
              <a:spcBef>
                <a:spcPts val="0"/>
              </a:spcBef>
              <a:spcAft>
                <a:spcPts val="0"/>
              </a:spcAft>
              <a:buClr>
                <a:srgbClr val="000000"/>
              </a:buClr>
              <a:buSzPts val="3700"/>
              <a:buFont typeface="Calibri"/>
              <a:buNone/>
              <a:defRPr/>
            </a:lvl1pPr>
            <a:lvl2pPr lvl="1" algn="ctr">
              <a:spcBef>
                <a:spcPts val="0"/>
              </a:spcBef>
              <a:spcAft>
                <a:spcPts val="0"/>
              </a:spcAft>
              <a:buClr>
                <a:srgbClr val="000000"/>
              </a:buClr>
              <a:buSzPts val="3700"/>
              <a:buFont typeface="Calibri"/>
              <a:buNone/>
              <a:defRPr/>
            </a:lvl2pPr>
            <a:lvl3pPr lvl="2" algn="ctr">
              <a:spcBef>
                <a:spcPts val="0"/>
              </a:spcBef>
              <a:spcAft>
                <a:spcPts val="0"/>
              </a:spcAft>
              <a:buClr>
                <a:srgbClr val="000000"/>
              </a:buClr>
              <a:buSzPts val="3700"/>
              <a:buFont typeface="Calibri"/>
              <a:buNone/>
              <a:defRPr/>
            </a:lvl3pPr>
            <a:lvl4pPr lvl="3" algn="ctr">
              <a:spcBef>
                <a:spcPts val="0"/>
              </a:spcBef>
              <a:spcAft>
                <a:spcPts val="0"/>
              </a:spcAft>
              <a:buClr>
                <a:srgbClr val="000000"/>
              </a:buClr>
              <a:buSzPts val="3700"/>
              <a:buFont typeface="Calibri"/>
              <a:buNone/>
              <a:defRPr/>
            </a:lvl4pPr>
            <a:lvl5pPr lvl="4" algn="ctr">
              <a:spcBef>
                <a:spcPts val="0"/>
              </a:spcBef>
              <a:spcAft>
                <a:spcPts val="0"/>
              </a:spcAft>
              <a:buClr>
                <a:srgbClr val="000000"/>
              </a:buClr>
              <a:buSzPts val="3700"/>
              <a:buFont typeface="Calibri"/>
              <a:buNone/>
              <a:defRPr/>
            </a:lvl5pPr>
            <a:lvl6pPr lvl="5" algn="ctr">
              <a:spcBef>
                <a:spcPts val="0"/>
              </a:spcBef>
              <a:spcAft>
                <a:spcPts val="0"/>
              </a:spcAft>
              <a:buClr>
                <a:srgbClr val="000000"/>
              </a:buClr>
              <a:buSzPts val="3700"/>
              <a:buFont typeface="Calibri"/>
              <a:buNone/>
              <a:defRPr/>
            </a:lvl6pPr>
            <a:lvl7pPr lvl="6" algn="ctr">
              <a:spcBef>
                <a:spcPts val="0"/>
              </a:spcBef>
              <a:spcAft>
                <a:spcPts val="0"/>
              </a:spcAft>
              <a:buClr>
                <a:srgbClr val="000000"/>
              </a:buClr>
              <a:buSzPts val="3700"/>
              <a:buFont typeface="Calibri"/>
              <a:buNone/>
              <a:defRPr/>
            </a:lvl7pPr>
            <a:lvl8pPr lvl="7" algn="ctr">
              <a:spcBef>
                <a:spcPts val="0"/>
              </a:spcBef>
              <a:spcAft>
                <a:spcPts val="0"/>
              </a:spcAft>
              <a:buClr>
                <a:srgbClr val="000000"/>
              </a:buClr>
              <a:buSzPts val="3700"/>
              <a:buFont typeface="Calibri"/>
              <a:buNone/>
              <a:defRPr/>
            </a:lvl8pPr>
            <a:lvl9pPr lvl="8" algn="ctr">
              <a:spcBef>
                <a:spcPts val="0"/>
              </a:spcBef>
              <a:spcAft>
                <a:spcPts val="0"/>
              </a:spcAft>
              <a:buClr>
                <a:srgbClr val="000000"/>
              </a:buClr>
              <a:buSzPts val="3700"/>
              <a:buFont typeface="Calibri"/>
              <a:buNone/>
              <a:defRPr/>
            </a:lvl9pPr>
          </a:lstStyle>
          <a:p>
            <a:endParaRPr/>
          </a:p>
        </p:txBody>
      </p:sp>
      <p:sp>
        <p:nvSpPr>
          <p:cNvPr id="1792" name="Google Shape;1792;p162"/>
          <p:cNvSpPr txBox="1">
            <a:spLocks noGrp="1"/>
          </p:cNvSpPr>
          <p:nvPr>
            <p:ph type="body" idx="1"/>
          </p:nvPr>
        </p:nvSpPr>
        <p:spPr>
          <a:xfrm>
            <a:off x="415600" y="1536633"/>
            <a:ext cx="11360800" cy="4555200"/>
          </a:xfrm>
          <a:prstGeom prst="rect">
            <a:avLst/>
          </a:prstGeom>
          <a:noFill/>
          <a:ln>
            <a:noFill/>
          </a:ln>
        </p:spPr>
        <p:txBody>
          <a:bodyPr spcFirstLastPara="1" wrap="square" lIns="121900" tIns="121900" rIns="121900" bIns="121900" anchor="t" anchorCtr="0">
            <a:noAutofit/>
          </a:bodyPr>
          <a:lstStyle>
            <a:lvl1pPr marL="457200" marR="0" lvl="0" indent="-381000" algn="l" rtl="0">
              <a:spcBef>
                <a:spcPts val="0"/>
              </a:spcBef>
              <a:spcAft>
                <a:spcPts val="0"/>
              </a:spcAft>
              <a:buClr>
                <a:schemeClr val="dk1"/>
              </a:buClr>
              <a:buSzPts val="2400"/>
              <a:buFont typeface="Arial"/>
              <a:buChar char="●"/>
              <a:defRPr sz="2900" b="0" i="0" u="none" strike="noStrike" cap="none">
                <a:solidFill>
                  <a:schemeClr val="dk1"/>
                </a:solidFill>
                <a:latin typeface="Calibri"/>
                <a:ea typeface="Calibri"/>
                <a:cs typeface="Calibri"/>
                <a:sym typeface="Calibri"/>
              </a:defRPr>
            </a:lvl1pPr>
            <a:lvl2pPr marL="914400" marR="0" lvl="1" indent="-349250" algn="l" rtl="0">
              <a:spcBef>
                <a:spcPts val="2100"/>
              </a:spcBef>
              <a:spcAft>
                <a:spcPts val="0"/>
              </a:spcAft>
              <a:buClr>
                <a:schemeClr val="dk1"/>
              </a:buClr>
              <a:buSzPts val="1900"/>
              <a:buFont typeface="Calibri"/>
              <a:buChar char="○"/>
              <a:defRPr sz="2500" b="0" i="0" u="none" strike="noStrike" cap="none">
                <a:solidFill>
                  <a:schemeClr val="dk1"/>
                </a:solidFill>
                <a:latin typeface="Calibri"/>
                <a:ea typeface="Calibri"/>
                <a:cs typeface="Calibri"/>
                <a:sym typeface="Calibri"/>
              </a:defRPr>
            </a:lvl2pPr>
            <a:lvl3pPr marL="1371600" marR="0" lvl="2" indent="-349250" algn="l" rtl="0">
              <a:spcBef>
                <a:spcPts val="2100"/>
              </a:spcBef>
              <a:spcAft>
                <a:spcPts val="0"/>
              </a:spcAft>
              <a:buClr>
                <a:srgbClr val="7F7F7F"/>
              </a:buClr>
              <a:buSzPts val="1900"/>
              <a:buFont typeface="Noto Sans Symbols"/>
              <a:buChar char="●"/>
              <a:defRPr sz="2400" b="0" i="0" u="none" strike="noStrike" cap="none">
                <a:solidFill>
                  <a:schemeClr val="dk1"/>
                </a:solidFill>
                <a:latin typeface="Calibri"/>
                <a:ea typeface="Calibri"/>
                <a:cs typeface="Calibri"/>
                <a:sym typeface="Calibri"/>
              </a:defRPr>
            </a:lvl3pPr>
            <a:lvl4pPr marL="1828800" marR="0" lvl="3" indent="-349250" algn="l" rtl="0">
              <a:spcBef>
                <a:spcPts val="2100"/>
              </a:spcBef>
              <a:spcAft>
                <a:spcPts val="0"/>
              </a:spcAft>
              <a:buClr>
                <a:schemeClr val="dk1"/>
              </a:buClr>
              <a:buSzPts val="1900"/>
              <a:buFont typeface="Arial"/>
              <a:buChar char="●"/>
              <a:defRPr sz="2100" b="0" i="0" u="none" strike="noStrike" cap="none">
                <a:solidFill>
                  <a:schemeClr val="dk1"/>
                </a:solidFill>
                <a:latin typeface="Calibri"/>
                <a:ea typeface="Calibri"/>
                <a:cs typeface="Calibri"/>
                <a:sym typeface="Calibri"/>
              </a:defRPr>
            </a:lvl4pPr>
            <a:lvl5pPr marL="2286000" marR="0" lvl="4" indent="-349250" algn="l" rtl="0">
              <a:spcBef>
                <a:spcPts val="2100"/>
              </a:spcBef>
              <a:spcAft>
                <a:spcPts val="0"/>
              </a:spcAft>
              <a:buClr>
                <a:srgbClr val="7F7F7F"/>
              </a:buClr>
              <a:buSzPts val="1900"/>
              <a:buFont typeface="Noto Sans Symbols"/>
              <a:buChar char="●"/>
              <a:defRPr sz="2100" b="0" i="0" u="none" strike="noStrike" cap="none">
                <a:solidFill>
                  <a:schemeClr val="dk1"/>
                </a:solidFill>
                <a:latin typeface="Calibri"/>
                <a:ea typeface="Calibri"/>
                <a:cs typeface="Calibri"/>
                <a:sym typeface="Calibri"/>
              </a:defRPr>
            </a:lvl5pPr>
            <a:lvl6pPr marL="2743200" marR="0" lvl="5" indent="-349250" algn="l" rtl="0">
              <a:spcBef>
                <a:spcPts val="2100"/>
              </a:spcBef>
              <a:spcAft>
                <a:spcPts val="0"/>
              </a:spcAft>
              <a:buClr>
                <a:schemeClr val="dk1"/>
              </a:buClr>
              <a:buSzPts val="1900"/>
              <a:buFont typeface="Arial"/>
              <a:buChar char="■"/>
              <a:defRPr sz="2400" b="0" i="0" u="none" strike="noStrike" cap="none">
                <a:solidFill>
                  <a:schemeClr val="dk1"/>
                </a:solidFill>
                <a:latin typeface="Calibri"/>
                <a:ea typeface="Calibri"/>
                <a:cs typeface="Calibri"/>
                <a:sym typeface="Calibri"/>
              </a:defRPr>
            </a:lvl6pPr>
            <a:lvl7pPr marL="3200400" marR="0" lvl="6" indent="-349250" algn="l" rtl="0">
              <a:spcBef>
                <a:spcPts val="2100"/>
              </a:spcBef>
              <a:spcAft>
                <a:spcPts val="0"/>
              </a:spcAft>
              <a:buClr>
                <a:schemeClr val="dk1"/>
              </a:buClr>
              <a:buSzPts val="1900"/>
              <a:buFont typeface="Arial"/>
              <a:buChar char="●"/>
              <a:defRPr sz="2400" b="0" i="0" u="none" strike="noStrike" cap="none">
                <a:solidFill>
                  <a:schemeClr val="dk1"/>
                </a:solidFill>
                <a:latin typeface="Calibri"/>
                <a:ea typeface="Calibri"/>
                <a:cs typeface="Calibri"/>
                <a:sym typeface="Calibri"/>
              </a:defRPr>
            </a:lvl7pPr>
            <a:lvl8pPr marL="3657600" marR="0" lvl="7" indent="-349250" algn="l" rtl="0">
              <a:spcBef>
                <a:spcPts val="2100"/>
              </a:spcBef>
              <a:spcAft>
                <a:spcPts val="0"/>
              </a:spcAft>
              <a:buClr>
                <a:schemeClr val="dk1"/>
              </a:buClr>
              <a:buSzPts val="1900"/>
              <a:buFont typeface="Arial"/>
              <a:buChar char="○"/>
              <a:defRPr sz="2400" b="0" i="0" u="none" strike="noStrike" cap="none">
                <a:solidFill>
                  <a:schemeClr val="dk1"/>
                </a:solidFill>
                <a:latin typeface="Calibri"/>
                <a:ea typeface="Calibri"/>
                <a:cs typeface="Calibri"/>
                <a:sym typeface="Calibri"/>
              </a:defRPr>
            </a:lvl8pPr>
            <a:lvl9pPr marL="4114800" marR="0" lvl="8" indent="-349250" algn="l" rtl="0">
              <a:spcBef>
                <a:spcPts val="2100"/>
              </a:spcBef>
              <a:spcAft>
                <a:spcPts val="2100"/>
              </a:spcAft>
              <a:buClr>
                <a:schemeClr val="dk1"/>
              </a:buClr>
              <a:buSzPts val="19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1793" name="Google Shape;1793;p162"/>
          <p:cNvSpPr txBox="1">
            <a:spLocks noGrp="1"/>
          </p:cNvSpPr>
          <p:nvPr>
            <p:ph type="sldNum" idx="12"/>
          </p:nvPr>
        </p:nvSpPr>
        <p:spPr>
          <a:xfrm>
            <a:off x="11296610" y="6217623"/>
            <a:ext cx="731600" cy="524800"/>
          </a:xfrm>
          <a:prstGeom prst="rect">
            <a:avLst/>
          </a:prstGeom>
          <a:noFill/>
          <a:ln>
            <a:noFill/>
          </a:ln>
        </p:spPr>
        <p:txBody>
          <a:bodyPr spcFirstLastPara="1" wrap="square" lIns="121900" tIns="121900" rIns="121900" bIns="121900" anchor="ctr" anchorCtr="0">
            <a:noAutofit/>
          </a:bodyPr>
          <a:lstStyle>
            <a:lvl1pPr marL="0" marR="0" lvl="0" indent="0" algn="r">
              <a:lnSpc>
                <a:spcPct val="100000"/>
              </a:lnSpc>
              <a:spcBef>
                <a:spcPts val="0"/>
              </a:spcBef>
              <a:spcAft>
                <a:spcPts val="0"/>
              </a:spcAft>
              <a:buClr>
                <a:srgbClr val="000000"/>
              </a:buClr>
              <a:buSzPts val="1500"/>
              <a:buFont typeface="Arial"/>
              <a:buNone/>
              <a:defRPr sz="1500" b="0" i="0" u="none" strike="noStrike" cap="none">
                <a:solidFill>
                  <a:srgbClr val="C0C0C0"/>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500"/>
              <a:buFont typeface="Arial"/>
              <a:buNone/>
              <a:defRPr sz="1500" b="0" i="0" u="none" strike="noStrike" cap="none">
                <a:solidFill>
                  <a:srgbClr val="C0C0C0"/>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500"/>
              <a:buFont typeface="Arial"/>
              <a:buNone/>
              <a:defRPr sz="1500" b="0" i="0" u="none" strike="noStrike" cap="none">
                <a:solidFill>
                  <a:srgbClr val="C0C0C0"/>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500"/>
              <a:buFont typeface="Arial"/>
              <a:buNone/>
              <a:defRPr sz="1500" b="0" i="0" u="none" strike="noStrike" cap="none">
                <a:solidFill>
                  <a:srgbClr val="C0C0C0"/>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500"/>
              <a:buFont typeface="Arial"/>
              <a:buNone/>
              <a:defRPr sz="1500" b="0" i="0" u="none" strike="noStrike" cap="none">
                <a:solidFill>
                  <a:srgbClr val="C0C0C0"/>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500"/>
              <a:buFont typeface="Arial"/>
              <a:buNone/>
              <a:defRPr sz="1500" b="0" i="0" u="none" strike="noStrike" cap="none">
                <a:solidFill>
                  <a:srgbClr val="C0C0C0"/>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500"/>
              <a:buFont typeface="Arial"/>
              <a:buNone/>
              <a:defRPr sz="1500" b="0" i="0" u="none" strike="noStrike" cap="none">
                <a:solidFill>
                  <a:srgbClr val="C0C0C0"/>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500"/>
              <a:buFont typeface="Arial"/>
              <a:buNone/>
              <a:defRPr sz="1500" b="0" i="0" u="none" strike="noStrike" cap="none">
                <a:solidFill>
                  <a:srgbClr val="C0C0C0"/>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500"/>
              <a:buFont typeface="Arial"/>
              <a:buNone/>
              <a:defRPr sz="1500" b="0" i="0" u="none" strike="noStrike" cap="none">
                <a:solidFill>
                  <a:srgbClr val="C0C0C0"/>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794"/>
        <p:cNvGrpSpPr/>
        <p:nvPr/>
      </p:nvGrpSpPr>
      <p:grpSpPr>
        <a:xfrm>
          <a:off x="0" y="0"/>
          <a:ext cx="0" cy="0"/>
          <a:chOff x="0" y="0"/>
          <a:chExt cx="0" cy="0"/>
        </a:xfrm>
      </p:grpSpPr>
      <p:sp>
        <p:nvSpPr>
          <p:cNvPr id="1795" name="Google Shape;1795;p163"/>
          <p:cNvSpPr/>
          <p:nvPr/>
        </p:nvSpPr>
        <p:spPr>
          <a:xfrm>
            <a:off x="0" y="5715000"/>
            <a:ext cx="12192000" cy="1143000"/>
          </a:xfrm>
          <a:prstGeom prst="rect">
            <a:avLst/>
          </a:prstGeom>
          <a:solidFill>
            <a:schemeClr val="lt1"/>
          </a:solidFill>
          <a:ln>
            <a:noFill/>
          </a:ln>
          <a:effectLst>
            <a:outerShdw blurRad="40000" dist="23000" dir="5400000" rotWithShape="0">
              <a:srgbClr val="000000">
                <a:alpha val="34901"/>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2100"/>
              <a:buFont typeface="Arial"/>
              <a:buNone/>
            </a:pPr>
            <a:endParaRPr sz="2100" b="0" i="0" u="none" strike="noStrike" cap="none">
              <a:solidFill>
                <a:srgbClr val="FFFFFF"/>
              </a:solidFill>
              <a:latin typeface="Arial"/>
              <a:ea typeface="Arial"/>
              <a:cs typeface="Arial"/>
              <a:sym typeface="Arial"/>
            </a:endParaRPr>
          </a:p>
        </p:txBody>
      </p:sp>
      <p:pic>
        <p:nvPicPr>
          <p:cNvPr id="1796" name="Google Shape;1796;p163"/>
          <p:cNvPicPr preferRelativeResize="0"/>
          <p:nvPr/>
        </p:nvPicPr>
        <p:blipFill rotWithShape="1">
          <a:blip r:embed="rId2">
            <a:alphaModFix/>
          </a:blip>
          <a:srcRect/>
          <a:stretch/>
        </p:blipFill>
        <p:spPr>
          <a:xfrm>
            <a:off x="0" y="0"/>
            <a:ext cx="12208934" cy="6872817"/>
          </a:xfrm>
          <a:prstGeom prst="rect">
            <a:avLst/>
          </a:prstGeom>
          <a:noFill/>
          <a:ln>
            <a:noFill/>
          </a:ln>
        </p:spPr>
      </p:pic>
      <p:pic>
        <p:nvPicPr>
          <p:cNvPr id="1797" name="Google Shape;1797;p163" descr="logo_splunk_W.png"/>
          <p:cNvPicPr preferRelativeResize="0"/>
          <p:nvPr/>
        </p:nvPicPr>
        <p:blipFill rotWithShape="1">
          <a:blip r:embed="rId3">
            <a:alphaModFix/>
          </a:blip>
          <a:srcRect/>
          <a:stretch/>
        </p:blipFill>
        <p:spPr>
          <a:xfrm>
            <a:off x="10001251" y="5960533"/>
            <a:ext cx="1756833" cy="518584"/>
          </a:xfrm>
          <a:prstGeom prst="rect">
            <a:avLst/>
          </a:prstGeom>
          <a:noFill/>
          <a:ln>
            <a:noFill/>
          </a:ln>
        </p:spPr>
      </p:pic>
      <p:sp>
        <p:nvSpPr>
          <p:cNvPr id="1798" name="Google Shape;1798;p163"/>
          <p:cNvSpPr txBox="1"/>
          <p:nvPr/>
        </p:nvSpPr>
        <p:spPr>
          <a:xfrm>
            <a:off x="10151533" y="91017"/>
            <a:ext cx="2438400" cy="2540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A6A6A6"/>
              </a:buClr>
              <a:buSzPts val="1200"/>
              <a:buFont typeface="Arial"/>
              <a:buNone/>
            </a:pPr>
            <a:r>
              <a:rPr lang="en-US" sz="1200" b="0" i="0" u="none" strike="noStrike" cap="none">
                <a:solidFill>
                  <a:srgbClr val="A6A6A6"/>
                </a:solidFill>
                <a:latin typeface="Calibri"/>
                <a:ea typeface="Calibri"/>
                <a:cs typeface="Calibri"/>
                <a:sym typeface="Calibri"/>
              </a:rPr>
              <a:t>Copyright © 2017 Splunk, Inc.</a:t>
            </a:r>
            <a:endParaRPr sz="1900"/>
          </a:p>
        </p:txBody>
      </p:sp>
      <p:sp>
        <p:nvSpPr>
          <p:cNvPr id="1799" name="Google Shape;1799;p163"/>
          <p:cNvSpPr txBox="1">
            <a:spLocks noGrp="1"/>
          </p:cNvSpPr>
          <p:nvPr>
            <p:ph type="title"/>
          </p:nvPr>
        </p:nvSpPr>
        <p:spPr>
          <a:xfrm>
            <a:off x="6714305" y="2834929"/>
            <a:ext cx="4940491" cy="1143000"/>
          </a:xfrm>
          <a:prstGeom prst="rect">
            <a:avLst/>
          </a:prstGeom>
          <a:noFill/>
          <a:ln>
            <a:noFill/>
          </a:ln>
        </p:spPr>
        <p:txBody>
          <a:bodyPr spcFirstLastPara="1" wrap="square" lIns="108825" tIns="54400" rIns="108825" bIns="54400" anchor="ctr" anchorCtr="0">
            <a:noAutofit/>
          </a:bodyPr>
          <a:lstStyle>
            <a:lvl1pPr lvl="0" algn="l">
              <a:spcBef>
                <a:spcPts val="0"/>
              </a:spcBef>
              <a:spcAft>
                <a:spcPts val="0"/>
              </a:spcAft>
              <a:buSzPts val="1900"/>
              <a:buNone/>
              <a:defRPr sz="4000">
                <a:solidFill>
                  <a:schemeClr val="lt1"/>
                </a:solidFill>
              </a:defRPr>
            </a:lvl1pPr>
            <a:lvl2pPr lvl="1" algn="ctr">
              <a:spcBef>
                <a:spcPts val="0"/>
              </a:spcBef>
              <a:spcAft>
                <a:spcPts val="0"/>
              </a:spcAft>
              <a:buSzPts val="1900"/>
              <a:buNone/>
              <a:defRPr/>
            </a:lvl2pPr>
            <a:lvl3pPr lvl="2" algn="ctr">
              <a:spcBef>
                <a:spcPts val="0"/>
              </a:spcBef>
              <a:spcAft>
                <a:spcPts val="0"/>
              </a:spcAft>
              <a:buSzPts val="1900"/>
              <a:buNone/>
              <a:defRPr/>
            </a:lvl3pPr>
            <a:lvl4pPr lvl="3" algn="ctr">
              <a:spcBef>
                <a:spcPts val="0"/>
              </a:spcBef>
              <a:spcAft>
                <a:spcPts val="0"/>
              </a:spcAft>
              <a:buSzPts val="1900"/>
              <a:buNone/>
              <a:defRPr/>
            </a:lvl4pPr>
            <a:lvl5pPr lvl="4" algn="ctr">
              <a:spcBef>
                <a:spcPts val="0"/>
              </a:spcBef>
              <a:spcAft>
                <a:spcPts val="0"/>
              </a:spcAft>
              <a:buSzPts val="1900"/>
              <a:buNone/>
              <a:defRPr/>
            </a:lvl5pPr>
            <a:lvl6pPr lvl="5" algn="ctr">
              <a:spcBef>
                <a:spcPts val="0"/>
              </a:spcBef>
              <a:spcAft>
                <a:spcPts val="0"/>
              </a:spcAft>
              <a:buSzPts val="1900"/>
              <a:buNone/>
              <a:defRPr/>
            </a:lvl6pPr>
            <a:lvl7pPr lvl="6" algn="ctr">
              <a:spcBef>
                <a:spcPts val="0"/>
              </a:spcBef>
              <a:spcAft>
                <a:spcPts val="0"/>
              </a:spcAft>
              <a:buSzPts val="1900"/>
              <a:buNone/>
              <a:defRPr/>
            </a:lvl7pPr>
            <a:lvl8pPr lvl="7" algn="ctr">
              <a:spcBef>
                <a:spcPts val="0"/>
              </a:spcBef>
              <a:spcAft>
                <a:spcPts val="0"/>
              </a:spcAft>
              <a:buSzPts val="1900"/>
              <a:buNone/>
              <a:defRPr/>
            </a:lvl8pPr>
            <a:lvl9pPr lvl="8" algn="ctr">
              <a:spcBef>
                <a:spcPts val="0"/>
              </a:spcBef>
              <a:spcAft>
                <a:spcPts val="0"/>
              </a:spcAft>
              <a:buSzPts val="1900"/>
              <a:buNone/>
              <a:defRPr/>
            </a:lvl9pPr>
          </a:lstStyle>
          <a:p>
            <a:endParaRPr/>
          </a:p>
        </p:txBody>
      </p:sp>
      <p:sp>
        <p:nvSpPr>
          <p:cNvPr id="1800" name="Google Shape;1800;p163"/>
          <p:cNvSpPr txBox="1">
            <a:spLocks noGrp="1"/>
          </p:cNvSpPr>
          <p:nvPr>
            <p:ph type="body" idx="1"/>
          </p:nvPr>
        </p:nvSpPr>
        <p:spPr>
          <a:xfrm>
            <a:off x="6677564" y="4257675"/>
            <a:ext cx="4929896" cy="650081"/>
          </a:xfrm>
          <a:prstGeom prst="rect">
            <a:avLst/>
          </a:prstGeom>
          <a:noFill/>
          <a:ln>
            <a:noFill/>
          </a:ln>
        </p:spPr>
        <p:txBody>
          <a:bodyPr spcFirstLastPara="1" wrap="square" lIns="68575" tIns="34275" rIns="68575" bIns="34275" anchor="t" anchorCtr="0">
            <a:noAutofit/>
          </a:bodyPr>
          <a:lstStyle>
            <a:lvl1pPr marL="457200" marR="0" lvl="0" indent="-228600" algn="l" rtl="0">
              <a:spcBef>
                <a:spcPts val="900"/>
              </a:spcBef>
              <a:spcAft>
                <a:spcPts val="0"/>
              </a:spcAft>
              <a:buClr>
                <a:schemeClr val="lt1"/>
              </a:buClr>
              <a:buSzPts val="2100"/>
              <a:buFont typeface="Arial"/>
              <a:buNone/>
              <a:defRPr sz="2700" b="0" i="0" u="none" strike="noStrike" cap="none">
                <a:solidFill>
                  <a:schemeClr val="lt1"/>
                </a:solidFill>
                <a:latin typeface="Calibri"/>
                <a:ea typeface="Calibri"/>
                <a:cs typeface="Calibri"/>
                <a:sym typeface="Calibri"/>
              </a:defRPr>
            </a:lvl1pPr>
            <a:lvl2pPr marL="914400" marR="0" lvl="1" indent="-228600" algn="l" rtl="0">
              <a:spcBef>
                <a:spcPts val="0"/>
              </a:spcBef>
              <a:spcAft>
                <a:spcPts val="0"/>
              </a:spcAft>
              <a:buClr>
                <a:schemeClr val="lt1"/>
              </a:buClr>
              <a:buSzPts val="2500"/>
              <a:buFont typeface="Calibri"/>
              <a:buNone/>
              <a:defRPr sz="2500" b="0" i="0" u="none" strike="noStrike" cap="none">
                <a:solidFill>
                  <a:schemeClr val="lt1"/>
                </a:solidFill>
                <a:latin typeface="Calibri"/>
                <a:ea typeface="Calibri"/>
                <a:cs typeface="Calibri"/>
                <a:sym typeface="Calibri"/>
              </a:defRPr>
            </a:lvl2pPr>
            <a:lvl3pPr marL="1371600" marR="0" lvl="2" indent="-228600" algn="l" rtl="0">
              <a:spcBef>
                <a:spcPts val="0"/>
              </a:spcBef>
              <a:spcAft>
                <a:spcPts val="0"/>
              </a:spcAft>
              <a:buClr>
                <a:srgbClr val="7F7F7F"/>
              </a:buClr>
              <a:buSzPts val="2400"/>
              <a:buFont typeface="Noto Sans Symbols"/>
              <a:buNone/>
              <a:defRPr sz="2400" b="0" i="0" u="none" strike="noStrike" cap="none">
                <a:solidFill>
                  <a:schemeClr val="lt1"/>
                </a:solidFill>
                <a:latin typeface="Calibri"/>
                <a:ea typeface="Calibri"/>
                <a:cs typeface="Calibri"/>
                <a:sym typeface="Calibri"/>
              </a:defRPr>
            </a:lvl3pPr>
            <a:lvl4pPr marL="1828800" marR="0" lvl="3" indent="-228600" algn="l" rtl="0">
              <a:spcBef>
                <a:spcPts val="0"/>
              </a:spcBef>
              <a:spcAft>
                <a:spcPts val="0"/>
              </a:spcAft>
              <a:buClr>
                <a:schemeClr val="lt1"/>
              </a:buClr>
              <a:buSzPts val="2100"/>
              <a:buFont typeface="Arial"/>
              <a:buNone/>
              <a:defRPr sz="2100" b="0" i="0" u="none" strike="noStrike" cap="none">
                <a:solidFill>
                  <a:schemeClr val="lt1"/>
                </a:solidFill>
                <a:latin typeface="Calibri"/>
                <a:ea typeface="Calibri"/>
                <a:cs typeface="Calibri"/>
                <a:sym typeface="Calibri"/>
              </a:defRPr>
            </a:lvl4pPr>
            <a:lvl5pPr marL="2286000" marR="0" lvl="4" indent="-228600" algn="l" rtl="0">
              <a:spcBef>
                <a:spcPts val="0"/>
              </a:spcBef>
              <a:spcAft>
                <a:spcPts val="0"/>
              </a:spcAft>
              <a:buClr>
                <a:srgbClr val="7F7F7F"/>
              </a:buClr>
              <a:buSzPts val="2100"/>
              <a:buFont typeface="Noto Sans Symbols"/>
              <a:buNone/>
              <a:defRPr sz="2100" b="0" i="0" u="none" strike="noStrike" cap="none">
                <a:solidFill>
                  <a:schemeClr val="lt1"/>
                </a:solidFill>
                <a:latin typeface="Calibri"/>
                <a:ea typeface="Calibri"/>
                <a:cs typeface="Calibri"/>
                <a:sym typeface="Calibri"/>
              </a:defRPr>
            </a:lvl5pPr>
            <a:lvl6pPr marL="2743200" marR="0" lvl="5"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6pPr>
            <a:lvl7pPr marL="3200400" marR="0" lvl="6"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1801"/>
        <p:cNvGrpSpPr/>
        <p:nvPr/>
      </p:nvGrpSpPr>
      <p:grpSpPr>
        <a:xfrm>
          <a:off x="0" y="0"/>
          <a:ext cx="0" cy="0"/>
          <a:chOff x="0" y="0"/>
          <a:chExt cx="0" cy="0"/>
        </a:xfrm>
      </p:grpSpPr>
      <p:pic>
        <p:nvPicPr>
          <p:cNvPr id="1802" name="Google Shape;1802;p164"/>
          <p:cNvPicPr preferRelativeResize="0"/>
          <p:nvPr/>
        </p:nvPicPr>
        <p:blipFill rotWithShape="1">
          <a:blip r:embed="rId2">
            <a:alphaModFix/>
          </a:blip>
          <a:srcRect/>
          <a:stretch/>
        </p:blipFill>
        <p:spPr>
          <a:xfrm>
            <a:off x="0" y="0"/>
            <a:ext cx="12208934" cy="6872817"/>
          </a:xfrm>
          <a:prstGeom prst="rect">
            <a:avLst/>
          </a:prstGeom>
          <a:noFill/>
          <a:ln>
            <a:noFill/>
          </a:ln>
        </p:spPr>
      </p:pic>
      <p:sp>
        <p:nvSpPr>
          <p:cNvPr id="1803" name="Google Shape;1803;p164"/>
          <p:cNvSpPr txBox="1"/>
          <p:nvPr/>
        </p:nvSpPr>
        <p:spPr>
          <a:xfrm>
            <a:off x="9082618" y="3346451"/>
            <a:ext cx="137583" cy="402167"/>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2100"/>
              <a:buFont typeface="Arial"/>
              <a:buNone/>
            </a:pPr>
            <a:endParaRPr sz="2100" b="0" i="0" u="none" strike="noStrike" cap="none">
              <a:solidFill>
                <a:srgbClr val="000000"/>
              </a:solidFill>
              <a:latin typeface="Calibri"/>
              <a:ea typeface="Calibri"/>
              <a:cs typeface="Calibri"/>
              <a:sym typeface="Calibri"/>
            </a:endParaRPr>
          </a:p>
        </p:txBody>
      </p:sp>
      <p:pic>
        <p:nvPicPr>
          <p:cNvPr id="1804" name="Google Shape;1804;p164"/>
          <p:cNvPicPr preferRelativeResize="0"/>
          <p:nvPr/>
        </p:nvPicPr>
        <p:blipFill rotWithShape="1">
          <a:blip r:embed="rId2">
            <a:alphaModFix/>
          </a:blip>
          <a:srcRect/>
          <a:stretch/>
        </p:blipFill>
        <p:spPr>
          <a:xfrm>
            <a:off x="0" y="0"/>
            <a:ext cx="12208934" cy="6872817"/>
          </a:xfrm>
          <a:prstGeom prst="rect">
            <a:avLst/>
          </a:prstGeom>
          <a:noFill/>
          <a:ln>
            <a:noFill/>
          </a:ln>
        </p:spPr>
      </p:pic>
      <p:pic>
        <p:nvPicPr>
          <p:cNvPr id="1805" name="Google Shape;1805;p164" descr="logo_splunk_W.png"/>
          <p:cNvPicPr preferRelativeResize="0"/>
          <p:nvPr/>
        </p:nvPicPr>
        <p:blipFill rotWithShape="1">
          <a:blip r:embed="rId3">
            <a:alphaModFix/>
          </a:blip>
          <a:srcRect/>
          <a:stretch/>
        </p:blipFill>
        <p:spPr>
          <a:xfrm>
            <a:off x="10001251" y="5960533"/>
            <a:ext cx="1756833" cy="518584"/>
          </a:xfrm>
          <a:prstGeom prst="rect">
            <a:avLst/>
          </a:prstGeom>
          <a:noFill/>
          <a:ln>
            <a:noFill/>
          </a:ln>
        </p:spPr>
      </p:pic>
      <p:sp>
        <p:nvSpPr>
          <p:cNvPr id="1806" name="Google Shape;1806;p164"/>
          <p:cNvSpPr txBox="1">
            <a:spLocks noGrp="1"/>
          </p:cNvSpPr>
          <p:nvPr>
            <p:ph type="title"/>
          </p:nvPr>
        </p:nvSpPr>
        <p:spPr>
          <a:xfrm>
            <a:off x="6714305" y="2834929"/>
            <a:ext cx="4940491" cy="1143000"/>
          </a:xfrm>
          <a:prstGeom prst="rect">
            <a:avLst/>
          </a:prstGeom>
          <a:noFill/>
          <a:ln>
            <a:noFill/>
          </a:ln>
        </p:spPr>
        <p:txBody>
          <a:bodyPr spcFirstLastPara="1" wrap="square" lIns="108825" tIns="54400" rIns="108825" bIns="54400" anchor="ctr" anchorCtr="0">
            <a:noAutofit/>
          </a:bodyPr>
          <a:lstStyle>
            <a:lvl1pPr lvl="0" algn="l">
              <a:spcBef>
                <a:spcPts val="0"/>
              </a:spcBef>
              <a:spcAft>
                <a:spcPts val="0"/>
              </a:spcAft>
              <a:buSzPts val="1900"/>
              <a:buNone/>
              <a:defRPr sz="4000">
                <a:solidFill>
                  <a:schemeClr val="lt1"/>
                </a:solidFill>
              </a:defRPr>
            </a:lvl1pPr>
            <a:lvl2pPr lvl="1" algn="ctr">
              <a:spcBef>
                <a:spcPts val="0"/>
              </a:spcBef>
              <a:spcAft>
                <a:spcPts val="0"/>
              </a:spcAft>
              <a:buSzPts val="1900"/>
              <a:buNone/>
              <a:defRPr/>
            </a:lvl2pPr>
            <a:lvl3pPr lvl="2" algn="ctr">
              <a:spcBef>
                <a:spcPts val="0"/>
              </a:spcBef>
              <a:spcAft>
                <a:spcPts val="0"/>
              </a:spcAft>
              <a:buSzPts val="1900"/>
              <a:buNone/>
              <a:defRPr/>
            </a:lvl3pPr>
            <a:lvl4pPr lvl="3" algn="ctr">
              <a:spcBef>
                <a:spcPts val="0"/>
              </a:spcBef>
              <a:spcAft>
                <a:spcPts val="0"/>
              </a:spcAft>
              <a:buSzPts val="1900"/>
              <a:buNone/>
              <a:defRPr/>
            </a:lvl4pPr>
            <a:lvl5pPr lvl="4" algn="ctr">
              <a:spcBef>
                <a:spcPts val="0"/>
              </a:spcBef>
              <a:spcAft>
                <a:spcPts val="0"/>
              </a:spcAft>
              <a:buSzPts val="1900"/>
              <a:buNone/>
              <a:defRPr/>
            </a:lvl5pPr>
            <a:lvl6pPr lvl="5" algn="ctr">
              <a:spcBef>
                <a:spcPts val="0"/>
              </a:spcBef>
              <a:spcAft>
                <a:spcPts val="0"/>
              </a:spcAft>
              <a:buSzPts val="1900"/>
              <a:buNone/>
              <a:defRPr/>
            </a:lvl6pPr>
            <a:lvl7pPr lvl="6" algn="ctr">
              <a:spcBef>
                <a:spcPts val="0"/>
              </a:spcBef>
              <a:spcAft>
                <a:spcPts val="0"/>
              </a:spcAft>
              <a:buSzPts val="1900"/>
              <a:buNone/>
              <a:defRPr/>
            </a:lvl7pPr>
            <a:lvl8pPr lvl="7" algn="ctr">
              <a:spcBef>
                <a:spcPts val="0"/>
              </a:spcBef>
              <a:spcAft>
                <a:spcPts val="0"/>
              </a:spcAft>
              <a:buSzPts val="1900"/>
              <a:buNone/>
              <a:defRPr/>
            </a:lvl8pPr>
            <a:lvl9pPr lvl="8" algn="ctr">
              <a:spcBef>
                <a:spcPts val="0"/>
              </a:spcBef>
              <a:spcAft>
                <a:spcPts val="0"/>
              </a:spcAft>
              <a:buSzPts val="1900"/>
              <a:buNone/>
              <a:defRPr/>
            </a:lvl9pPr>
          </a:lstStyle>
          <a:p>
            <a:endParaRPr/>
          </a:p>
        </p:txBody>
      </p:sp>
      <p:sp>
        <p:nvSpPr>
          <p:cNvPr id="1807" name="Google Shape;1807;p164"/>
          <p:cNvSpPr txBox="1"/>
          <p:nvPr/>
        </p:nvSpPr>
        <p:spPr>
          <a:xfrm>
            <a:off x="9082618" y="3346451"/>
            <a:ext cx="137583" cy="402167"/>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2100"/>
              <a:buFont typeface="Arial"/>
              <a:buNone/>
            </a:pPr>
            <a:endParaRPr sz="2100" b="0" i="0" u="none" strike="noStrike" cap="none">
              <a:solidFill>
                <a:srgbClr val="000000"/>
              </a:solidFill>
              <a:latin typeface="Calibri"/>
              <a:ea typeface="Calibri"/>
              <a:cs typeface="Calibri"/>
              <a:sym typeface="Calibri"/>
            </a:endParaRPr>
          </a:p>
        </p:txBody>
      </p:sp>
      <p:pic>
        <p:nvPicPr>
          <p:cNvPr id="1808" name="Google Shape;1808;p164" descr="logo_splunk_W.png"/>
          <p:cNvPicPr preferRelativeResize="0"/>
          <p:nvPr/>
        </p:nvPicPr>
        <p:blipFill rotWithShape="1">
          <a:blip r:embed="rId3">
            <a:alphaModFix/>
          </a:blip>
          <a:srcRect/>
          <a:stretch/>
        </p:blipFill>
        <p:spPr>
          <a:xfrm>
            <a:off x="10001251" y="5960533"/>
            <a:ext cx="1756833" cy="518584"/>
          </a:xfrm>
          <a:prstGeom prst="rect">
            <a:avLst/>
          </a:prstGeom>
          <a:noFill/>
          <a:ln>
            <a:noFill/>
          </a:ln>
        </p:spPr>
      </p:pic>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agenda content">
  <p:cSld name="agenda content">
    <p:spTree>
      <p:nvGrpSpPr>
        <p:cNvPr id="1" name="Shape 1809"/>
        <p:cNvGrpSpPr/>
        <p:nvPr/>
      </p:nvGrpSpPr>
      <p:grpSpPr>
        <a:xfrm>
          <a:off x="0" y="0"/>
          <a:ext cx="0" cy="0"/>
          <a:chOff x="0" y="0"/>
          <a:chExt cx="0" cy="0"/>
        </a:xfrm>
      </p:grpSpPr>
      <p:sp>
        <p:nvSpPr>
          <p:cNvPr id="1810" name="Google Shape;1810;p165"/>
          <p:cNvSpPr/>
          <p:nvPr/>
        </p:nvSpPr>
        <p:spPr>
          <a:xfrm>
            <a:off x="0" y="1373357"/>
            <a:ext cx="12192000" cy="4439995"/>
          </a:xfrm>
          <a:prstGeom prst="rect">
            <a:avLst/>
          </a:prstGeom>
          <a:gradFill>
            <a:gsLst>
              <a:gs pos="0">
                <a:schemeClr val="accent1"/>
              </a:gs>
              <a:gs pos="100000">
                <a:schemeClr val="lt1"/>
              </a:gs>
            </a:gsLst>
            <a:lin ang="5400000" scaled="0"/>
          </a:gradFill>
          <a:ln>
            <a:noFill/>
          </a:ln>
        </p:spPr>
        <p:txBody>
          <a:bodyPr spcFirstLastPara="1" wrap="square" lIns="137125" tIns="137125" rIns="137125" bIns="137125" anchor="ctr" anchorCtr="1">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FFFFFF"/>
              </a:solidFill>
              <a:latin typeface="Calibri"/>
              <a:ea typeface="Calibri"/>
              <a:cs typeface="Calibri"/>
              <a:sym typeface="Calibri"/>
            </a:endParaRPr>
          </a:p>
        </p:txBody>
      </p:sp>
      <p:sp>
        <p:nvSpPr>
          <p:cNvPr id="1811" name="Google Shape;1811;p165"/>
          <p:cNvSpPr txBox="1">
            <a:spLocks noGrp="1"/>
          </p:cNvSpPr>
          <p:nvPr>
            <p:ph type="title"/>
          </p:nvPr>
        </p:nvSpPr>
        <p:spPr>
          <a:xfrm>
            <a:off x="0" y="12700"/>
            <a:ext cx="12192000" cy="1143000"/>
          </a:xfrm>
          <a:prstGeom prst="rect">
            <a:avLst/>
          </a:prstGeom>
          <a:noFill/>
          <a:ln>
            <a:noFill/>
          </a:ln>
        </p:spPr>
        <p:txBody>
          <a:bodyPr spcFirstLastPara="1" wrap="square" lIns="108825" tIns="54400" rIns="108825" bIns="54400" anchor="ctr" anchorCtr="0">
            <a:noAutofit/>
          </a:bodyPr>
          <a:lstStyle>
            <a:lvl1pPr lvl="0" algn="ctr">
              <a:spcBef>
                <a:spcPts val="0"/>
              </a:spcBef>
              <a:spcAft>
                <a:spcPts val="0"/>
              </a:spcAft>
              <a:buSzPts val="1900"/>
              <a:buNone/>
              <a:defRPr/>
            </a:lvl1pPr>
            <a:lvl2pPr lvl="1" algn="ctr">
              <a:spcBef>
                <a:spcPts val="0"/>
              </a:spcBef>
              <a:spcAft>
                <a:spcPts val="0"/>
              </a:spcAft>
              <a:buSzPts val="1900"/>
              <a:buNone/>
              <a:defRPr/>
            </a:lvl2pPr>
            <a:lvl3pPr lvl="2" algn="ctr">
              <a:spcBef>
                <a:spcPts val="0"/>
              </a:spcBef>
              <a:spcAft>
                <a:spcPts val="0"/>
              </a:spcAft>
              <a:buSzPts val="1900"/>
              <a:buNone/>
              <a:defRPr/>
            </a:lvl3pPr>
            <a:lvl4pPr lvl="3" algn="ctr">
              <a:spcBef>
                <a:spcPts val="0"/>
              </a:spcBef>
              <a:spcAft>
                <a:spcPts val="0"/>
              </a:spcAft>
              <a:buSzPts val="1900"/>
              <a:buNone/>
              <a:defRPr/>
            </a:lvl4pPr>
            <a:lvl5pPr lvl="4" algn="ctr">
              <a:spcBef>
                <a:spcPts val="0"/>
              </a:spcBef>
              <a:spcAft>
                <a:spcPts val="0"/>
              </a:spcAft>
              <a:buSzPts val="1900"/>
              <a:buNone/>
              <a:defRPr/>
            </a:lvl5pPr>
            <a:lvl6pPr lvl="5" algn="ctr">
              <a:spcBef>
                <a:spcPts val="0"/>
              </a:spcBef>
              <a:spcAft>
                <a:spcPts val="0"/>
              </a:spcAft>
              <a:buSzPts val="1900"/>
              <a:buNone/>
              <a:defRPr/>
            </a:lvl6pPr>
            <a:lvl7pPr lvl="6" algn="ctr">
              <a:spcBef>
                <a:spcPts val="0"/>
              </a:spcBef>
              <a:spcAft>
                <a:spcPts val="0"/>
              </a:spcAft>
              <a:buSzPts val="1900"/>
              <a:buNone/>
              <a:defRPr/>
            </a:lvl7pPr>
            <a:lvl8pPr lvl="7" algn="ctr">
              <a:spcBef>
                <a:spcPts val="0"/>
              </a:spcBef>
              <a:spcAft>
                <a:spcPts val="0"/>
              </a:spcAft>
              <a:buSzPts val="1900"/>
              <a:buNone/>
              <a:defRPr/>
            </a:lvl8pPr>
            <a:lvl9pPr lvl="8" algn="ctr">
              <a:spcBef>
                <a:spcPts val="0"/>
              </a:spcBef>
              <a:spcAft>
                <a:spcPts val="0"/>
              </a:spcAft>
              <a:buSzPts val="1900"/>
              <a:buNone/>
              <a:defRPr/>
            </a:lvl9pPr>
          </a:lstStyle>
          <a:p>
            <a:endParaRPr/>
          </a:p>
        </p:txBody>
      </p:sp>
      <p:sp>
        <p:nvSpPr>
          <p:cNvPr id="1812" name="Google Shape;1812;p165"/>
          <p:cNvSpPr txBox="1">
            <a:spLocks noGrp="1"/>
          </p:cNvSpPr>
          <p:nvPr>
            <p:ph type="body" idx="1"/>
          </p:nvPr>
        </p:nvSpPr>
        <p:spPr>
          <a:xfrm>
            <a:off x="1594657" y="1607451"/>
            <a:ext cx="9080538" cy="4533635"/>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50000"/>
              </a:lnSpc>
              <a:spcBef>
                <a:spcPts val="900"/>
              </a:spcBef>
              <a:spcAft>
                <a:spcPts val="0"/>
              </a:spcAft>
              <a:buClr>
                <a:schemeClr val="dk1"/>
              </a:buClr>
              <a:buSzPts val="2100"/>
              <a:buFont typeface="Arial"/>
              <a:buNone/>
              <a:defRPr sz="27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chemeClr val="dk1"/>
              </a:buClr>
              <a:buSzPts val="2400"/>
              <a:buFont typeface="Calibri"/>
              <a:buNone/>
              <a:defRPr sz="24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7F7F7F"/>
              </a:buClr>
              <a:buSzPts val="2700"/>
              <a:buFont typeface="Noto Sans Symbols"/>
              <a:buNone/>
              <a:defRPr sz="27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chemeClr val="dk1"/>
              </a:buClr>
              <a:buSzPts val="2900"/>
              <a:buFont typeface="Arial"/>
              <a:buNone/>
              <a:defRPr sz="2900" b="0" i="0" u="none" strike="noStrike" cap="none">
                <a:solidFill>
                  <a:schemeClr val="dk1"/>
                </a:solidFill>
                <a:latin typeface="Calibri"/>
                <a:ea typeface="Calibri"/>
                <a:cs typeface="Calibri"/>
                <a:sym typeface="Calibri"/>
              </a:defRPr>
            </a:lvl4pPr>
            <a:lvl5pPr marL="2286000" marR="0" lvl="4" indent="-425450" algn="l" rtl="0">
              <a:spcBef>
                <a:spcPts val="0"/>
              </a:spcBef>
              <a:spcAft>
                <a:spcPts val="0"/>
              </a:spcAft>
              <a:buClr>
                <a:srgbClr val="7F7F7F"/>
              </a:buClr>
              <a:buSzPts val="3100"/>
              <a:buFont typeface="Noto Sans Symbols"/>
              <a:buChar char="🢒"/>
              <a:defRPr sz="3100" b="0" i="0" u="none" strike="noStrike" cap="none">
                <a:solidFill>
                  <a:schemeClr val="dk1"/>
                </a:solidFill>
                <a:latin typeface="Calibri"/>
                <a:ea typeface="Calibri"/>
                <a:cs typeface="Calibri"/>
                <a:sym typeface="Calibri"/>
              </a:defRPr>
            </a:lvl5pPr>
            <a:lvl6pPr marL="2743200" marR="0" lvl="5"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6pPr>
            <a:lvl7pPr marL="3200400" marR="0" lvl="6"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1813" name="Google Shape;1813;p165"/>
          <p:cNvSpPr txBox="1">
            <a:spLocks noGrp="1"/>
          </p:cNvSpPr>
          <p:nvPr>
            <p:ph type="sldNum" idx="12"/>
          </p:nvPr>
        </p:nvSpPr>
        <p:spPr>
          <a:xfrm>
            <a:off x="5839884" y="6360584"/>
            <a:ext cx="514349" cy="342900"/>
          </a:xfrm>
          <a:prstGeom prst="rect">
            <a:avLst/>
          </a:prstGeom>
          <a:noFill/>
          <a:ln>
            <a:noFill/>
          </a:ln>
        </p:spPr>
        <p:txBody>
          <a:bodyPr spcFirstLastPara="1" wrap="square" lIns="108825" tIns="54400" rIns="108825" bIns="54400" anchor="ctr" anchorCtr="0">
            <a:noAutofit/>
          </a:bodyPr>
          <a:lstStyle>
            <a:lvl1pPr marL="0" marR="0" lvl="0"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1pPr>
            <a:lvl2pPr marL="0" marR="0" lvl="1"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2pPr>
            <a:lvl3pPr marL="0" marR="0" lvl="2"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3pPr>
            <a:lvl4pPr marL="0" marR="0" lvl="3"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4pPr>
            <a:lvl5pPr marL="0" marR="0" lvl="4"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5pPr>
            <a:lvl6pPr marL="0" marR="0" lvl="5"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6pPr>
            <a:lvl7pPr marL="0" marR="0" lvl="6"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7pPr>
            <a:lvl8pPr marL="0" marR="0" lvl="7"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8pPr>
            <a:lvl9pPr marL="0" marR="0" lvl="8"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1814" name="Google Shape;1814;p165"/>
          <p:cNvSpPr/>
          <p:nvPr/>
        </p:nvSpPr>
        <p:spPr>
          <a:xfrm>
            <a:off x="0" y="1373357"/>
            <a:ext cx="12192000" cy="4439995"/>
          </a:xfrm>
          <a:prstGeom prst="rect">
            <a:avLst/>
          </a:prstGeom>
          <a:gradFill>
            <a:gsLst>
              <a:gs pos="0">
                <a:schemeClr val="accent1"/>
              </a:gs>
              <a:gs pos="100000">
                <a:schemeClr val="lt1"/>
              </a:gs>
            </a:gsLst>
            <a:lin ang="5400000" scaled="0"/>
          </a:gradFill>
          <a:ln>
            <a:noFill/>
          </a:ln>
        </p:spPr>
        <p:txBody>
          <a:bodyPr spcFirstLastPara="1" wrap="square" lIns="137125" tIns="137125" rIns="137125" bIns="137125" anchor="ctr" anchorCtr="1">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FFFFFF"/>
              </a:solidFill>
              <a:latin typeface="Calibri"/>
              <a:ea typeface="Calibri"/>
              <a:cs typeface="Calibri"/>
              <a:sym typeface="Calibri"/>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815"/>
        <p:cNvGrpSpPr/>
        <p:nvPr/>
      </p:nvGrpSpPr>
      <p:grpSpPr>
        <a:xfrm>
          <a:off x="0" y="0"/>
          <a:ext cx="0" cy="0"/>
          <a:chOff x="0" y="0"/>
          <a:chExt cx="0" cy="0"/>
        </a:xfrm>
      </p:grpSpPr>
      <p:sp>
        <p:nvSpPr>
          <p:cNvPr id="1816" name="Google Shape;1816;p166"/>
          <p:cNvSpPr txBox="1">
            <a:spLocks noGrp="1"/>
          </p:cNvSpPr>
          <p:nvPr>
            <p:ph type="title"/>
          </p:nvPr>
        </p:nvSpPr>
        <p:spPr>
          <a:xfrm>
            <a:off x="0" y="12700"/>
            <a:ext cx="12192000" cy="1143000"/>
          </a:xfrm>
          <a:prstGeom prst="rect">
            <a:avLst/>
          </a:prstGeom>
          <a:noFill/>
          <a:ln>
            <a:noFill/>
          </a:ln>
        </p:spPr>
        <p:txBody>
          <a:bodyPr spcFirstLastPara="1" wrap="square" lIns="108825" tIns="54400" rIns="108825" bIns="54400" anchor="ctr" anchorCtr="0">
            <a:noAutofit/>
          </a:bodyPr>
          <a:lstStyle>
            <a:lvl1pPr lvl="0" algn="ctr">
              <a:spcBef>
                <a:spcPts val="0"/>
              </a:spcBef>
              <a:spcAft>
                <a:spcPts val="0"/>
              </a:spcAft>
              <a:buSzPts val="1900"/>
              <a:buNone/>
              <a:defRPr/>
            </a:lvl1pPr>
            <a:lvl2pPr lvl="1" algn="ctr">
              <a:spcBef>
                <a:spcPts val="0"/>
              </a:spcBef>
              <a:spcAft>
                <a:spcPts val="0"/>
              </a:spcAft>
              <a:buSzPts val="1900"/>
              <a:buNone/>
              <a:defRPr/>
            </a:lvl2pPr>
            <a:lvl3pPr lvl="2" algn="ctr">
              <a:spcBef>
                <a:spcPts val="0"/>
              </a:spcBef>
              <a:spcAft>
                <a:spcPts val="0"/>
              </a:spcAft>
              <a:buSzPts val="1900"/>
              <a:buNone/>
              <a:defRPr/>
            </a:lvl3pPr>
            <a:lvl4pPr lvl="3" algn="ctr">
              <a:spcBef>
                <a:spcPts val="0"/>
              </a:spcBef>
              <a:spcAft>
                <a:spcPts val="0"/>
              </a:spcAft>
              <a:buSzPts val="1900"/>
              <a:buNone/>
              <a:defRPr/>
            </a:lvl4pPr>
            <a:lvl5pPr lvl="4" algn="ctr">
              <a:spcBef>
                <a:spcPts val="0"/>
              </a:spcBef>
              <a:spcAft>
                <a:spcPts val="0"/>
              </a:spcAft>
              <a:buSzPts val="1900"/>
              <a:buNone/>
              <a:defRPr/>
            </a:lvl5pPr>
            <a:lvl6pPr lvl="5" algn="ctr">
              <a:spcBef>
                <a:spcPts val="0"/>
              </a:spcBef>
              <a:spcAft>
                <a:spcPts val="0"/>
              </a:spcAft>
              <a:buSzPts val="1900"/>
              <a:buNone/>
              <a:defRPr/>
            </a:lvl6pPr>
            <a:lvl7pPr lvl="6" algn="ctr">
              <a:spcBef>
                <a:spcPts val="0"/>
              </a:spcBef>
              <a:spcAft>
                <a:spcPts val="0"/>
              </a:spcAft>
              <a:buSzPts val="1900"/>
              <a:buNone/>
              <a:defRPr/>
            </a:lvl7pPr>
            <a:lvl8pPr lvl="7" algn="ctr">
              <a:spcBef>
                <a:spcPts val="0"/>
              </a:spcBef>
              <a:spcAft>
                <a:spcPts val="0"/>
              </a:spcAft>
              <a:buSzPts val="1900"/>
              <a:buNone/>
              <a:defRPr/>
            </a:lvl8pPr>
            <a:lvl9pPr lvl="8" algn="ctr">
              <a:spcBef>
                <a:spcPts val="0"/>
              </a:spcBef>
              <a:spcAft>
                <a:spcPts val="0"/>
              </a:spcAft>
              <a:buSzPts val="1900"/>
              <a:buNone/>
              <a:defRPr/>
            </a:lvl9pPr>
          </a:lstStyle>
          <a:p>
            <a:endParaRPr/>
          </a:p>
        </p:txBody>
      </p:sp>
      <p:sp>
        <p:nvSpPr>
          <p:cNvPr id="1817" name="Google Shape;1817;p166"/>
          <p:cNvSpPr txBox="1">
            <a:spLocks noGrp="1"/>
          </p:cNvSpPr>
          <p:nvPr>
            <p:ph type="body" idx="1"/>
          </p:nvPr>
        </p:nvSpPr>
        <p:spPr>
          <a:xfrm>
            <a:off x="385113" y="1306929"/>
            <a:ext cx="11407959" cy="4742905"/>
          </a:xfrm>
          <a:prstGeom prst="rect">
            <a:avLst/>
          </a:prstGeom>
          <a:noFill/>
          <a:ln>
            <a:noFill/>
          </a:ln>
        </p:spPr>
        <p:txBody>
          <a:bodyPr spcFirstLastPara="1" wrap="square" lIns="68575" tIns="34275" rIns="68575" bIns="34275" anchor="t" anchorCtr="0">
            <a:noAutofit/>
          </a:bodyPr>
          <a:lstStyle>
            <a:lvl1pPr marL="457200" marR="0" lvl="0" indent="-374650" algn="l" rtl="0">
              <a:lnSpc>
                <a:spcPct val="100000"/>
              </a:lnSpc>
              <a:spcBef>
                <a:spcPts val="900"/>
              </a:spcBef>
              <a:spcAft>
                <a:spcPts val="0"/>
              </a:spcAft>
              <a:buClr>
                <a:schemeClr val="dk1"/>
              </a:buClr>
              <a:buSzPts val="2300"/>
              <a:buFont typeface="Arial"/>
              <a:buChar char="•"/>
              <a:defRPr sz="2900" b="0" i="0" u="none" strike="noStrike" cap="none">
                <a:solidFill>
                  <a:schemeClr val="dk1"/>
                </a:solidFill>
                <a:latin typeface="Calibri"/>
                <a:ea typeface="Calibri"/>
                <a:cs typeface="Calibri"/>
                <a:sym typeface="Calibri"/>
              </a:defRPr>
            </a:lvl1pPr>
            <a:lvl2pPr marL="914400" marR="0" lvl="1" indent="-387350" algn="l" rtl="0">
              <a:lnSpc>
                <a:spcPct val="100000"/>
              </a:lnSpc>
              <a:spcBef>
                <a:spcPts val="0"/>
              </a:spcBef>
              <a:spcAft>
                <a:spcPts val="0"/>
              </a:spcAft>
              <a:buClr>
                <a:schemeClr val="dk1"/>
              </a:buClr>
              <a:buSzPts val="2500"/>
              <a:buFont typeface="Calibri"/>
              <a:buChar char="–"/>
              <a:defRPr sz="25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0"/>
              </a:spcBef>
              <a:spcAft>
                <a:spcPts val="0"/>
              </a:spcAft>
              <a:buClr>
                <a:srgbClr val="7F7F7F"/>
              </a:buClr>
              <a:buSzPts val="2400"/>
              <a:buFont typeface="Noto Sans Symbols"/>
              <a:buChar char="🢒"/>
              <a:defRPr sz="2400" b="0" i="0" u="none" strike="noStrike" cap="none">
                <a:solidFill>
                  <a:schemeClr val="dk1"/>
                </a:solidFill>
                <a:latin typeface="Calibri"/>
                <a:ea typeface="Calibri"/>
                <a:cs typeface="Calibri"/>
                <a:sym typeface="Calibri"/>
              </a:defRPr>
            </a:lvl3pPr>
            <a:lvl4pPr marL="1828800" marR="0" lvl="3" indent="-361950" algn="l" rtl="0">
              <a:lnSpc>
                <a:spcPct val="100000"/>
              </a:lnSpc>
              <a:spcBef>
                <a:spcPts val="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4pPr>
            <a:lvl5pPr marL="2286000" marR="0" lvl="4" indent="-361950" algn="l" rtl="0">
              <a:spcBef>
                <a:spcPts val="0"/>
              </a:spcBef>
              <a:spcAft>
                <a:spcPts val="0"/>
              </a:spcAft>
              <a:buClr>
                <a:srgbClr val="7F7F7F"/>
              </a:buClr>
              <a:buSzPts val="2100"/>
              <a:buFont typeface="Noto Sans Symbols"/>
              <a:buChar char="🢒"/>
              <a:defRPr sz="2100" b="0" i="0" u="none" strike="noStrike" cap="none">
                <a:solidFill>
                  <a:schemeClr val="dk1"/>
                </a:solidFill>
                <a:latin typeface="Calibri"/>
                <a:ea typeface="Calibri"/>
                <a:cs typeface="Calibri"/>
                <a:sym typeface="Calibri"/>
              </a:defRPr>
            </a:lvl5pPr>
            <a:lvl6pPr marL="2743200" marR="0" lvl="5"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6pPr>
            <a:lvl7pPr marL="3200400" marR="0" lvl="6"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1818" name="Google Shape;1818;p166"/>
          <p:cNvSpPr txBox="1">
            <a:spLocks noGrp="1"/>
          </p:cNvSpPr>
          <p:nvPr>
            <p:ph type="sldNum" idx="12"/>
          </p:nvPr>
        </p:nvSpPr>
        <p:spPr>
          <a:xfrm>
            <a:off x="5839884" y="6360584"/>
            <a:ext cx="514349" cy="342900"/>
          </a:xfrm>
          <a:prstGeom prst="rect">
            <a:avLst/>
          </a:prstGeom>
          <a:noFill/>
          <a:ln>
            <a:noFill/>
          </a:ln>
        </p:spPr>
        <p:txBody>
          <a:bodyPr spcFirstLastPara="1" wrap="square" lIns="108825" tIns="54400" rIns="108825" bIns="54400" anchor="ctr" anchorCtr="0">
            <a:noAutofit/>
          </a:bodyPr>
          <a:lstStyle>
            <a:lvl1pPr marL="0" marR="0" lvl="0"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1pPr>
            <a:lvl2pPr marL="0" marR="0" lvl="1"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2pPr>
            <a:lvl3pPr marL="0" marR="0" lvl="2"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3pPr>
            <a:lvl4pPr marL="0" marR="0" lvl="3"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4pPr>
            <a:lvl5pPr marL="0" marR="0" lvl="4"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5pPr>
            <a:lvl6pPr marL="0" marR="0" lvl="5"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6pPr>
            <a:lvl7pPr marL="0" marR="0" lvl="6"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7pPr>
            <a:lvl8pPr marL="0" marR="0" lvl="7"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8pPr>
            <a:lvl9pPr marL="0" marR="0" lvl="8"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Title, Subhead, Content">
  <p:cSld name="Title, Subhead, Content">
    <p:spTree>
      <p:nvGrpSpPr>
        <p:cNvPr id="1" name="Shape 1819"/>
        <p:cNvGrpSpPr/>
        <p:nvPr/>
      </p:nvGrpSpPr>
      <p:grpSpPr>
        <a:xfrm>
          <a:off x="0" y="0"/>
          <a:ext cx="0" cy="0"/>
          <a:chOff x="0" y="0"/>
          <a:chExt cx="0" cy="0"/>
        </a:xfrm>
      </p:grpSpPr>
      <p:sp>
        <p:nvSpPr>
          <p:cNvPr id="1820" name="Google Shape;1820;p167"/>
          <p:cNvSpPr txBox="1">
            <a:spLocks noGrp="1"/>
          </p:cNvSpPr>
          <p:nvPr>
            <p:ph type="title"/>
          </p:nvPr>
        </p:nvSpPr>
        <p:spPr>
          <a:xfrm>
            <a:off x="0" y="12700"/>
            <a:ext cx="12192000" cy="1143000"/>
          </a:xfrm>
          <a:prstGeom prst="rect">
            <a:avLst/>
          </a:prstGeom>
          <a:noFill/>
          <a:ln>
            <a:noFill/>
          </a:ln>
        </p:spPr>
        <p:txBody>
          <a:bodyPr spcFirstLastPara="1" wrap="square" lIns="108825" tIns="54400" rIns="108825" bIns="54400" anchor="ctr" anchorCtr="0">
            <a:noAutofit/>
          </a:bodyPr>
          <a:lstStyle>
            <a:lvl1pPr lvl="0" algn="ctr">
              <a:spcBef>
                <a:spcPts val="0"/>
              </a:spcBef>
              <a:spcAft>
                <a:spcPts val="0"/>
              </a:spcAft>
              <a:buSzPts val="1900"/>
              <a:buNone/>
              <a:defRPr/>
            </a:lvl1pPr>
            <a:lvl2pPr lvl="1" algn="ctr">
              <a:spcBef>
                <a:spcPts val="0"/>
              </a:spcBef>
              <a:spcAft>
                <a:spcPts val="0"/>
              </a:spcAft>
              <a:buSzPts val="1900"/>
              <a:buNone/>
              <a:defRPr/>
            </a:lvl2pPr>
            <a:lvl3pPr lvl="2" algn="ctr">
              <a:spcBef>
                <a:spcPts val="0"/>
              </a:spcBef>
              <a:spcAft>
                <a:spcPts val="0"/>
              </a:spcAft>
              <a:buSzPts val="1900"/>
              <a:buNone/>
              <a:defRPr/>
            </a:lvl3pPr>
            <a:lvl4pPr lvl="3" algn="ctr">
              <a:spcBef>
                <a:spcPts val="0"/>
              </a:spcBef>
              <a:spcAft>
                <a:spcPts val="0"/>
              </a:spcAft>
              <a:buSzPts val="1900"/>
              <a:buNone/>
              <a:defRPr/>
            </a:lvl4pPr>
            <a:lvl5pPr lvl="4" algn="ctr">
              <a:spcBef>
                <a:spcPts val="0"/>
              </a:spcBef>
              <a:spcAft>
                <a:spcPts val="0"/>
              </a:spcAft>
              <a:buSzPts val="1900"/>
              <a:buNone/>
              <a:defRPr/>
            </a:lvl5pPr>
            <a:lvl6pPr lvl="5" algn="ctr">
              <a:spcBef>
                <a:spcPts val="0"/>
              </a:spcBef>
              <a:spcAft>
                <a:spcPts val="0"/>
              </a:spcAft>
              <a:buSzPts val="1900"/>
              <a:buNone/>
              <a:defRPr/>
            </a:lvl6pPr>
            <a:lvl7pPr lvl="6" algn="ctr">
              <a:spcBef>
                <a:spcPts val="0"/>
              </a:spcBef>
              <a:spcAft>
                <a:spcPts val="0"/>
              </a:spcAft>
              <a:buSzPts val="1900"/>
              <a:buNone/>
              <a:defRPr/>
            </a:lvl7pPr>
            <a:lvl8pPr lvl="7" algn="ctr">
              <a:spcBef>
                <a:spcPts val="0"/>
              </a:spcBef>
              <a:spcAft>
                <a:spcPts val="0"/>
              </a:spcAft>
              <a:buSzPts val="1900"/>
              <a:buNone/>
              <a:defRPr/>
            </a:lvl8pPr>
            <a:lvl9pPr lvl="8" algn="ctr">
              <a:spcBef>
                <a:spcPts val="0"/>
              </a:spcBef>
              <a:spcAft>
                <a:spcPts val="0"/>
              </a:spcAft>
              <a:buSzPts val="1900"/>
              <a:buNone/>
              <a:defRPr/>
            </a:lvl9pPr>
          </a:lstStyle>
          <a:p>
            <a:endParaRPr/>
          </a:p>
        </p:txBody>
      </p:sp>
      <p:sp>
        <p:nvSpPr>
          <p:cNvPr id="1821" name="Google Shape;1821;p167"/>
          <p:cNvSpPr txBox="1">
            <a:spLocks noGrp="1"/>
          </p:cNvSpPr>
          <p:nvPr>
            <p:ph type="body" idx="1"/>
          </p:nvPr>
        </p:nvSpPr>
        <p:spPr>
          <a:xfrm>
            <a:off x="0" y="1047580"/>
            <a:ext cx="12192000" cy="639705"/>
          </a:xfrm>
          <a:prstGeom prst="rect">
            <a:avLst/>
          </a:prstGeom>
          <a:noFill/>
          <a:ln>
            <a:noFill/>
          </a:ln>
        </p:spPr>
        <p:txBody>
          <a:bodyPr spcFirstLastPara="1" wrap="square" lIns="68575" tIns="34275" rIns="68575" bIns="34275" anchor="t" anchorCtr="0">
            <a:noAutofit/>
          </a:bodyPr>
          <a:lstStyle>
            <a:lvl1pPr marL="457200" marR="0" lvl="0" indent="-228600" algn="ctr" rtl="0">
              <a:spcBef>
                <a:spcPts val="900"/>
              </a:spcBef>
              <a:spcAft>
                <a:spcPts val="0"/>
              </a:spcAft>
              <a:buClr>
                <a:schemeClr val="dk1"/>
              </a:buClr>
              <a:buSzPts val="2100"/>
              <a:buFont typeface="Arial"/>
              <a:buNone/>
              <a:defRPr sz="2700" b="0" i="0" u="none" strike="noStrike" cap="none">
                <a:solidFill>
                  <a:schemeClr val="dk1"/>
                </a:solidFill>
                <a:latin typeface="Calibri"/>
                <a:ea typeface="Calibri"/>
                <a:cs typeface="Calibri"/>
                <a:sym typeface="Calibri"/>
              </a:defRPr>
            </a:lvl1pPr>
            <a:lvl2pPr marL="914400" marR="0" lvl="1" indent="-387350" algn="l" rtl="0">
              <a:spcBef>
                <a:spcPts val="0"/>
              </a:spcBef>
              <a:spcAft>
                <a:spcPts val="0"/>
              </a:spcAft>
              <a:buClr>
                <a:schemeClr val="dk1"/>
              </a:buClr>
              <a:buSzPts val="2500"/>
              <a:buFont typeface="Calibri"/>
              <a:buChar char="–"/>
              <a:defRPr sz="2500" b="0" i="0" u="none" strike="noStrike" cap="none">
                <a:solidFill>
                  <a:schemeClr val="dk1"/>
                </a:solidFill>
                <a:latin typeface="Calibri"/>
                <a:ea typeface="Calibri"/>
                <a:cs typeface="Calibri"/>
                <a:sym typeface="Calibri"/>
              </a:defRPr>
            </a:lvl2pPr>
            <a:lvl3pPr marL="1371600" marR="0" lvl="2" indent="-381000" algn="l" rtl="0">
              <a:spcBef>
                <a:spcPts val="0"/>
              </a:spcBef>
              <a:spcAft>
                <a:spcPts val="0"/>
              </a:spcAft>
              <a:buClr>
                <a:srgbClr val="7F7F7F"/>
              </a:buClr>
              <a:buSzPts val="2400"/>
              <a:buFont typeface="Noto Sans Symbols"/>
              <a:buChar char="🢒"/>
              <a:defRPr sz="2400" b="0" i="0" u="none" strike="noStrike" cap="none">
                <a:solidFill>
                  <a:schemeClr val="dk1"/>
                </a:solidFill>
                <a:latin typeface="Calibri"/>
                <a:ea typeface="Calibri"/>
                <a:cs typeface="Calibri"/>
                <a:sym typeface="Calibri"/>
              </a:defRPr>
            </a:lvl3pPr>
            <a:lvl4pPr marL="1828800" marR="0" lvl="3" indent="-361950" algn="l" rtl="0">
              <a:spcBef>
                <a:spcPts val="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4pPr>
            <a:lvl5pPr marL="2286000" marR="0" lvl="4" indent="-361950" algn="l" rtl="0">
              <a:spcBef>
                <a:spcPts val="0"/>
              </a:spcBef>
              <a:spcAft>
                <a:spcPts val="0"/>
              </a:spcAft>
              <a:buClr>
                <a:srgbClr val="7F7F7F"/>
              </a:buClr>
              <a:buSzPts val="2100"/>
              <a:buFont typeface="Noto Sans Symbols"/>
              <a:buChar char="🢒"/>
              <a:defRPr sz="2100" b="0" i="0" u="none" strike="noStrike" cap="none">
                <a:solidFill>
                  <a:schemeClr val="dk1"/>
                </a:solidFill>
                <a:latin typeface="Calibri"/>
                <a:ea typeface="Calibri"/>
                <a:cs typeface="Calibri"/>
                <a:sym typeface="Calibri"/>
              </a:defRPr>
            </a:lvl5pPr>
            <a:lvl6pPr marL="2743200" marR="0" lvl="5"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6pPr>
            <a:lvl7pPr marL="3200400" marR="0" lvl="6"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1822" name="Google Shape;1822;p167"/>
          <p:cNvSpPr txBox="1">
            <a:spLocks noGrp="1"/>
          </p:cNvSpPr>
          <p:nvPr>
            <p:ph type="body" idx="2"/>
          </p:nvPr>
        </p:nvSpPr>
        <p:spPr>
          <a:xfrm>
            <a:off x="385113" y="1813617"/>
            <a:ext cx="11407959" cy="4216004"/>
          </a:xfrm>
          <a:prstGeom prst="rect">
            <a:avLst/>
          </a:prstGeom>
          <a:noFill/>
          <a:ln>
            <a:noFill/>
          </a:ln>
        </p:spPr>
        <p:txBody>
          <a:bodyPr spcFirstLastPara="1" wrap="square" lIns="68575" tIns="34275" rIns="68575" bIns="34275" anchor="t" anchorCtr="0">
            <a:noAutofit/>
          </a:bodyPr>
          <a:lstStyle>
            <a:lvl1pPr marL="457200" marR="0" lvl="0" indent="-374650" algn="l" rtl="0">
              <a:lnSpc>
                <a:spcPct val="100000"/>
              </a:lnSpc>
              <a:spcBef>
                <a:spcPts val="900"/>
              </a:spcBef>
              <a:spcAft>
                <a:spcPts val="0"/>
              </a:spcAft>
              <a:buClr>
                <a:schemeClr val="dk1"/>
              </a:buClr>
              <a:buSzPts val="2300"/>
              <a:buFont typeface="Arial"/>
              <a:buChar char="•"/>
              <a:defRPr sz="2900" b="0" i="0" u="none" strike="noStrike" cap="none">
                <a:solidFill>
                  <a:schemeClr val="dk1"/>
                </a:solidFill>
                <a:latin typeface="Calibri"/>
                <a:ea typeface="Calibri"/>
                <a:cs typeface="Calibri"/>
                <a:sym typeface="Calibri"/>
              </a:defRPr>
            </a:lvl1pPr>
            <a:lvl2pPr marL="914400" marR="0" lvl="1" indent="-387350" algn="l" rtl="0">
              <a:lnSpc>
                <a:spcPct val="100000"/>
              </a:lnSpc>
              <a:spcBef>
                <a:spcPts val="0"/>
              </a:spcBef>
              <a:spcAft>
                <a:spcPts val="0"/>
              </a:spcAft>
              <a:buClr>
                <a:schemeClr val="dk1"/>
              </a:buClr>
              <a:buSzPts val="2500"/>
              <a:buFont typeface="Calibri"/>
              <a:buChar char="–"/>
              <a:defRPr sz="25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0"/>
              </a:spcBef>
              <a:spcAft>
                <a:spcPts val="0"/>
              </a:spcAft>
              <a:buClr>
                <a:srgbClr val="7F7F7F"/>
              </a:buClr>
              <a:buSzPts val="2400"/>
              <a:buFont typeface="Noto Sans Symbols"/>
              <a:buChar char="🢒"/>
              <a:defRPr sz="2400" b="0" i="0" u="none" strike="noStrike" cap="none">
                <a:solidFill>
                  <a:schemeClr val="dk1"/>
                </a:solidFill>
                <a:latin typeface="Calibri"/>
                <a:ea typeface="Calibri"/>
                <a:cs typeface="Calibri"/>
                <a:sym typeface="Calibri"/>
              </a:defRPr>
            </a:lvl3pPr>
            <a:lvl4pPr marL="1828800" marR="0" lvl="3" indent="-361950" algn="l" rtl="0">
              <a:lnSpc>
                <a:spcPct val="100000"/>
              </a:lnSpc>
              <a:spcBef>
                <a:spcPts val="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4pPr>
            <a:lvl5pPr marL="2286000" marR="0" lvl="4" indent="-361950" algn="l" rtl="0">
              <a:spcBef>
                <a:spcPts val="0"/>
              </a:spcBef>
              <a:spcAft>
                <a:spcPts val="0"/>
              </a:spcAft>
              <a:buClr>
                <a:srgbClr val="7F7F7F"/>
              </a:buClr>
              <a:buSzPts val="2100"/>
              <a:buFont typeface="Noto Sans Symbols"/>
              <a:buChar char="🢒"/>
              <a:defRPr sz="2100" b="0" i="0" u="none" strike="noStrike" cap="none">
                <a:solidFill>
                  <a:schemeClr val="dk1"/>
                </a:solidFill>
                <a:latin typeface="Calibri"/>
                <a:ea typeface="Calibri"/>
                <a:cs typeface="Calibri"/>
                <a:sym typeface="Calibri"/>
              </a:defRPr>
            </a:lvl5pPr>
            <a:lvl6pPr marL="2743200" marR="0" lvl="5"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6pPr>
            <a:lvl7pPr marL="3200400" marR="0" lvl="6"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1823" name="Google Shape;1823;p167"/>
          <p:cNvSpPr txBox="1">
            <a:spLocks noGrp="1"/>
          </p:cNvSpPr>
          <p:nvPr>
            <p:ph type="sldNum" idx="12"/>
          </p:nvPr>
        </p:nvSpPr>
        <p:spPr>
          <a:xfrm>
            <a:off x="5839884" y="6360584"/>
            <a:ext cx="514349" cy="342900"/>
          </a:xfrm>
          <a:prstGeom prst="rect">
            <a:avLst/>
          </a:prstGeom>
          <a:noFill/>
          <a:ln>
            <a:noFill/>
          </a:ln>
        </p:spPr>
        <p:txBody>
          <a:bodyPr spcFirstLastPara="1" wrap="square" lIns="108825" tIns="54400" rIns="108825" bIns="54400" anchor="ctr" anchorCtr="0">
            <a:noAutofit/>
          </a:bodyPr>
          <a:lstStyle>
            <a:lvl1pPr marL="0" marR="0" lvl="0"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1pPr>
            <a:lvl2pPr marL="0" marR="0" lvl="1"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2pPr>
            <a:lvl3pPr marL="0" marR="0" lvl="2"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3pPr>
            <a:lvl4pPr marL="0" marR="0" lvl="3"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4pPr>
            <a:lvl5pPr marL="0" marR="0" lvl="4"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5pPr>
            <a:lvl6pPr marL="0" marR="0" lvl="5"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6pPr>
            <a:lvl7pPr marL="0" marR="0" lvl="6"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7pPr>
            <a:lvl8pPr marL="0" marR="0" lvl="7"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8pPr>
            <a:lvl9pPr marL="0" marR="0" lvl="8"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Title, Subhead, 2 column">
  <p:cSld name="Title, Subhead, 2 column">
    <p:spTree>
      <p:nvGrpSpPr>
        <p:cNvPr id="1" name="Shape 1824"/>
        <p:cNvGrpSpPr/>
        <p:nvPr/>
      </p:nvGrpSpPr>
      <p:grpSpPr>
        <a:xfrm>
          <a:off x="0" y="0"/>
          <a:ext cx="0" cy="0"/>
          <a:chOff x="0" y="0"/>
          <a:chExt cx="0" cy="0"/>
        </a:xfrm>
      </p:grpSpPr>
      <p:sp>
        <p:nvSpPr>
          <p:cNvPr id="1825" name="Google Shape;1825;p168"/>
          <p:cNvSpPr txBox="1">
            <a:spLocks noGrp="1"/>
          </p:cNvSpPr>
          <p:nvPr>
            <p:ph type="ctrTitle"/>
          </p:nvPr>
        </p:nvSpPr>
        <p:spPr>
          <a:xfrm>
            <a:off x="1" y="1"/>
            <a:ext cx="12191998" cy="1215628"/>
          </a:xfrm>
          <a:prstGeom prst="rect">
            <a:avLst/>
          </a:prstGeom>
          <a:noFill/>
          <a:ln>
            <a:noFill/>
          </a:ln>
        </p:spPr>
        <p:txBody>
          <a:bodyPr spcFirstLastPara="1" wrap="square" lIns="108825" tIns="54400" rIns="108825" bIns="54400" anchor="ctr" anchorCtr="0">
            <a:noAutofit/>
          </a:bodyPr>
          <a:lstStyle>
            <a:lvl1pPr lvl="0" algn="ctr">
              <a:spcBef>
                <a:spcPts val="0"/>
              </a:spcBef>
              <a:spcAft>
                <a:spcPts val="0"/>
              </a:spcAft>
              <a:buSzPts val="1900"/>
              <a:buNone/>
              <a:defRPr/>
            </a:lvl1pPr>
            <a:lvl2pPr lvl="1" algn="ctr">
              <a:spcBef>
                <a:spcPts val="0"/>
              </a:spcBef>
              <a:spcAft>
                <a:spcPts val="0"/>
              </a:spcAft>
              <a:buSzPts val="1900"/>
              <a:buNone/>
              <a:defRPr/>
            </a:lvl2pPr>
            <a:lvl3pPr lvl="2" algn="ctr">
              <a:spcBef>
                <a:spcPts val="0"/>
              </a:spcBef>
              <a:spcAft>
                <a:spcPts val="0"/>
              </a:spcAft>
              <a:buSzPts val="1900"/>
              <a:buNone/>
              <a:defRPr/>
            </a:lvl3pPr>
            <a:lvl4pPr lvl="3" algn="ctr">
              <a:spcBef>
                <a:spcPts val="0"/>
              </a:spcBef>
              <a:spcAft>
                <a:spcPts val="0"/>
              </a:spcAft>
              <a:buSzPts val="1900"/>
              <a:buNone/>
              <a:defRPr/>
            </a:lvl4pPr>
            <a:lvl5pPr lvl="4" algn="ctr">
              <a:spcBef>
                <a:spcPts val="0"/>
              </a:spcBef>
              <a:spcAft>
                <a:spcPts val="0"/>
              </a:spcAft>
              <a:buSzPts val="1900"/>
              <a:buNone/>
              <a:defRPr/>
            </a:lvl5pPr>
            <a:lvl6pPr lvl="5" algn="ctr">
              <a:spcBef>
                <a:spcPts val="0"/>
              </a:spcBef>
              <a:spcAft>
                <a:spcPts val="0"/>
              </a:spcAft>
              <a:buSzPts val="1900"/>
              <a:buNone/>
              <a:defRPr/>
            </a:lvl6pPr>
            <a:lvl7pPr lvl="6" algn="ctr">
              <a:spcBef>
                <a:spcPts val="0"/>
              </a:spcBef>
              <a:spcAft>
                <a:spcPts val="0"/>
              </a:spcAft>
              <a:buSzPts val="1900"/>
              <a:buNone/>
              <a:defRPr/>
            </a:lvl7pPr>
            <a:lvl8pPr lvl="7" algn="ctr">
              <a:spcBef>
                <a:spcPts val="0"/>
              </a:spcBef>
              <a:spcAft>
                <a:spcPts val="0"/>
              </a:spcAft>
              <a:buSzPts val="1900"/>
              <a:buNone/>
              <a:defRPr/>
            </a:lvl8pPr>
            <a:lvl9pPr lvl="8" algn="ctr">
              <a:spcBef>
                <a:spcPts val="0"/>
              </a:spcBef>
              <a:spcAft>
                <a:spcPts val="0"/>
              </a:spcAft>
              <a:buSzPts val="1900"/>
              <a:buNone/>
              <a:defRPr/>
            </a:lvl9pPr>
          </a:lstStyle>
          <a:p>
            <a:endParaRPr/>
          </a:p>
        </p:txBody>
      </p:sp>
      <p:sp>
        <p:nvSpPr>
          <p:cNvPr id="1826" name="Google Shape;1826;p168"/>
          <p:cNvSpPr txBox="1">
            <a:spLocks noGrp="1"/>
          </p:cNvSpPr>
          <p:nvPr>
            <p:ph type="subTitle" idx="1"/>
          </p:nvPr>
        </p:nvSpPr>
        <p:spPr>
          <a:xfrm>
            <a:off x="0" y="1052347"/>
            <a:ext cx="12192000" cy="619719"/>
          </a:xfrm>
          <a:prstGeom prst="rect">
            <a:avLst/>
          </a:prstGeom>
          <a:noFill/>
          <a:ln>
            <a:noFill/>
          </a:ln>
        </p:spPr>
        <p:txBody>
          <a:bodyPr spcFirstLastPara="1" wrap="square" lIns="68575" tIns="34275" rIns="68575" bIns="34275" anchor="t" anchorCtr="0">
            <a:noAutofit/>
          </a:bodyPr>
          <a:lstStyle>
            <a:lvl1pPr marR="0" lvl="0" algn="ctr" rtl="0">
              <a:spcBef>
                <a:spcPts val="0"/>
              </a:spcBef>
              <a:spcAft>
                <a:spcPts val="0"/>
              </a:spcAft>
              <a:buClr>
                <a:schemeClr val="dk1"/>
              </a:buClr>
              <a:buSzPts val="2100"/>
              <a:buFont typeface="Arial"/>
              <a:buNone/>
              <a:defRPr sz="2700" b="0" i="0" u="none" strike="noStrike" cap="none">
                <a:solidFill>
                  <a:schemeClr val="dk1"/>
                </a:solidFill>
                <a:latin typeface="Calibri"/>
                <a:ea typeface="Calibri"/>
                <a:cs typeface="Calibri"/>
                <a:sym typeface="Calibri"/>
              </a:defRPr>
            </a:lvl1pPr>
            <a:lvl2pPr marR="0" lvl="1" algn="ctr" rtl="0">
              <a:spcBef>
                <a:spcPts val="0"/>
              </a:spcBef>
              <a:spcAft>
                <a:spcPts val="0"/>
              </a:spcAft>
              <a:buClr>
                <a:srgbClr val="888888"/>
              </a:buClr>
              <a:buSzPts val="2500"/>
              <a:buFont typeface="Calibri"/>
              <a:buNone/>
              <a:defRPr sz="2500" b="0" i="0" u="none" strike="noStrike" cap="none">
                <a:solidFill>
                  <a:srgbClr val="888888"/>
                </a:solidFill>
                <a:latin typeface="Calibri"/>
                <a:ea typeface="Calibri"/>
                <a:cs typeface="Calibri"/>
                <a:sym typeface="Calibri"/>
              </a:defRPr>
            </a:lvl2pPr>
            <a:lvl3pPr marR="0" lvl="2" algn="ctr" rtl="0">
              <a:spcBef>
                <a:spcPts val="0"/>
              </a:spcBef>
              <a:spcAft>
                <a:spcPts val="0"/>
              </a:spcAft>
              <a:buClr>
                <a:srgbClr val="7F7F7F"/>
              </a:buClr>
              <a:buSzPts val="2400"/>
              <a:buFont typeface="Noto Sans Symbols"/>
              <a:buNone/>
              <a:defRPr sz="2400" b="0" i="0" u="none" strike="noStrike" cap="none">
                <a:solidFill>
                  <a:srgbClr val="888888"/>
                </a:solidFill>
                <a:latin typeface="Calibri"/>
                <a:ea typeface="Calibri"/>
                <a:cs typeface="Calibri"/>
                <a:sym typeface="Calibri"/>
              </a:defRPr>
            </a:lvl3pPr>
            <a:lvl4pPr marR="0" lvl="3" algn="ctr" rtl="0">
              <a:spcBef>
                <a:spcPts val="0"/>
              </a:spcBef>
              <a:spcAft>
                <a:spcPts val="0"/>
              </a:spcAft>
              <a:buClr>
                <a:srgbClr val="888888"/>
              </a:buClr>
              <a:buSzPts val="2100"/>
              <a:buFont typeface="Arial"/>
              <a:buNone/>
              <a:defRPr sz="2100" b="0" i="0" u="none" strike="noStrike" cap="none">
                <a:solidFill>
                  <a:srgbClr val="888888"/>
                </a:solidFill>
                <a:latin typeface="Calibri"/>
                <a:ea typeface="Calibri"/>
                <a:cs typeface="Calibri"/>
                <a:sym typeface="Calibri"/>
              </a:defRPr>
            </a:lvl4pPr>
            <a:lvl5pPr marR="0" lvl="4" algn="ctr" rtl="0">
              <a:spcBef>
                <a:spcPts val="0"/>
              </a:spcBef>
              <a:spcAft>
                <a:spcPts val="0"/>
              </a:spcAft>
              <a:buClr>
                <a:srgbClr val="7F7F7F"/>
              </a:buClr>
              <a:buSzPts val="2100"/>
              <a:buFont typeface="Noto Sans Symbols"/>
              <a:buNone/>
              <a:defRPr sz="2100" b="0" i="0" u="none" strike="noStrike" cap="none">
                <a:solidFill>
                  <a:srgbClr val="888888"/>
                </a:solidFill>
                <a:latin typeface="Calibri"/>
                <a:ea typeface="Calibri"/>
                <a:cs typeface="Calibri"/>
                <a:sym typeface="Calibri"/>
              </a:defRPr>
            </a:lvl5pPr>
            <a:lvl6pPr marR="0" lvl="5" algn="ctr" rtl="0">
              <a:spcBef>
                <a:spcPts val="50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6pPr>
            <a:lvl7pPr marR="0" lvl="6" algn="ctr" rtl="0">
              <a:spcBef>
                <a:spcPts val="50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7pPr>
            <a:lvl8pPr marR="0" lvl="7" algn="ctr" rtl="0">
              <a:spcBef>
                <a:spcPts val="50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8pPr>
            <a:lvl9pPr marR="0" lvl="8" algn="ctr" rtl="0">
              <a:spcBef>
                <a:spcPts val="50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9pPr>
          </a:lstStyle>
          <a:p>
            <a:endParaRPr/>
          </a:p>
        </p:txBody>
      </p:sp>
      <p:sp>
        <p:nvSpPr>
          <p:cNvPr id="1827" name="Google Shape;1827;p168"/>
          <p:cNvSpPr txBox="1">
            <a:spLocks noGrp="1"/>
          </p:cNvSpPr>
          <p:nvPr>
            <p:ph type="body" idx="2"/>
          </p:nvPr>
        </p:nvSpPr>
        <p:spPr>
          <a:xfrm>
            <a:off x="6368805" y="1669201"/>
            <a:ext cx="4978856" cy="671691"/>
          </a:xfrm>
          <a:prstGeom prst="rect">
            <a:avLst/>
          </a:prstGeom>
          <a:noFill/>
          <a:ln>
            <a:noFill/>
          </a:ln>
        </p:spPr>
        <p:txBody>
          <a:bodyPr spcFirstLastPara="1" wrap="square" lIns="68575" tIns="34275" rIns="68575" bIns="34275" anchor="t" anchorCtr="0">
            <a:noAutofit/>
          </a:bodyPr>
          <a:lstStyle>
            <a:lvl1pPr marL="457200" marR="0" lvl="0" indent="-228600" algn="l" rtl="0">
              <a:spcBef>
                <a:spcPts val="900"/>
              </a:spcBef>
              <a:spcAft>
                <a:spcPts val="0"/>
              </a:spcAft>
              <a:buClr>
                <a:schemeClr val="dk1"/>
              </a:buClr>
              <a:buSzPts val="2300"/>
              <a:buFont typeface="Arial"/>
              <a:buNone/>
              <a:defRPr sz="2900" b="0" i="0" u="none" strike="noStrike" cap="none">
                <a:solidFill>
                  <a:schemeClr val="dk1"/>
                </a:solidFill>
                <a:latin typeface="Calibri"/>
                <a:ea typeface="Calibri"/>
                <a:cs typeface="Calibri"/>
                <a:sym typeface="Calibri"/>
              </a:defRPr>
            </a:lvl1pPr>
            <a:lvl2pPr marL="914400" marR="0" lvl="1" indent="-387350" algn="l" rtl="0">
              <a:spcBef>
                <a:spcPts val="0"/>
              </a:spcBef>
              <a:spcAft>
                <a:spcPts val="0"/>
              </a:spcAft>
              <a:buClr>
                <a:schemeClr val="dk1"/>
              </a:buClr>
              <a:buSzPts val="2500"/>
              <a:buFont typeface="Calibri"/>
              <a:buChar char="–"/>
              <a:defRPr sz="2500" b="0" i="0" u="none" strike="noStrike" cap="none">
                <a:solidFill>
                  <a:schemeClr val="dk1"/>
                </a:solidFill>
                <a:latin typeface="Calibri"/>
                <a:ea typeface="Calibri"/>
                <a:cs typeface="Calibri"/>
                <a:sym typeface="Calibri"/>
              </a:defRPr>
            </a:lvl2pPr>
            <a:lvl3pPr marL="1371600" marR="0" lvl="2" indent="-381000" algn="l" rtl="0">
              <a:spcBef>
                <a:spcPts val="0"/>
              </a:spcBef>
              <a:spcAft>
                <a:spcPts val="0"/>
              </a:spcAft>
              <a:buClr>
                <a:srgbClr val="7F7F7F"/>
              </a:buClr>
              <a:buSzPts val="2400"/>
              <a:buFont typeface="Noto Sans Symbols"/>
              <a:buChar char="🢒"/>
              <a:defRPr sz="2400" b="0" i="0" u="none" strike="noStrike" cap="none">
                <a:solidFill>
                  <a:schemeClr val="dk1"/>
                </a:solidFill>
                <a:latin typeface="Calibri"/>
                <a:ea typeface="Calibri"/>
                <a:cs typeface="Calibri"/>
                <a:sym typeface="Calibri"/>
              </a:defRPr>
            </a:lvl3pPr>
            <a:lvl4pPr marL="1828800" marR="0" lvl="3" indent="-361950" algn="l" rtl="0">
              <a:spcBef>
                <a:spcPts val="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4pPr>
            <a:lvl5pPr marL="2286000" marR="0" lvl="4" indent="-361950" algn="l" rtl="0">
              <a:spcBef>
                <a:spcPts val="0"/>
              </a:spcBef>
              <a:spcAft>
                <a:spcPts val="0"/>
              </a:spcAft>
              <a:buClr>
                <a:srgbClr val="7F7F7F"/>
              </a:buClr>
              <a:buSzPts val="2100"/>
              <a:buFont typeface="Noto Sans Symbols"/>
              <a:buChar char="🢒"/>
              <a:defRPr sz="2100" b="0" i="0" u="none" strike="noStrike" cap="none">
                <a:solidFill>
                  <a:schemeClr val="dk1"/>
                </a:solidFill>
                <a:latin typeface="Calibri"/>
                <a:ea typeface="Calibri"/>
                <a:cs typeface="Calibri"/>
                <a:sym typeface="Calibri"/>
              </a:defRPr>
            </a:lvl5pPr>
            <a:lvl6pPr marL="2743200" marR="0" lvl="5"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6pPr>
            <a:lvl7pPr marL="3200400" marR="0" lvl="6"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1828" name="Google Shape;1828;p168"/>
          <p:cNvSpPr txBox="1">
            <a:spLocks noGrp="1"/>
          </p:cNvSpPr>
          <p:nvPr>
            <p:ph type="body" idx="3"/>
          </p:nvPr>
        </p:nvSpPr>
        <p:spPr>
          <a:xfrm>
            <a:off x="725367" y="1669200"/>
            <a:ext cx="5252221" cy="661557"/>
          </a:xfrm>
          <a:prstGeom prst="rect">
            <a:avLst/>
          </a:prstGeom>
          <a:noFill/>
          <a:ln>
            <a:noFill/>
          </a:ln>
        </p:spPr>
        <p:txBody>
          <a:bodyPr spcFirstLastPara="1" wrap="square" lIns="68575" tIns="34275" rIns="68575" bIns="34275" anchor="t" anchorCtr="0">
            <a:noAutofit/>
          </a:bodyPr>
          <a:lstStyle>
            <a:lvl1pPr marL="457200" marR="0" lvl="0" indent="-228600" algn="l" rtl="0">
              <a:spcBef>
                <a:spcPts val="900"/>
              </a:spcBef>
              <a:spcAft>
                <a:spcPts val="0"/>
              </a:spcAft>
              <a:buClr>
                <a:schemeClr val="dk1"/>
              </a:buClr>
              <a:buSzPts val="2300"/>
              <a:buFont typeface="Arial"/>
              <a:buNone/>
              <a:defRPr sz="2900" b="0" i="0" u="none" strike="noStrike" cap="none">
                <a:solidFill>
                  <a:schemeClr val="dk1"/>
                </a:solidFill>
                <a:latin typeface="Calibri"/>
                <a:ea typeface="Calibri"/>
                <a:cs typeface="Calibri"/>
                <a:sym typeface="Calibri"/>
              </a:defRPr>
            </a:lvl1pPr>
            <a:lvl2pPr marL="914400" marR="0" lvl="1" indent="-387350" algn="l" rtl="0">
              <a:spcBef>
                <a:spcPts val="0"/>
              </a:spcBef>
              <a:spcAft>
                <a:spcPts val="0"/>
              </a:spcAft>
              <a:buClr>
                <a:schemeClr val="dk1"/>
              </a:buClr>
              <a:buSzPts val="2500"/>
              <a:buFont typeface="Calibri"/>
              <a:buChar char="–"/>
              <a:defRPr sz="2500" b="0" i="0" u="none" strike="noStrike" cap="none">
                <a:solidFill>
                  <a:schemeClr val="dk1"/>
                </a:solidFill>
                <a:latin typeface="Calibri"/>
                <a:ea typeface="Calibri"/>
                <a:cs typeface="Calibri"/>
                <a:sym typeface="Calibri"/>
              </a:defRPr>
            </a:lvl2pPr>
            <a:lvl3pPr marL="1371600" marR="0" lvl="2" indent="-381000" algn="l" rtl="0">
              <a:spcBef>
                <a:spcPts val="0"/>
              </a:spcBef>
              <a:spcAft>
                <a:spcPts val="0"/>
              </a:spcAft>
              <a:buClr>
                <a:srgbClr val="7F7F7F"/>
              </a:buClr>
              <a:buSzPts val="2400"/>
              <a:buFont typeface="Noto Sans Symbols"/>
              <a:buChar char="🢒"/>
              <a:defRPr sz="2400" b="0" i="0" u="none" strike="noStrike" cap="none">
                <a:solidFill>
                  <a:schemeClr val="dk1"/>
                </a:solidFill>
                <a:latin typeface="Calibri"/>
                <a:ea typeface="Calibri"/>
                <a:cs typeface="Calibri"/>
                <a:sym typeface="Calibri"/>
              </a:defRPr>
            </a:lvl3pPr>
            <a:lvl4pPr marL="1828800" marR="0" lvl="3" indent="-361950" algn="l" rtl="0">
              <a:spcBef>
                <a:spcPts val="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4pPr>
            <a:lvl5pPr marL="2286000" marR="0" lvl="4" indent="-361950" algn="l" rtl="0">
              <a:spcBef>
                <a:spcPts val="0"/>
              </a:spcBef>
              <a:spcAft>
                <a:spcPts val="0"/>
              </a:spcAft>
              <a:buClr>
                <a:srgbClr val="7F7F7F"/>
              </a:buClr>
              <a:buSzPts val="2100"/>
              <a:buFont typeface="Noto Sans Symbols"/>
              <a:buChar char="🢒"/>
              <a:defRPr sz="2100" b="0" i="0" u="none" strike="noStrike" cap="none">
                <a:solidFill>
                  <a:schemeClr val="dk1"/>
                </a:solidFill>
                <a:latin typeface="Calibri"/>
                <a:ea typeface="Calibri"/>
                <a:cs typeface="Calibri"/>
                <a:sym typeface="Calibri"/>
              </a:defRPr>
            </a:lvl5pPr>
            <a:lvl6pPr marL="2743200" marR="0" lvl="5"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6pPr>
            <a:lvl7pPr marL="3200400" marR="0" lvl="6"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1829" name="Google Shape;1829;p168"/>
          <p:cNvSpPr txBox="1">
            <a:spLocks noGrp="1"/>
          </p:cNvSpPr>
          <p:nvPr>
            <p:ph type="body" idx="4"/>
          </p:nvPr>
        </p:nvSpPr>
        <p:spPr>
          <a:xfrm>
            <a:off x="716576" y="2334117"/>
            <a:ext cx="4886145" cy="3766387"/>
          </a:xfrm>
          <a:prstGeom prst="rect">
            <a:avLst/>
          </a:prstGeom>
          <a:noFill/>
          <a:ln>
            <a:noFill/>
          </a:ln>
        </p:spPr>
        <p:txBody>
          <a:bodyPr spcFirstLastPara="1" wrap="square" lIns="68575" tIns="34275" rIns="68575" bIns="34275" anchor="t" anchorCtr="0">
            <a:noAutofit/>
          </a:bodyPr>
          <a:lstStyle>
            <a:lvl1pPr marL="457200" marR="0" lvl="0" indent="-368300" algn="l" rtl="0">
              <a:spcBef>
                <a:spcPts val="400"/>
              </a:spcBef>
              <a:spcAft>
                <a:spcPts val="0"/>
              </a:spcAft>
              <a:buClr>
                <a:schemeClr val="accent4"/>
              </a:buClr>
              <a:buSzPts val="2200"/>
              <a:buFont typeface="Merriweather Sans"/>
              <a:buChar char="•"/>
              <a:defRPr sz="2400" b="0" i="0" u="none" strike="noStrike" cap="none">
                <a:solidFill>
                  <a:schemeClr val="dk1"/>
                </a:solidFill>
                <a:latin typeface="Calibri"/>
                <a:ea typeface="Calibri"/>
                <a:cs typeface="Calibri"/>
                <a:sym typeface="Calibri"/>
              </a:defRPr>
            </a:lvl1pPr>
            <a:lvl2pPr marL="914400" marR="0" lvl="1" indent="-361950" algn="l" rtl="0">
              <a:spcBef>
                <a:spcPts val="0"/>
              </a:spcBef>
              <a:spcAft>
                <a:spcPts val="0"/>
              </a:spcAft>
              <a:buClr>
                <a:schemeClr val="dk1"/>
              </a:buClr>
              <a:buSzPts val="2100"/>
              <a:buFont typeface="Calibri"/>
              <a:buChar char="–"/>
              <a:defRPr sz="2100" b="0" i="0" u="none" strike="noStrike" cap="none">
                <a:solidFill>
                  <a:schemeClr val="dk1"/>
                </a:solidFill>
                <a:latin typeface="Calibri"/>
                <a:ea typeface="Calibri"/>
                <a:cs typeface="Calibri"/>
                <a:sym typeface="Calibri"/>
              </a:defRPr>
            </a:lvl2pPr>
            <a:lvl3pPr marL="1371600" marR="0" lvl="2" indent="-355600" algn="l" rtl="0">
              <a:spcBef>
                <a:spcPts val="0"/>
              </a:spcBef>
              <a:spcAft>
                <a:spcPts val="0"/>
              </a:spcAft>
              <a:buClr>
                <a:srgbClr val="7F7F7F"/>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61950" algn="l" rtl="0">
              <a:spcBef>
                <a:spcPts val="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4pPr>
            <a:lvl5pPr marL="2286000" marR="0" lvl="4" indent="-361950" algn="l" rtl="0">
              <a:spcBef>
                <a:spcPts val="0"/>
              </a:spcBef>
              <a:spcAft>
                <a:spcPts val="0"/>
              </a:spcAft>
              <a:buClr>
                <a:srgbClr val="7F7F7F"/>
              </a:buClr>
              <a:buSzPts val="2100"/>
              <a:buFont typeface="Noto Sans Symbols"/>
              <a:buChar char="🢒"/>
              <a:defRPr sz="2100" b="0" i="0" u="none" strike="noStrike" cap="none">
                <a:solidFill>
                  <a:schemeClr val="dk1"/>
                </a:solidFill>
                <a:latin typeface="Calibri"/>
                <a:ea typeface="Calibri"/>
                <a:cs typeface="Calibri"/>
                <a:sym typeface="Calibri"/>
              </a:defRPr>
            </a:lvl5pPr>
            <a:lvl6pPr marL="2743200" marR="0" lvl="5"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6pPr>
            <a:lvl7pPr marL="3200400" marR="0" lvl="6"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1830" name="Google Shape;1830;p168"/>
          <p:cNvSpPr txBox="1">
            <a:spLocks noGrp="1"/>
          </p:cNvSpPr>
          <p:nvPr>
            <p:ph type="body" idx="5"/>
          </p:nvPr>
        </p:nvSpPr>
        <p:spPr>
          <a:xfrm>
            <a:off x="6372798" y="2336947"/>
            <a:ext cx="4984619" cy="3723023"/>
          </a:xfrm>
          <a:prstGeom prst="rect">
            <a:avLst/>
          </a:prstGeom>
          <a:noFill/>
          <a:ln>
            <a:noFill/>
          </a:ln>
        </p:spPr>
        <p:txBody>
          <a:bodyPr spcFirstLastPara="1" wrap="square" lIns="68575" tIns="34275" rIns="68575" bIns="34275" anchor="t" anchorCtr="0">
            <a:noAutofit/>
          </a:bodyPr>
          <a:lstStyle>
            <a:lvl1pPr marL="457200" marR="0" lvl="0" indent="-368300" algn="l" rtl="0">
              <a:spcBef>
                <a:spcPts val="400"/>
              </a:spcBef>
              <a:spcAft>
                <a:spcPts val="0"/>
              </a:spcAft>
              <a:buClr>
                <a:schemeClr val="accent4"/>
              </a:buClr>
              <a:buSzPts val="2200"/>
              <a:buFont typeface="Merriweather Sans"/>
              <a:buChar char="•"/>
              <a:defRPr sz="2400" b="0" i="0" u="none" strike="noStrike" cap="none">
                <a:solidFill>
                  <a:schemeClr val="dk1"/>
                </a:solidFill>
                <a:latin typeface="Calibri"/>
                <a:ea typeface="Calibri"/>
                <a:cs typeface="Calibri"/>
                <a:sym typeface="Calibri"/>
              </a:defRPr>
            </a:lvl1pPr>
            <a:lvl2pPr marL="914400" marR="0" lvl="1" indent="-361950" algn="l" rtl="0">
              <a:spcBef>
                <a:spcPts val="0"/>
              </a:spcBef>
              <a:spcAft>
                <a:spcPts val="0"/>
              </a:spcAft>
              <a:buClr>
                <a:schemeClr val="dk1"/>
              </a:buClr>
              <a:buSzPts val="2100"/>
              <a:buFont typeface="Calibri"/>
              <a:buChar char="–"/>
              <a:defRPr sz="2100" b="0" i="0" u="none" strike="noStrike" cap="none">
                <a:solidFill>
                  <a:schemeClr val="dk1"/>
                </a:solidFill>
                <a:latin typeface="Calibri"/>
                <a:ea typeface="Calibri"/>
                <a:cs typeface="Calibri"/>
                <a:sym typeface="Calibri"/>
              </a:defRPr>
            </a:lvl2pPr>
            <a:lvl3pPr marL="1371600" marR="0" lvl="2" indent="-355600" algn="l" rtl="0">
              <a:spcBef>
                <a:spcPts val="0"/>
              </a:spcBef>
              <a:spcAft>
                <a:spcPts val="0"/>
              </a:spcAft>
              <a:buClr>
                <a:srgbClr val="7F7F7F"/>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61950" algn="l" rtl="0">
              <a:spcBef>
                <a:spcPts val="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4pPr>
            <a:lvl5pPr marL="2286000" marR="0" lvl="4" indent="-361950" algn="l" rtl="0">
              <a:spcBef>
                <a:spcPts val="0"/>
              </a:spcBef>
              <a:spcAft>
                <a:spcPts val="0"/>
              </a:spcAft>
              <a:buClr>
                <a:srgbClr val="7F7F7F"/>
              </a:buClr>
              <a:buSzPts val="2100"/>
              <a:buFont typeface="Noto Sans Symbols"/>
              <a:buChar char="🢒"/>
              <a:defRPr sz="2100" b="0" i="0" u="none" strike="noStrike" cap="none">
                <a:solidFill>
                  <a:schemeClr val="dk1"/>
                </a:solidFill>
                <a:latin typeface="Calibri"/>
                <a:ea typeface="Calibri"/>
                <a:cs typeface="Calibri"/>
                <a:sym typeface="Calibri"/>
              </a:defRPr>
            </a:lvl5pPr>
            <a:lvl6pPr marL="2743200" marR="0" lvl="5"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6pPr>
            <a:lvl7pPr marL="3200400" marR="0" lvl="6"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1831" name="Google Shape;1831;p168"/>
          <p:cNvSpPr txBox="1">
            <a:spLocks noGrp="1"/>
          </p:cNvSpPr>
          <p:nvPr>
            <p:ph type="sldNum" idx="12"/>
          </p:nvPr>
        </p:nvSpPr>
        <p:spPr>
          <a:xfrm>
            <a:off x="5839884" y="6360584"/>
            <a:ext cx="514349" cy="342900"/>
          </a:xfrm>
          <a:prstGeom prst="rect">
            <a:avLst/>
          </a:prstGeom>
          <a:noFill/>
          <a:ln>
            <a:noFill/>
          </a:ln>
        </p:spPr>
        <p:txBody>
          <a:bodyPr spcFirstLastPara="1" wrap="square" lIns="108825" tIns="54400" rIns="108825" bIns="54400" anchor="ctr" anchorCtr="0">
            <a:noAutofit/>
          </a:bodyPr>
          <a:lstStyle>
            <a:lvl1pPr marL="0" marR="0" lvl="0"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1pPr>
            <a:lvl2pPr marL="0" marR="0" lvl="1"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2pPr>
            <a:lvl3pPr marL="0" marR="0" lvl="2"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3pPr>
            <a:lvl4pPr marL="0" marR="0" lvl="3"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4pPr>
            <a:lvl5pPr marL="0" marR="0" lvl="4"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5pPr>
            <a:lvl6pPr marL="0" marR="0" lvl="5"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6pPr>
            <a:lvl7pPr marL="0" marR="0" lvl="6"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7pPr>
            <a:lvl8pPr marL="0" marR="0" lvl="7"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8pPr>
            <a:lvl9pPr marL="0" marR="0" lvl="8"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Title, Left Subhead, Left column">
  <p:cSld name="Title, Left Subhead, Left column">
    <p:spTree>
      <p:nvGrpSpPr>
        <p:cNvPr id="1" name="Shape 1832"/>
        <p:cNvGrpSpPr/>
        <p:nvPr/>
      </p:nvGrpSpPr>
      <p:grpSpPr>
        <a:xfrm>
          <a:off x="0" y="0"/>
          <a:ext cx="0" cy="0"/>
          <a:chOff x="0" y="0"/>
          <a:chExt cx="0" cy="0"/>
        </a:xfrm>
      </p:grpSpPr>
      <p:sp>
        <p:nvSpPr>
          <p:cNvPr id="1833" name="Google Shape;1833;p169"/>
          <p:cNvSpPr txBox="1">
            <a:spLocks noGrp="1"/>
          </p:cNvSpPr>
          <p:nvPr>
            <p:ph type="title"/>
          </p:nvPr>
        </p:nvSpPr>
        <p:spPr>
          <a:xfrm>
            <a:off x="0" y="12700"/>
            <a:ext cx="12192000" cy="1143000"/>
          </a:xfrm>
          <a:prstGeom prst="rect">
            <a:avLst/>
          </a:prstGeom>
          <a:noFill/>
          <a:ln>
            <a:noFill/>
          </a:ln>
        </p:spPr>
        <p:txBody>
          <a:bodyPr spcFirstLastPara="1" wrap="square" lIns="108825" tIns="54400" rIns="108825" bIns="54400" anchor="ctr" anchorCtr="0">
            <a:noAutofit/>
          </a:bodyPr>
          <a:lstStyle>
            <a:lvl1pPr lvl="0" algn="ctr">
              <a:spcBef>
                <a:spcPts val="0"/>
              </a:spcBef>
              <a:spcAft>
                <a:spcPts val="0"/>
              </a:spcAft>
              <a:buSzPts val="1900"/>
              <a:buNone/>
              <a:defRPr/>
            </a:lvl1pPr>
            <a:lvl2pPr lvl="1" algn="ctr">
              <a:spcBef>
                <a:spcPts val="0"/>
              </a:spcBef>
              <a:spcAft>
                <a:spcPts val="0"/>
              </a:spcAft>
              <a:buSzPts val="1900"/>
              <a:buNone/>
              <a:defRPr/>
            </a:lvl2pPr>
            <a:lvl3pPr lvl="2" algn="ctr">
              <a:spcBef>
                <a:spcPts val="0"/>
              </a:spcBef>
              <a:spcAft>
                <a:spcPts val="0"/>
              </a:spcAft>
              <a:buSzPts val="1900"/>
              <a:buNone/>
              <a:defRPr/>
            </a:lvl3pPr>
            <a:lvl4pPr lvl="3" algn="ctr">
              <a:spcBef>
                <a:spcPts val="0"/>
              </a:spcBef>
              <a:spcAft>
                <a:spcPts val="0"/>
              </a:spcAft>
              <a:buSzPts val="1900"/>
              <a:buNone/>
              <a:defRPr/>
            </a:lvl4pPr>
            <a:lvl5pPr lvl="4" algn="ctr">
              <a:spcBef>
                <a:spcPts val="0"/>
              </a:spcBef>
              <a:spcAft>
                <a:spcPts val="0"/>
              </a:spcAft>
              <a:buSzPts val="1900"/>
              <a:buNone/>
              <a:defRPr/>
            </a:lvl5pPr>
            <a:lvl6pPr lvl="5" algn="ctr">
              <a:spcBef>
                <a:spcPts val="0"/>
              </a:spcBef>
              <a:spcAft>
                <a:spcPts val="0"/>
              </a:spcAft>
              <a:buSzPts val="1900"/>
              <a:buNone/>
              <a:defRPr/>
            </a:lvl6pPr>
            <a:lvl7pPr lvl="6" algn="ctr">
              <a:spcBef>
                <a:spcPts val="0"/>
              </a:spcBef>
              <a:spcAft>
                <a:spcPts val="0"/>
              </a:spcAft>
              <a:buSzPts val="1900"/>
              <a:buNone/>
              <a:defRPr/>
            </a:lvl7pPr>
            <a:lvl8pPr lvl="7" algn="ctr">
              <a:spcBef>
                <a:spcPts val="0"/>
              </a:spcBef>
              <a:spcAft>
                <a:spcPts val="0"/>
              </a:spcAft>
              <a:buSzPts val="1900"/>
              <a:buNone/>
              <a:defRPr/>
            </a:lvl8pPr>
            <a:lvl9pPr lvl="8" algn="ctr">
              <a:spcBef>
                <a:spcPts val="0"/>
              </a:spcBef>
              <a:spcAft>
                <a:spcPts val="0"/>
              </a:spcAft>
              <a:buSzPts val="1900"/>
              <a:buNone/>
              <a:defRPr/>
            </a:lvl9pPr>
          </a:lstStyle>
          <a:p>
            <a:endParaRPr/>
          </a:p>
        </p:txBody>
      </p:sp>
      <p:sp>
        <p:nvSpPr>
          <p:cNvPr id="1834" name="Google Shape;1834;p169"/>
          <p:cNvSpPr txBox="1">
            <a:spLocks noGrp="1"/>
          </p:cNvSpPr>
          <p:nvPr>
            <p:ph type="body" idx="1"/>
          </p:nvPr>
        </p:nvSpPr>
        <p:spPr>
          <a:xfrm>
            <a:off x="532952" y="1215629"/>
            <a:ext cx="10846370" cy="725523"/>
          </a:xfrm>
          <a:prstGeom prst="rect">
            <a:avLst/>
          </a:prstGeom>
          <a:noFill/>
          <a:ln>
            <a:noFill/>
          </a:ln>
        </p:spPr>
        <p:txBody>
          <a:bodyPr spcFirstLastPara="1" wrap="square" lIns="68575" tIns="34275" rIns="68575" bIns="34275" anchor="t" anchorCtr="0">
            <a:noAutofit/>
          </a:bodyPr>
          <a:lstStyle>
            <a:lvl1pPr marL="457200" marR="0" lvl="0" indent="-228600" algn="l" rtl="0">
              <a:spcBef>
                <a:spcPts val="900"/>
              </a:spcBef>
              <a:spcAft>
                <a:spcPts val="0"/>
              </a:spcAft>
              <a:buClr>
                <a:schemeClr val="dk1"/>
              </a:buClr>
              <a:buSzPts val="2600"/>
              <a:buFont typeface="Arial"/>
              <a:buNone/>
              <a:defRPr sz="3200" b="0" i="0" u="none" strike="noStrike" cap="none">
                <a:solidFill>
                  <a:schemeClr val="dk1"/>
                </a:solidFill>
                <a:latin typeface="Calibri"/>
                <a:ea typeface="Calibri"/>
                <a:cs typeface="Calibri"/>
                <a:sym typeface="Calibri"/>
              </a:defRPr>
            </a:lvl1pPr>
            <a:lvl2pPr marL="914400" marR="0" lvl="1" indent="-387350" algn="l" rtl="0">
              <a:spcBef>
                <a:spcPts val="0"/>
              </a:spcBef>
              <a:spcAft>
                <a:spcPts val="0"/>
              </a:spcAft>
              <a:buClr>
                <a:schemeClr val="dk1"/>
              </a:buClr>
              <a:buSzPts val="2500"/>
              <a:buFont typeface="Calibri"/>
              <a:buChar char="–"/>
              <a:defRPr sz="2500" b="0" i="0" u="none" strike="noStrike" cap="none">
                <a:solidFill>
                  <a:schemeClr val="dk1"/>
                </a:solidFill>
                <a:latin typeface="Calibri"/>
                <a:ea typeface="Calibri"/>
                <a:cs typeface="Calibri"/>
                <a:sym typeface="Calibri"/>
              </a:defRPr>
            </a:lvl2pPr>
            <a:lvl3pPr marL="1371600" marR="0" lvl="2" indent="-381000" algn="l" rtl="0">
              <a:spcBef>
                <a:spcPts val="0"/>
              </a:spcBef>
              <a:spcAft>
                <a:spcPts val="0"/>
              </a:spcAft>
              <a:buClr>
                <a:srgbClr val="7F7F7F"/>
              </a:buClr>
              <a:buSzPts val="2400"/>
              <a:buFont typeface="Noto Sans Symbols"/>
              <a:buChar char="🢒"/>
              <a:defRPr sz="2400" b="0" i="0" u="none" strike="noStrike" cap="none">
                <a:solidFill>
                  <a:schemeClr val="dk1"/>
                </a:solidFill>
                <a:latin typeface="Calibri"/>
                <a:ea typeface="Calibri"/>
                <a:cs typeface="Calibri"/>
                <a:sym typeface="Calibri"/>
              </a:defRPr>
            </a:lvl3pPr>
            <a:lvl4pPr marL="1828800" marR="0" lvl="3" indent="-361950" algn="l" rtl="0">
              <a:spcBef>
                <a:spcPts val="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4pPr>
            <a:lvl5pPr marL="2286000" marR="0" lvl="4" indent="-361950" algn="l" rtl="0">
              <a:spcBef>
                <a:spcPts val="0"/>
              </a:spcBef>
              <a:spcAft>
                <a:spcPts val="0"/>
              </a:spcAft>
              <a:buClr>
                <a:srgbClr val="7F7F7F"/>
              </a:buClr>
              <a:buSzPts val="2100"/>
              <a:buFont typeface="Noto Sans Symbols"/>
              <a:buChar char="🢒"/>
              <a:defRPr sz="2100" b="0" i="0" u="none" strike="noStrike" cap="none">
                <a:solidFill>
                  <a:schemeClr val="dk1"/>
                </a:solidFill>
                <a:latin typeface="Calibri"/>
                <a:ea typeface="Calibri"/>
                <a:cs typeface="Calibri"/>
                <a:sym typeface="Calibri"/>
              </a:defRPr>
            </a:lvl5pPr>
            <a:lvl6pPr marL="2743200" marR="0" lvl="5"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6pPr>
            <a:lvl7pPr marL="3200400" marR="0" lvl="6"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1835" name="Google Shape;1835;p169"/>
          <p:cNvSpPr txBox="1">
            <a:spLocks noGrp="1"/>
          </p:cNvSpPr>
          <p:nvPr>
            <p:ph type="body" idx="2"/>
          </p:nvPr>
        </p:nvSpPr>
        <p:spPr>
          <a:xfrm>
            <a:off x="524077" y="1908509"/>
            <a:ext cx="5271142" cy="4222396"/>
          </a:xfrm>
          <a:prstGeom prst="rect">
            <a:avLst/>
          </a:prstGeom>
          <a:noFill/>
          <a:ln>
            <a:noFill/>
          </a:ln>
        </p:spPr>
        <p:txBody>
          <a:bodyPr spcFirstLastPara="1" wrap="square" lIns="68575" tIns="34275" rIns="68575" bIns="34275" anchor="t" anchorCtr="0">
            <a:noAutofit/>
          </a:bodyPr>
          <a:lstStyle>
            <a:lvl1pPr marL="457200" marR="0" lvl="0" indent="-368300" algn="l" rtl="0">
              <a:spcBef>
                <a:spcPts val="400"/>
              </a:spcBef>
              <a:spcAft>
                <a:spcPts val="0"/>
              </a:spcAft>
              <a:buClr>
                <a:schemeClr val="accent4"/>
              </a:buClr>
              <a:buSzPts val="2200"/>
              <a:buFont typeface="Merriweather Sans"/>
              <a:buChar char="•"/>
              <a:defRPr sz="2400" b="0" i="0" u="none" strike="noStrike" cap="none">
                <a:solidFill>
                  <a:schemeClr val="dk1"/>
                </a:solidFill>
                <a:latin typeface="Calibri"/>
                <a:ea typeface="Calibri"/>
                <a:cs typeface="Calibri"/>
                <a:sym typeface="Calibri"/>
              </a:defRPr>
            </a:lvl1pPr>
            <a:lvl2pPr marL="914400" marR="0" lvl="1" indent="-361950" algn="l" rtl="0">
              <a:spcBef>
                <a:spcPts val="0"/>
              </a:spcBef>
              <a:spcAft>
                <a:spcPts val="0"/>
              </a:spcAft>
              <a:buClr>
                <a:schemeClr val="dk1"/>
              </a:buClr>
              <a:buSzPts val="2100"/>
              <a:buFont typeface="Calibri"/>
              <a:buChar char="–"/>
              <a:defRPr sz="2100" b="0" i="0" u="none" strike="noStrike" cap="none">
                <a:solidFill>
                  <a:schemeClr val="dk1"/>
                </a:solidFill>
                <a:latin typeface="Calibri"/>
                <a:ea typeface="Calibri"/>
                <a:cs typeface="Calibri"/>
                <a:sym typeface="Calibri"/>
              </a:defRPr>
            </a:lvl2pPr>
            <a:lvl3pPr marL="1371600" marR="0" lvl="2" indent="-355600" algn="l" rtl="0">
              <a:spcBef>
                <a:spcPts val="0"/>
              </a:spcBef>
              <a:spcAft>
                <a:spcPts val="0"/>
              </a:spcAft>
              <a:buClr>
                <a:srgbClr val="7F7F7F"/>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61950" algn="l" rtl="0">
              <a:spcBef>
                <a:spcPts val="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4pPr>
            <a:lvl5pPr marL="2286000" marR="0" lvl="4" indent="-361950" algn="l" rtl="0">
              <a:spcBef>
                <a:spcPts val="0"/>
              </a:spcBef>
              <a:spcAft>
                <a:spcPts val="0"/>
              </a:spcAft>
              <a:buClr>
                <a:srgbClr val="7F7F7F"/>
              </a:buClr>
              <a:buSzPts val="2100"/>
              <a:buFont typeface="Noto Sans Symbols"/>
              <a:buChar char="🢒"/>
              <a:defRPr sz="2100" b="0" i="0" u="none" strike="noStrike" cap="none">
                <a:solidFill>
                  <a:schemeClr val="dk1"/>
                </a:solidFill>
                <a:latin typeface="Calibri"/>
                <a:ea typeface="Calibri"/>
                <a:cs typeface="Calibri"/>
                <a:sym typeface="Calibri"/>
              </a:defRPr>
            </a:lvl5pPr>
            <a:lvl6pPr marL="2743200" marR="0" lvl="5"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6pPr>
            <a:lvl7pPr marL="3200400" marR="0" lvl="6"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1836" name="Google Shape;1836;p169"/>
          <p:cNvSpPr txBox="1">
            <a:spLocks noGrp="1"/>
          </p:cNvSpPr>
          <p:nvPr>
            <p:ph type="sldNum" idx="12"/>
          </p:nvPr>
        </p:nvSpPr>
        <p:spPr>
          <a:xfrm>
            <a:off x="5839884" y="6360584"/>
            <a:ext cx="514349" cy="342900"/>
          </a:xfrm>
          <a:prstGeom prst="rect">
            <a:avLst/>
          </a:prstGeom>
          <a:noFill/>
          <a:ln>
            <a:noFill/>
          </a:ln>
        </p:spPr>
        <p:txBody>
          <a:bodyPr spcFirstLastPara="1" wrap="square" lIns="108825" tIns="54400" rIns="108825" bIns="54400" anchor="ctr" anchorCtr="0">
            <a:noAutofit/>
          </a:bodyPr>
          <a:lstStyle>
            <a:lvl1pPr marL="0" marR="0" lvl="0"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1pPr>
            <a:lvl2pPr marL="0" marR="0" lvl="1"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2pPr>
            <a:lvl3pPr marL="0" marR="0" lvl="2"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3pPr>
            <a:lvl4pPr marL="0" marR="0" lvl="3"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4pPr>
            <a:lvl5pPr marL="0" marR="0" lvl="4"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5pPr>
            <a:lvl6pPr marL="0" marR="0" lvl="5"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6pPr>
            <a:lvl7pPr marL="0" marR="0" lvl="6"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7pPr>
            <a:lvl8pPr marL="0" marR="0" lvl="7"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8pPr>
            <a:lvl9pPr marL="0" marR="0" lvl="8"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Title, Subhead, Right Column">
  <p:cSld name="Title, Subhead, Right Column">
    <p:spTree>
      <p:nvGrpSpPr>
        <p:cNvPr id="1" name="Shape 1837"/>
        <p:cNvGrpSpPr/>
        <p:nvPr/>
      </p:nvGrpSpPr>
      <p:grpSpPr>
        <a:xfrm>
          <a:off x="0" y="0"/>
          <a:ext cx="0" cy="0"/>
          <a:chOff x="0" y="0"/>
          <a:chExt cx="0" cy="0"/>
        </a:xfrm>
      </p:grpSpPr>
      <p:sp>
        <p:nvSpPr>
          <p:cNvPr id="1838" name="Google Shape;1838;p170"/>
          <p:cNvSpPr txBox="1">
            <a:spLocks noGrp="1"/>
          </p:cNvSpPr>
          <p:nvPr>
            <p:ph type="title"/>
          </p:nvPr>
        </p:nvSpPr>
        <p:spPr>
          <a:xfrm>
            <a:off x="0" y="12700"/>
            <a:ext cx="12192000" cy="1143000"/>
          </a:xfrm>
          <a:prstGeom prst="rect">
            <a:avLst/>
          </a:prstGeom>
          <a:noFill/>
          <a:ln>
            <a:noFill/>
          </a:ln>
        </p:spPr>
        <p:txBody>
          <a:bodyPr spcFirstLastPara="1" wrap="square" lIns="108825" tIns="54400" rIns="108825" bIns="54400" anchor="ctr" anchorCtr="0">
            <a:noAutofit/>
          </a:bodyPr>
          <a:lstStyle>
            <a:lvl1pPr lvl="0" algn="ctr">
              <a:spcBef>
                <a:spcPts val="0"/>
              </a:spcBef>
              <a:spcAft>
                <a:spcPts val="0"/>
              </a:spcAft>
              <a:buSzPts val="1900"/>
              <a:buNone/>
              <a:defRPr/>
            </a:lvl1pPr>
            <a:lvl2pPr lvl="1" algn="ctr">
              <a:spcBef>
                <a:spcPts val="0"/>
              </a:spcBef>
              <a:spcAft>
                <a:spcPts val="0"/>
              </a:spcAft>
              <a:buSzPts val="1900"/>
              <a:buNone/>
              <a:defRPr/>
            </a:lvl2pPr>
            <a:lvl3pPr lvl="2" algn="ctr">
              <a:spcBef>
                <a:spcPts val="0"/>
              </a:spcBef>
              <a:spcAft>
                <a:spcPts val="0"/>
              </a:spcAft>
              <a:buSzPts val="1900"/>
              <a:buNone/>
              <a:defRPr/>
            </a:lvl3pPr>
            <a:lvl4pPr lvl="3" algn="ctr">
              <a:spcBef>
                <a:spcPts val="0"/>
              </a:spcBef>
              <a:spcAft>
                <a:spcPts val="0"/>
              </a:spcAft>
              <a:buSzPts val="1900"/>
              <a:buNone/>
              <a:defRPr/>
            </a:lvl4pPr>
            <a:lvl5pPr lvl="4" algn="ctr">
              <a:spcBef>
                <a:spcPts val="0"/>
              </a:spcBef>
              <a:spcAft>
                <a:spcPts val="0"/>
              </a:spcAft>
              <a:buSzPts val="1900"/>
              <a:buNone/>
              <a:defRPr/>
            </a:lvl5pPr>
            <a:lvl6pPr lvl="5" algn="ctr">
              <a:spcBef>
                <a:spcPts val="0"/>
              </a:spcBef>
              <a:spcAft>
                <a:spcPts val="0"/>
              </a:spcAft>
              <a:buSzPts val="1900"/>
              <a:buNone/>
              <a:defRPr/>
            </a:lvl6pPr>
            <a:lvl7pPr lvl="6" algn="ctr">
              <a:spcBef>
                <a:spcPts val="0"/>
              </a:spcBef>
              <a:spcAft>
                <a:spcPts val="0"/>
              </a:spcAft>
              <a:buSzPts val="1900"/>
              <a:buNone/>
              <a:defRPr/>
            </a:lvl7pPr>
            <a:lvl8pPr lvl="7" algn="ctr">
              <a:spcBef>
                <a:spcPts val="0"/>
              </a:spcBef>
              <a:spcAft>
                <a:spcPts val="0"/>
              </a:spcAft>
              <a:buSzPts val="1900"/>
              <a:buNone/>
              <a:defRPr/>
            </a:lvl8pPr>
            <a:lvl9pPr lvl="8" algn="ctr">
              <a:spcBef>
                <a:spcPts val="0"/>
              </a:spcBef>
              <a:spcAft>
                <a:spcPts val="0"/>
              </a:spcAft>
              <a:buSzPts val="1900"/>
              <a:buNone/>
              <a:defRPr/>
            </a:lvl9pPr>
          </a:lstStyle>
          <a:p>
            <a:endParaRPr/>
          </a:p>
        </p:txBody>
      </p:sp>
      <p:sp>
        <p:nvSpPr>
          <p:cNvPr id="1839" name="Google Shape;1839;p170"/>
          <p:cNvSpPr txBox="1">
            <a:spLocks noGrp="1"/>
          </p:cNvSpPr>
          <p:nvPr>
            <p:ph type="body" idx="1"/>
          </p:nvPr>
        </p:nvSpPr>
        <p:spPr>
          <a:xfrm>
            <a:off x="532952" y="1215629"/>
            <a:ext cx="10846370" cy="725523"/>
          </a:xfrm>
          <a:prstGeom prst="rect">
            <a:avLst/>
          </a:prstGeom>
          <a:noFill/>
          <a:ln>
            <a:noFill/>
          </a:ln>
        </p:spPr>
        <p:txBody>
          <a:bodyPr spcFirstLastPara="1" wrap="square" lIns="68575" tIns="34275" rIns="68575" bIns="34275" anchor="t" anchorCtr="0">
            <a:noAutofit/>
          </a:bodyPr>
          <a:lstStyle>
            <a:lvl1pPr marL="457200" marR="0" lvl="0" indent="-228600" algn="l" rtl="0">
              <a:spcBef>
                <a:spcPts val="900"/>
              </a:spcBef>
              <a:spcAft>
                <a:spcPts val="0"/>
              </a:spcAft>
              <a:buClr>
                <a:schemeClr val="dk1"/>
              </a:buClr>
              <a:buSzPts val="2600"/>
              <a:buFont typeface="Arial"/>
              <a:buNone/>
              <a:defRPr sz="3200" b="0" i="0" u="none" strike="noStrike" cap="none">
                <a:solidFill>
                  <a:schemeClr val="dk1"/>
                </a:solidFill>
                <a:latin typeface="Calibri"/>
                <a:ea typeface="Calibri"/>
                <a:cs typeface="Calibri"/>
                <a:sym typeface="Calibri"/>
              </a:defRPr>
            </a:lvl1pPr>
            <a:lvl2pPr marL="914400" marR="0" lvl="1" indent="-387350" algn="l" rtl="0">
              <a:spcBef>
                <a:spcPts val="0"/>
              </a:spcBef>
              <a:spcAft>
                <a:spcPts val="0"/>
              </a:spcAft>
              <a:buClr>
                <a:schemeClr val="dk1"/>
              </a:buClr>
              <a:buSzPts val="2500"/>
              <a:buFont typeface="Calibri"/>
              <a:buChar char="–"/>
              <a:defRPr sz="2500" b="0" i="0" u="none" strike="noStrike" cap="none">
                <a:solidFill>
                  <a:schemeClr val="dk1"/>
                </a:solidFill>
                <a:latin typeface="Calibri"/>
                <a:ea typeface="Calibri"/>
                <a:cs typeface="Calibri"/>
                <a:sym typeface="Calibri"/>
              </a:defRPr>
            </a:lvl2pPr>
            <a:lvl3pPr marL="1371600" marR="0" lvl="2" indent="-381000" algn="l" rtl="0">
              <a:spcBef>
                <a:spcPts val="0"/>
              </a:spcBef>
              <a:spcAft>
                <a:spcPts val="0"/>
              </a:spcAft>
              <a:buClr>
                <a:srgbClr val="7F7F7F"/>
              </a:buClr>
              <a:buSzPts val="2400"/>
              <a:buFont typeface="Noto Sans Symbols"/>
              <a:buChar char="🢒"/>
              <a:defRPr sz="2400" b="0" i="0" u="none" strike="noStrike" cap="none">
                <a:solidFill>
                  <a:schemeClr val="dk1"/>
                </a:solidFill>
                <a:latin typeface="Calibri"/>
                <a:ea typeface="Calibri"/>
                <a:cs typeface="Calibri"/>
                <a:sym typeface="Calibri"/>
              </a:defRPr>
            </a:lvl3pPr>
            <a:lvl4pPr marL="1828800" marR="0" lvl="3" indent="-361950" algn="l" rtl="0">
              <a:spcBef>
                <a:spcPts val="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4pPr>
            <a:lvl5pPr marL="2286000" marR="0" lvl="4" indent="-361950" algn="l" rtl="0">
              <a:spcBef>
                <a:spcPts val="0"/>
              </a:spcBef>
              <a:spcAft>
                <a:spcPts val="0"/>
              </a:spcAft>
              <a:buClr>
                <a:srgbClr val="7F7F7F"/>
              </a:buClr>
              <a:buSzPts val="2100"/>
              <a:buFont typeface="Noto Sans Symbols"/>
              <a:buChar char="🢒"/>
              <a:defRPr sz="2100" b="0" i="0" u="none" strike="noStrike" cap="none">
                <a:solidFill>
                  <a:schemeClr val="dk1"/>
                </a:solidFill>
                <a:latin typeface="Calibri"/>
                <a:ea typeface="Calibri"/>
                <a:cs typeface="Calibri"/>
                <a:sym typeface="Calibri"/>
              </a:defRPr>
            </a:lvl5pPr>
            <a:lvl6pPr marL="2743200" marR="0" lvl="5"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6pPr>
            <a:lvl7pPr marL="3200400" marR="0" lvl="6"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1840" name="Google Shape;1840;p170"/>
          <p:cNvSpPr txBox="1">
            <a:spLocks noGrp="1"/>
          </p:cNvSpPr>
          <p:nvPr>
            <p:ph type="body" idx="2"/>
          </p:nvPr>
        </p:nvSpPr>
        <p:spPr>
          <a:xfrm>
            <a:off x="6371609" y="1908509"/>
            <a:ext cx="5271142" cy="4222396"/>
          </a:xfrm>
          <a:prstGeom prst="rect">
            <a:avLst/>
          </a:prstGeom>
          <a:noFill/>
          <a:ln>
            <a:noFill/>
          </a:ln>
        </p:spPr>
        <p:txBody>
          <a:bodyPr spcFirstLastPara="1" wrap="square" lIns="68575" tIns="34275" rIns="68575" bIns="34275" anchor="t" anchorCtr="0">
            <a:noAutofit/>
          </a:bodyPr>
          <a:lstStyle>
            <a:lvl1pPr marL="457200" marR="0" lvl="0" indent="-368300" algn="l" rtl="0">
              <a:spcBef>
                <a:spcPts val="400"/>
              </a:spcBef>
              <a:spcAft>
                <a:spcPts val="0"/>
              </a:spcAft>
              <a:buClr>
                <a:schemeClr val="accent4"/>
              </a:buClr>
              <a:buSzPts val="2200"/>
              <a:buFont typeface="Merriweather Sans"/>
              <a:buChar char="•"/>
              <a:defRPr sz="2400" b="0" i="0" u="none" strike="noStrike" cap="none">
                <a:solidFill>
                  <a:schemeClr val="dk1"/>
                </a:solidFill>
                <a:latin typeface="Calibri"/>
                <a:ea typeface="Calibri"/>
                <a:cs typeface="Calibri"/>
                <a:sym typeface="Calibri"/>
              </a:defRPr>
            </a:lvl1pPr>
            <a:lvl2pPr marL="914400" marR="0" lvl="1" indent="-361950" algn="l" rtl="0">
              <a:spcBef>
                <a:spcPts val="0"/>
              </a:spcBef>
              <a:spcAft>
                <a:spcPts val="0"/>
              </a:spcAft>
              <a:buClr>
                <a:schemeClr val="dk1"/>
              </a:buClr>
              <a:buSzPts val="2100"/>
              <a:buFont typeface="Calibri"/>
              <a:buChar char="–"/>
              <a:defRPr sz="2100" b="0" i="0" u="none" strike="noStrike" cap="none">
                <a:solidFill>
                  <a:schemeClr val="dk1"/>
                </a:solidFill>
                <a:latin typeface="Calibri"/>
                <a:ea typeface="Calibri"/>
                <a:cs typeface="Calibri"/>
                <a:sym typeface="Calibri"/>
              </a:defRPr>
            </a:lvl2pPr>
            <a:lvl3pPr marL="1371600" marR="0" lvl="2" indent="-355600" algn="l" rtl="0">
              <a:spcBef>
                <a:spcPts val="0"/>
              </a:spcBef>
              <a:spcAft>
                <a:spcPts val="0"/>
              </a:spcAft>
              <a:buClr>
                <a:srgbClr val="7F7F7F"/>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61950" algn="l" rtl="0">
              <a:spcBef>
                <a:spcPts val="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4pPr>
            <a:lvl5pPr marL="2286000" marR="0" lvl="4" indent="-361950" algn="l" rtl="0">
              <a:spcBef>
                <a:spcPts val="0"/>
              </a:spcBef>
              <a:spcAft>
                <a:spcPts val="0"/>
              </a:spcAft>
              <a:buClr>
                <a:srgbClr val="7F7F7F"/>
              </a:buClr>
              <a:buSzPts val="2100"/>
              <a:buFont typeface="Noto Sans Symbols"/>
              <a:buChar char="🢒"/>
              <a:defRPr sz="2100" b="0" i="0" u="none" strike="noStrike" cap="none">
                <a:solidFill>
                  <a:schemeClr val="dk1"/>
                </a:solidFill>
                <a:latin typeface="Calibri"/>
                <a:ea typeface="Calibri"/>
                <a:cs typeface="Calibri"/>
                <a:sym typeface="Calibri"/>
              </a:defRPr>
            </a:lvl5pPr>
            <a:lvl6pPr marL="2743200" marR="0" lvl="5"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6pPr>
            <a:lvl7pPr marL="3200400" marR="0" lvl="6"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1841" name="Google Shape;1841;p170"/>
          <p:cNvSpPr txBox="1">
            <a:spLocks noGrp="1"/>
          </p:cNvSpPr>
          <p:nvPr>
            <p:ph type="sldNum" idx="12"/>
          </p:nvPr>
        </p:nvSpPr>
        <p:spPr>
          <a:xfrm>
            <a:off x="5839884" y="6360584"/>
            <a:ext cx="514349" cy="342900"/>
          </a:xfrm>
          <a:prstGeom prst="rect">
            <a:avLst/>
          </a:prstGeom>
          <a:noFill/>
          <a:ln>
            <a:noFill/>
          </a:ln>
        </p:spPr>
        <p:txBody>
          <a:bodyPr spcFirstLastPara="1" wrap="square" lIns="108825" tIns="54400" rIns="108825" bIns="54400" anchor="ctr" anchorCtr="0">
            <a:noAutofit/>
          </a:bodyPr>
          <a:lstStyle>
            <a:lvl1pPr marL="0" marR="0" lvl="0"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1pPr>
            <a:lvl2pPr marL="0" marR="0" lvl="1"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2pPr>
            <a:lvl3pPr marL="0" marR="0" lvl="2"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3pPr>
            <a:lvl4pPr marL="0" marR="0" lvl="3"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4pPr>
            <a:lvl5pPr marL="0" marR="0" lvl="4"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5pPr>
            <a:lvl6pPr marL="0" marR="0" lvl="5"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6pPr>
            <a:lvl7pPr marL="0" marR="0" lvl="6"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7pPr>
            <a:lvl8pPr marL="0" marR="0" lvl="7"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8pPr>
            <a:lvl9pPr marL="0" marR="0" lvl="8"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Quote Box - Green">
  <p:cSld name="Quote Box - Green">
    <p:spTree>
      <p:nvGrpSpPr>
        <p:cNvPr id="1" name="Shape 1842"/>
        <p:cNvGrpSpPr/>
        <p:nvPr/>
      </p:nvGrpSpPr>
      <p:grpSpPr>
        <a:xfrm>
          <a:off x="0" y="0"/>
          <a:ext cx="0" cy="0"/>
          <a:chOff x="0" y="0"/>
          <a:chExt cx="0" cy="0"/>
        </a:xfrm>
      </p:grpSpPr>
      <p:sp>
        <p:nvSpPr>
          <p:cNvPr id="1843" name="Google Shape;1843;p171"/>
          <p:cNvSpPr/>
          <p:nvPr/>
        </p:nvSpPr>
        <p:spPr>
          <a:xfrm>
            <a:off x="873947" y="1771649"/>
            <a:ext cx="10447904" cy="3514725"/>
          </a:xfrm>
          <a:prstGeom prst="roundRect">
            <a:avLst>
              <a:gd name="adj" fmla="val 9894"/>
            </a:avLst>
          </a:prstGeom>
          <a:gradFill>
            <a:gsLst>
              <a:gs pos="0">
                <a:srgbClr val="72BF3C"/>
              </a:gs>
              <a:gs pos="100000">
                <a:srgbClr val="4B7C29"/>
              </a:gs>
            </a:gsLst>
            <a:lin ang="5400000" scaled="0"/>
          </a:gra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FFFFFF"/>
              </a:solidFill>
              <a:latin typeface="Open Sans"/>
              <a:ea typeface="Open Sans"/>
              <a:cs typeface="Open Sans"/>
              <a:sym typeface="Open Sans"/>
            </a:endParaRPr>
          </a:p>
        </p:txBody>
      </p:sp>
      <p:sp>
        <p:nvSpPr>
          <p:cNvPr id="1844" name="Google Shape;1844;p171"/>
          <p:cNvSpPr/>
          <p:nvPr/>
        </p:nvSpPr>
        <p:spPr>
          <a:xfrm>
            <a:off x="873947" y="1771649"/>
            <a:ext cx="10447904" cy="3514725"/>
          </a:xfrm>
          <a:prstGeom prst="roundRect">
            <a:avLst>
              <a:gd name="adj" fmla="val 9894"/>
            </a:avLst>
          </a:prstGeom>
          <a:gradFill>
            <a:gsLst>
              <a:gs pos="0">
                <a:srgbClr val="72BF3C"/>
              </a:gs>
              <a:gs pos="100000">
                <a:srgbClr val="4B7C29"/>
              </a:gs>
            </a:gsLst>
            <a:lin ang="5400000" scaled="0"/>
          </a:gra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FFFFFF"/>
              </a:solidFill>
              <a:latin typeface="Open Sans"/>
              <a:ea typeface="Open Sans"/>
              <a:cs typeface="Open Sans"/>
              <a:sym typeface="Open Sans"/>
            </a:endParaRPr>
          </a:p>
        </p:txBody>
      </p:sp>
      <p:sp>
        <p:nvSpPr>
          <p:cNvPr id="1845" name="Google Shape;1845;p171"/>
          <p:cNvSpPr txBox="1">
            <a:spLocks noGrp="1"/>
          </p:cNvSpPr>
          <p:nvPr>
            <p:ph type="title"/>
          </p:nvPr>
        </p:nvSpPr>
        <p:spPr>
          <a:xfrm>
            <a:off x="0" y="12700"/>
            <a:ext cx="12192000" cy="1143000"/>
          </a:xfrm>
          <a:prstGeom prst="rect">
            <a:avLst/>
          </a:prstGeom>
          <a:noFill/>
          <a:ln>
            <a:noFill/>
          </a:ln>
        </p:spPr>
        <p:txBody>
          <a:bodyPr spcFirstLastPara="1" wrap="square" lIns="108825" tIns="54400" rIns="108825" bIns="54400" anchor="ctr" anchorCtr="0">
            <a:noAutofit/>
          </a:bodyPr>
          <a:lstStyle>
            <a:lvl1pPr lvl="0" algn="ctr">
              <a:spcBef>
                <a:spcPts val="0"/>
              </a:spcBef>
              <a:spcAft>
                <a:spcPts val="0"/>
              </a:spcAft>
              <a:buSzPts val="1900"/>
              <a:buNone/>
              <a:defRPr/>
            </a:lvl1pPr>
            <a:lvl2pPr lvl="1" algn="ctr">
              <a:spcBef>
                <a:spcPts val="0"/>
              </a:spcBef>
              <a:spcAft>
                <a:spcPts val="0"/>
              </a:spcAft>
              <a:buSzPts val="1900"/>
              <a:buNone/>
              <a:defRPr/>
            </a:lvl2pPr>
            <a:lvl3pPr lvl="2" algn="ctr">
              <a:spcBef>
                <a:spcPts val="0"/>
              </a:spcBef>
              <a:spcAft>
                <a:spcPts val="0"/>
              </a:spcAft>
              <a:buSzPts val="1900"/>
              <a:buNone/>
              <a:defRPr/>
            </a:lvl3pPr>
            <a:lvl4pPr lvl="3" algn="ctr">
              <a:spcBef>
                <a:spcPts val="0"/>
              </a:spcBef>
              <a:spcAft>
                <a:spcPts val="0"/>
              </a:spcAft>
              <a:buSzPts val="1900"/>
              <a:buNone/>
              <a:defRPr/>
            </a:lvl4pPr>
            <a:lvl5pPr lvl="4" algn="ctr">
              <a:spcBef>
                <a:spcPts val="0"/>
              </a:spcBef>
              <a:spcAft>
                <a:spcPts val="0"/>
              </a:spcAft>
              <a:buSzPts val="1900"/>
              <a:buNone/>
              <a:defRPr/>
            </a:lvl5pPr>
            <a:lvl6pPr lvl="5" algn="ctr">
              <a:spcBef>
                <a:spcPts val="0"/>
              </a:spcBef>
              <a:spcAft>
                <a:spcPts val="0"/>
              </a:spcAft>
              <a:buSzPts val="1900"/>
              <a:buNone/>
              <a:defRPr/>
            </a:lvl6pPr>
            <a:lvl7pPr lvl="6" algn="ctr">
              <a:spcBef>
                <a:spcPts val="0"/>
              </a:spcBef>
              <a:spcAft>
                <a:spcPts val="0"/>
              </a:spcAft>
              <a:buSzPts val="1900"/>
              <a:buNone/>
              <a:defRPr/>
            </a:lvl7pPr>
            <a:lvl8pPr lvl="7" algn="ctr">
              <a:spcBef>
                <a:spcPts val="0"/>
              </a:spcBef>
              <a:spcAft>
                <a:spcPts val="0"/>
              </a:spcAft>
              <a:buSzPts val="1900"/>
              <a:buNone/>
              <a:defRPr/>
            </a:lvl8pPr>
            <a:lvl9pPr lvl="8" algn="ctr">
              <a:spcBef>
                <a:spcPts val="0"/>
              </a:spcBef>
              <a:spcAft>
                <a:spcPts val="0"/>
              </a:spcAft>
              <a:buSzPts val="1900"/>
              <a:buNone/>
              <a:defRPr/>
            </a:lvl9pPr>
          </a:lstStyle>
          <a:p>
            <a:endParaRPr/>
          </a:p>
        </p:txBody>
      </p:sp>
      <p:sp>
        <p:nvSpPr>
          <p:cNvPr id="1846" name="Google Shape;1846;p171"/>
          <p:cNvSpPr txBox="1">
            <a:spLocks noGrp="1"/>
          </p:cNvSpPr>
          <p:nvPr>
            <p:ph type="body" idx="1"/>
          </p:nvPr>
        </p:nvSpPr>
        <p:spPr>
          <a:xfrm>
            <a:off x="861704" y="2349507"/>
            <a:ext cx="10467456" cy="2276928"/>
          </a:xfrm>
          <a:prstGeom prst="rect">
            <a:avLst/>
          </a:prstGeom>
          <a:noFill/>
          <a:ln>
            <a:noFill/>
          </a:ln>
        </p:spPr>
        <p:txBody>
          <a:bodyPr spcFirstLastPara="1" wrap="square" lIns="548525" tIns="34275" rIns="548525" bIns="34275" anchor="ctr" anchorCtr="0">
            <a:noAutofit/>
          </a:bodyPr>
          <a:lstStyle>
            <a:lvl1pPr marL="457200" marR="0" lvl="0" indent="-228600" algn="ctr" rtl="0">
              <a:spcBef>
                <a:spcPts val="900"/>
              </a:spcBef>
              <a:spcAft>
                <a:spcPts val="0"/>
              </a:spcAft>
              <a:buClr>
                <a:schemeClr val="lt1"/>
              </a:buClr>
              <a:buSzPts val="3200"/>
              <a:buFont typeface="Arial"/>
              <a:buNone/>
              <a:defRPr sz="4000" b="0" i="0" u="none" strike="noStrike" cap="none">
                <a:solidFill>
                  <a:schemeClr val="lt1"/>
                </a:solidFill>
                <a:latin typeface="Calibri"/>
                <a:ea typeface="Calibri"/>
                <a:cs typeface="Calibri"/>
                <a:sym typeface="Calibri"/>
              </a:defRPr>
            </a:lvl1pPr>
            <a:lvl2pPr marL="914400" marR="0" lvl="1" indent="-387350" algn="l" rtl="0">
              <a:spcBef>
                <a:spcPts val="0"/>
              </a:spcBef>
              <a:spcAft>
                <a:spcPts val="0"/>
              </a:spcAft>
              <a:buClr>
                <a:schemeClr val="dk1"/>
              </a:buClr>
              <a:buSzPts val="2500"/>
              <a:buFont typeface="Calibri"/>
              <a:buChar char="–"/>
              <a:defRPr sz="2500" b="0" i="0" u="none" strike="noStrike" cap="none">
                <a:solidFill>
                  <a:schemeClr val="dk1"/>
                </a:solidFill>
                <a:latin typeface="Calibri"/>
                <a:ea typeface="Calibri"/>
                <a:cs typeface="Calibri"/>
                <a:sym typeface="Calibri"/>
              </a:defRPr>
            </a:lvl2pPr>
            <a:lvl3pPr marL="1371600" marR="0" lvl="2" indent="-381000" algn="l" rtl="0">
              <a:spcBef>
                <a:spcPts val="0"/>
              </a:spcBef>
              <a:spcAft>
                <a:spcPts val="0"/>
              </a:spcAft>
              <a:buClr>
                <a:srgbClr val="7F7F7F"/>
              </a:buClr>
              <a:buSzPts val="2400"/>
              <a:buFont typeface="Noto Sans Symbols"/>
              <a:buChar char="🢒"/>
              <a:defRPr sz="2400" b="0" i="0" u="none" strike="noStrike" cap="none">
                <a:solidFill>
                  <a:schemeClr val="dk1"/>
                </a:solidFill>
                <a:latin typeface="Calibri"/>
                <a:ea typeface="Calibri"/>
                <a:cs typeface="Calibri"/>
                <a:sym typeface="Calibri"/>
              </a:defRPr>
            </a:lvl3pPr>
            <a:lvl4pPr marL="1828800" marR="0" lvl="3" indent="-361950" algn="l" rtl="0">
              <a:spcBef>
                <a:spcPts val="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4pPr>
            <a:lvl5pPr marL="2286000" marR="0" lvl="4" indent="-361950" algn="l" rtl="0">
              <a:spcBef>
                <a:spcPts val="0"/>
              </a:spcBef>
              <a:spcAft>
                <a:spcPts val="0"/>
              </a:spcAft>
              <a:buClr>
                <a:srgbClr val="7F7F7F"/>
              </a:buClr>
              <a:buSzPts val="2100"/>
              <a:buFont typeface="Noto Sans Symbols"/>
              <a:buChar char="🢒"/>
              <a:defRPr sz="2100" b="0" i="0" u="none" strike="noStrike" cap="none">
                <a:solidFill>
                  <a:schemeClr val="dk1"/>
                </a:solidFill>
                <a:latin typeface="Calibri"/>
                <a:ea typeface="Calibri"/>
                <a:cs typeface="Calibri"/>
                <a:sym typeface="Calibri"/>
              </a:defRPr>
            </a:lvl5pPr>
            <a:lvl6pPr marL="2743200" marR="0" lvl="5"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6pPr>
            <a:lvl7pPr marL="3200400" marR="0" lvl="6"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1847" name="Google Shape;1847;p171"/>
          <p:cNvSpPr txBox="1">
            <a:spLocks noGrp="1"/>
          </p:cNvSpPr>
          <p:nvPr>
            <p:ph type="sldNum" idx="12"/>
          </p:nvPr>
        </p:nvSpPr>
        <p:spPr>
          <a:xfrm>
            <a:off x="5839884" y="6360584"/>
            <a:ext cx="514349" cy="342900"/>
          </a:xfrm>
          <a:prstGeom prst="rect">
            <a:avLst/>
          </a:prstGeom>
          <a:noFill/>
          <a:ln>
            <a:noFill/>
          </a:ln>
        </p:spPr>
        <p:txBody>
          <a:bodyPr spcFirstLastPara="1" wrap="square" lIns="108825" tIns="54400" rIns="108825" bIns="54400" anchor="ctr" anchorCtr="0">
            <a:noAutofit/>
          </a:bodyPr>
          <a:lstStyle>
            <a:lvl1pPr marL="0" marR="0" lvl="0"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1pPr>
            <a:lvl2pPr marL="0" marR="0" lvl="1"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2pPr>
            <a:lvl3pPr marL="0" marR="0" lvl="2"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3pPr>
            <a:lvl4pPr marL="0" marR="0" lvl="3"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4pPr>
            <a:lvl5pPr marL="0" marR="0" lvl="4"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5pPr>
            <a:lvl6pPr marL="0" marR="0" lvl="5"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6pPr>
            <a:lvl7pPr marL="0" marR="0" lvl="6"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7pPr>
            <a:lvl8pPr marL="0" marR="0" lvl="7"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8pPr>
            <a:lvl9pPr marL="0" marR="0" lvl="8"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1848" name="Google Shape;1848;p171"/>
          <p:cNvSpPr/>
          <p:nvPr/>
        </p:nvSpPr>
        <p:spPr>
          <a:xfrm>
            <a:off x="873947" y="1771649"/>
            <a:ext cx="10447904" cy="3514725"/>
          </a:xfrm>
          <a:prstGeom prst="roundRect">
            <a:avLst>
              <a:gd name="adj" fmla="val 9894"/>
            </a:avLst>
          </a:prstGeom>
          <a:gradFill>
            <a:gsLst>
              <a:gs pos="0">
                <a:srgbClr val="72BF3C"/>
              </a:gs>
              <a:gs pos="100000">
                <a:srgbClr val="4B7C29"/>
              </a:gs>
            </a:gsLst>
            <a:lin ang="5400000" scaled="0"/>
          </a:gra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FFFFFF"/>
              </a:solidFill>
              <a:latin typeface="Open Sans"/>
              <a:ea typeface="Open Sans"/>
              <a:cs typeface="Open Sans"/>
              <a:sym typeface="Open Sans"/>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Quote Box - Blue">
  <p:cSld name="Quote Box - Blue">
    <p:spTree>
      <p:nvGrpSpPr>
        <p:cNvPr id="1" name="Shape 1849"/>
        <p:cNvGrpSpPr/>
        <p:nvPr/>
      </p:nvGrpSpPr>
      <p:grpSpPr>
        <a:xfrm>
          <a:off x="0" y="0"/>
          <a:ext cx="0" cy="0"/>
          <a:chOff x="0" y="0"/>
          <a:chExt cx="0" cy="0"/>
        </a:xfrm>
      </p:grpSpPr>
      <p:sp>
        <p:nvSpPr>
          <p:cNvPr id="1850" name="Google Shape;1850;p172"/>
          <p:cNvSpPr/>
          <p:nvPr/>
        </p:nvSpPr>
        <p:spPr>
          <a:xfrm>
            <a:off x="873947" y="1771649"/>
            <a:ext cx="10447904" cy="3514725"/>
          </a:xfrm>
          <a:prstGeom prst="roundRect">
            <a:avLst>
              <a:gd name="adj" fmla="val 9894"/>
            </a:avLst>
          </a:prstGeom>
          <a:gradFill>
            <a:gsLst>
              <a:gs pos="0">
                <a:schemeClr val="accent5"/>
              </a:gs>
              <a:gs pos="100000">
                <a:srgbClr val="002F43"/>
              </a:gs>
            </a:gsLst>
            <a:lin ang="5400000" scaled="0"/>
          </a:gra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FFFFFF"/>
              </a:solidFill>
              <a:latin typeface="Open Sans"/>
              <a:ea typeface="Open Sans"/>
              <a:cs typeface="Open Sans"/>
              <a:sym typeface="Open Sans"/>
            </a:endParaRPr>
          </a:p>
        </p:txBody>
      </p:sp>
      <p:sp>
        <p:nvSpPr>
          <p:cNvPr id="1851" name="Google Shape;1851;p172"/>
          <p:cNvSpPr/>
          <p:nvPr/>
        </p:nvSpPr>
        <p:spPr>
          <a:xfrm>
            <a:off x="873947" y="1771649"/>
            <a:ext cx="10447904" cy="3514725"/>
          </a:xfrm>
          <a:prstGeom prst="roundRect">
            <a:avLst>
              <a:gd name="adj" fmla="val 9894"/>
            </a:avLst>
          </a:prstGeom>
          <a:gradFill>
            <a:gsLst>
              <a:gs pos="0">
                <a:schemeClr val="accent5"/>
              </a:gs>
              <a:gs pos="100000">
                <a:srgbClr val="002F43"/>
              </a:gs>
            </a:gsLst>
            <a:lin ang="5400000" scaled="0"/>
          </a:gra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FFFFFF"/>
              </a:solidFill>
              <a:latin typeface="Open Sans"/>
              <a:ea typeface="Open Sans"/>
              <a:cs typeface="Open Sans"/>
              <a:sym typeface="Open Sans"/>
            </a:endParaRPr>
          </a:p>
        </p:txBody>
      </p:sp>
      <p:sp>
        <p:nvSpPr>
          <p:cNvPr id="1852" name="Google Shape;1852;p172"/>
          <p:cNvSpPr txBox="1">
            <a:spLocks noGrp="1"/>
          </p:cNvSpPr>
          <p:nvPr>
            <p:ph type="title"/>
          </p:nvPr>
        </p:nvSpPr>
        <p:spPr>
          <a:xfrm>
            <a:off x="0" y="12700"/>
            <a:ext cx="12192000" cy="1143000"/>
          </a:xfrm>
          <a:prstGeom prst="rect">
            <a:avLst/>
          </a:prstGeom>
          <a:noFill/>
          <a:ln>
            <a:noFill/>
          </a:ln>
        </p:spPr>
        <p:txBody>
          <a:bodyPr spcFirstLastPara="1" wrap="square" lIns="108825" tIns="54400" rIns="108825" bIns="54400" anchor="ctr" anchorCtr="0">
            <a:noAutofit/>
          </a:bodyPr>
          <a:lstStyle>
            <a:lvl1pPr lvl="0" algn="ctr">
              <a:spcBef>
                <a:spcPts val="0"/>
              </a:spcBef>
              <a:spcAft>
                <a:spcPts val="0"/>
              </a:spcAft>
              <a:buSzPts val="1900"/>
              <a:buNone/>
              <a:defRPr/>
            </a:lvl1pPr>
            <a:lvl2pPr lvl="1" algn="ctr">
              <a:spcBef>
                <a:spcPts val="0"/>
              </a:spcBef>
              <a:spcAft>
                <a:spcPts val="0"/>
              </a:spcAft>
              <a:buSzPts val="1900"/>
              <a:buNone/>
              <a:defRPr/>
            </a:lvl2pPr>
            <a:lvl3pPr lvl="2" algn="ctr">
              <a:spcBef>
                <a:spcPts val="0"/>
              </a:spcBef>
              <a:spcAft>
                <a:spcPts val="0"/>
              </a:spcAft>
              <a:buSzPts val="1900"/>
              <a:buNone/>
              <a:defRPr/>
            </a:lvl3pPr>
            <a:lvl4pPr lvl="3" algn="ctr">
              <a:spcBef>
                <a:spcPts val="0"/>
              </a:spcBef>
              <a:spcAft>
                <a:spcPts val="0"/>
              </a:spcAft>
              <a:buSzPts val="1900"/>
              <a:buNone/>
              <a:defRPr/>
            </a:lvl4pPr>
            <a:lvl5pPr lvl="4" algn="ctr">
              <a:spcBef>
                <a:spcPts val="0"/>
              </a:spcBef>
              <a:spcAft>
                <a:spcPts val="0"/>
              </a:spcAft>
              <a:buSzPts val="1900"/>
              <a:buNone/>
              <a:defRPr/>
            </a:lvl5pPr>
            <a:lvl6pPr lvl="5" algn="ctr">
              <a:spcBef>
                <a:spcPts val="0"/>
              </a:spcBef>
              <a:spcAft>
                <a:spcPts val="0"/>
              </a:spcAft>
              <a:buSzPts val="1900"/>
              <a:buNone/>
              <a:defRPr/>
            </a:lvl6pPr>
            <a:lvl7pPr lvl="6" algn="ctr">
              <a:spcBef>
                <a:spcPts val="0"/>
              </a:spcBef>
              <a:spcAft>
                <a:spcPts val="0"/>
              </a:spcAft>
              <a:buSzPts val="1900"/>
              <a:buNone/>
              <a:defRPr/>
            </a:lvl7pPr>
            <a:lvl8pPr lvl="7" algn="ctr">
              <a:spcBef>
                <a:spcPts val="0"/>
              </a:spcBef>
              <a:spcAft>
                <a:spcPts val="0"/>
              </a:spcAft>
              <a:buSzPts val="1900"/>
              <a:buNone/>
              <a:defRPr/>
            </a:lvl8pPr>
            <a:lvl9pPr lvl="8" algn="ctr">
              <a:spcBef>
                <a:spcPts val="0"/>
              </a:spcBef>
              <a:spcAft>
                <a:spcPts val="0"/>
              </a:spcAft>
              <a:buSzPts val="1900"/>
              <a:buNone/>
              <a:defRPr/>
            </a:lvl9pPr>
          </a:lstStyle>
          <a:p>
            <a:endParaRPr/>
          </a:p>
        </p:txBody>
      </p:sp>
      <p:sp>
        <p:nvSpPr>
          <p:cNvPr id="1853" name="Google Shape;1853;p172"/>
          <p:cNvSpPr txBox="1">
            <a:spLocks noGrp="1"/>
          </p:cNvSpPr>
          <p:nvPr>
            <p:ph type="body" idx="1"/>
          </p:nvPr>
        </p:nvSpPr>
        <p:spPr>
          <a:xfrm>
            <a:off x="861704" y="2349507"/>
            <a:ext cx="10467456" cy="2276928"/>
          </a:xfrm>
          <a:prstGeom prst="rect">
            <a:avLst/>
          </a:prstGeom>
          <a:noFill/>
          <a:ln>
            <a:noFill/>
          </a:ln>
        </p:spPr>
        <p:txBody>
          <a:bodyPr spcFirstLastPara="1" wrap="square" lIns="548525" tIns="34275" rIns="548525" bIns="34275" anchor="ctr" anchorCtr="0">
            <a:noAutofit/>
          </a:bodyPr>
          <a:lstStyle>
            <a:lvl1pPr marL="457200" marR="0" lvl="0" indent="-228600" algn="ctr" rtl="0">
              <a:spcBef>
                <a:spcPts val="900"/>
              </a:spcBef>
              <a:spcAft>
                <a:spcPts val="0"/>
              </a:spcAft>
              <a:buClr>
                <a:srgbClr val="FFFFFF"/>
              </a:buClr>
              <a:buSzPts val="3200"/>
              <a:buFont typeface="Arial"/>
              <a:buNone/>
              <a:defRPr sz="4000" b="0" i="0" u="none" strike="noStrike" cap="none">
                <a:solidFill>
                  <a:srgbClr val="FFFFFF"/>
                </a:solidFill>
                <a:latin typeface="Calibri"/>
                <a:ea typeface="Calibri"/>
                <a:cs typeface="Calibri"/>
                <a:sym typeface="Calibri"/>
              </a:defRPr>
            </a:lvl1pPr>
            <a:lvl2pPr marL="914400" marR="0" lvl="1" indent="-387350" algn="l" rtl="0">
              <a:spcBef>
                <a:spcPts val="0"/>
              </a:spcBef>
              <a:spcAft>
                <a:spcPts val="0"/>
              </a:spcAft>
              <a:buClr>
                <a:schemeClr val="dk1"/>
              </a:buClr>
              <a:buSzPts val="2500"/>
              <a:buFont typeface="Calibri"/>
              <a:buChar char="–"/>
              <a:defRPr sz="2500" b="0" i="0" u="none" strike="noStrike" cap="none">
                <a:solidFill>
                  <a:schemeClr val="dk1"/>
                </a:solidFill>
                <a:latin typeface="Calibri"/>
                <a:ea typeface="Calibri"/>
                <a:cs typeface="Calibri"/>
                <a:sym typeface="Calibri"/>
              </a:defRPr>
            </a:lvl2pPr>
            <a:lvl3pPr marL="1371600" marR="0" lvl="2" indent="-381000" algn="l" rtl="0">
              <a:spcBef>
                <a:spcPts val="0"/>
              </a:spcBef>
              <a:spcAft>
                <a:spcPts val="0"/>
              </a:spcAft>
              <a:buClr>
                <a:srgbClr val="7F7F7F"/>
              </a:buClr>
              <a:buSzPts val="2400"/>
              <a:buFont typeface="Noto Sans Symbols"/>
              <a:buChar char="🢒"/>
              <a:defRPr sz="2400" b="0" i="0" u="none" strike="noStrike" cap="none">
                <a:solidFill>
                  <a:schemeClr val="dk1"/>
                </a:solidFill>
                <a:latin typeface="Calibri"/>
                <a:ea typeface="Calibri"/>
                <a:cs typeface="Calibri"/>
                <a:sym typeface="Calibri"/>
              </a:defRPr>
            </a:lvl3pPr>
            <a:lvl4pPr marL="1828800" marR="0" lvl="3" indent="-361950" algn="l" rtl="0">
              <a:spcBef>
                <a:spcPts val="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4pPr>
            <a:lvl5pPr marL="2286000" marR="0" lvl="4" indent="-361950" algn="l" rtl="0">
              <a:spcBef>
                <a:spcPts val="0"/>
              </a:spcBef>
              <a:spcAft>
                <a:spcPts val="0"/>
              </a:spcAft>
              <a:buClr>
                <a:srgbClr val="7F7F7F"/>
              </a:buClr>
              <a:buSzPts val="2100"/>
              <a:buFont typeface="Noto Sans Symbols"/>
              <a:buChar char="🢒"/>
              <a:defRPr sz="2100" b="0" i="0" u="none" strike="noStrike" cap="none">
                <a:solidFill>
                  <a:schemeClr val="dk1"/>
                </a:solidFill>
                <a:latin typeface="Calibri"/>
                <a:ea typeface="Calibri"/>
                <a:cs typeface="Calibri"/>
                <a:sym typeface="Calibri"/>
              </a:defRPr>
            </a:lvl5pPr>
            <a:lvl6pPr marL="2743200" marR="0" lvl="5"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6pPr>
            <a:lvl7pPr marL="3200400" marR="0" lvl="6"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1854" name="Google Shape;1854;p172"/>
          <p:cNvSpPr txBox="1">
            <a:spLocks noGrp="1"/>
          </p:cNvSpPr>
          <p:nvPr>
            <p:ph type="sldNum" idx="12"/>
          </p:nvPr>
        </p:nvSpPr>
        <p:spPr>
          <a:xfrm>
            <a:off x="5839884" y="6360584"/>
            <a:ext cx="514349" cy="342900"/>
          </a:xfrm>
          <a:prstGeom prst="rect">
            <a:avLst/>
          </a:prstGeom>
          <a:noFill/>
          <a:ln>
            <a:noFill/>
          </a:ln>
        </p:spPr>
        <p:txBody>
          <a:bodyPr spcFirstLastPara="1" wrap="square" lIns="108825" tIns="54400" rIns="108825" bIns="54400" anchor="ctr" anchorCtr="0">
            <a:noAutofit/>
          </a:bodyPr>
          <a:lstStyle>
            <a:lvl1pPr marL="0" marR="0" lvl="0"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1pPr>
            <a:lvl2pPr marL="0" marR="0" lvl="1"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2pPr>
            <a:lvl3pPr marL="0" marR="0" lvl="2"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3pPr>
            <a:lvl4pPr marL="0" marR="0" lvl="3"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4pPr>
            <a:lvl5pPr marL="0" marR="0" lvl="4"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5pPr>
            <a:lvl6pPr marL="0" marR="0" lvl="5"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6pPr>
            <a:lvl7pPr marL="0" marR="0" lvl="6"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7pPr>
            <a:lvl8pPr marL="0" marR="0" lvl="7"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8pPr>
            <a:lvl9pPr marL="0" marR="0" lvl="8"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1855" name="Google Shape;1855;p172"/>
          <p:cNvSpPr/>
          <p:nvPr/>
        </p:nvSpPr>
        <p:spPr>
          <a:xfrm>
            <a:off x="873947" y="1771649"/>
            <a:ext cx="10447904" cy="3514725"/>
          </a:xfrm>
          <a:prstGeom prst="roundRect">
            <a:avLst>
              <a:gd name="adj" fmla="val 9894"/>
            </a:avLst>
          </a:prstGeom>
          <a:gradFill>
            <a:gsLst>
              <a:gs pos="0">
                <a:schemeClr val="accent5"/>
              </a:gs>
              <a:gs pos="100000">
                <a:srgbClr val="002F43"/>
              </a:gs>
            </a:gsLst>
            <a:lin ang="5400000" scaled="0"/>
          </a:gra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FFFFFF"/>
              </a:solidFill>
              <a:latin typeface="Open Sans"/>
              <a:ea typeface="Open Sans"/>
              <a:cs typeface="Open Sans"/>
              <a:sym typeface="Open Sans"/>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Quote Box - Gray">
  <p:cSld name="Quote Box - Gray">
    <p:spTree>
      <p:nvGrpSpPr>
        <p:cNvPr id="1" name="Shape 1856"/>
        <p:cNvGrpSpPr/>
        <p:nvPr/>
      </p:nvGrpSpPr>
      <p:grpSpPr>
        <a:xfrm>
          <a:off x="0" y="0"/>
          <a:ext cx="0" cy="0"/>
          <a:chOff x="0" y="0"/>
          <a:chExt cx="0" cy="0"/>
        </a:xfrm>
      </p:grpSpPr>
      <p:sp>
        <p:nvSpPr>
          <p:cNvPr id="1857" name="Google Shape;1857;p173"/>
          <p:cNvSpPr/>
          <p:nvPr/>
        </p:nvSpPr>
        <p:spPr>
          <a:xfrm>
            <a:off x="873947" y="1771649"/>
            <a:ext cx="10447904" cy="3514725"/>
          </a:xfrm>
          <a:prstGeom prst="roundRect">
            <a:avLst>
              <a:gd name="adj" fmla="val 9894"/>
            </a:avLst>
          </a:prstGeom>
          <a:gradFill>
            <a:gsLst>
              <a:gs pos="0">
                <a:srgbClr val="5F5F5F"/>
              </a:gs>
              <a:gs pos="100000">
                <a:srgbClr val="333333"/>
              </a:gs>
            </a:gsLst>
            <a:lin ang="5400000" scaled="0"/>
          </a:gra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Calibri"/>
              <a:ea typeface="Calibri"/>
              <a:cs typeface="Calibri"/>
              <a:sym typeface="Calibri"/>
            </a:endParaRPr>
          </a:p>
        </p:txBody>
      </p:sp>
      <p:sp>
        <p:nvSpPr>
          <p:cNvPr id="1858" name="Google Shape;1858;p173"/>
          <p:cNvSpPr/>
          <p:nvPr/>
        </p:nvSpPr>
        <p:spPr>
          <a:xfrm>
            <a:off x="873947" y="1771649"/>
            <a:ext cx="10447904" cy="3514725"/>
          </a:xfrm>
          <a:prstGeom prst="roundRect">
            <a:avLst>
              <a:gd name="adj" fmla="val 9894"/>
            </a:avLst>
          </a:prstGeom>
          <a:gradFill>
            <a:gsLst>
              <a:gs pos="0">
                <a:srgbClr val="5F5F5F"/>
              </a:gs>
              <a:gs pos="100000">
                <a:srgbClr val="333333"/>
              </a:gs>
            </a:gsLst>
            <a:lin ang="5400000" scaled="0"/>
          </a:gra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Calibri"/>
              <a:ea typeface="Calibri"/>
              <a:cs typeface="Calibri"/>
              <a:sym typeface="Calibri"/>
            </a:endParaRPr>
          </a:p>
        </p:txBody>
      </p:sp>
      <p:sp>
        <p:nvSpPr>
          <p:cNvPr id="1859" name="Google Shape;1859;p173"/>
          <p:cNvSpPr txBox="1">
            <a:spLocks noGrp="1"/>
          </p:cNvSpPr>
          <p:nvPr>
            <p:ph type="title"/>
          </p:nvPr>
        </p:nvSpPr>
        <p:spPr>
          <a:xfrm>
            <a:off x="0" y="12700"/>
            <a:ext cx="12192000" cy="1143000"/>
          </a:xfrm>
          <a:prstGeom prst="rect">
            <a:avLst/>
          </a:prstGeom>
          <a:noFill/>
          <a:ln>
            <a:noFill/>
          </a:ln>
        </p:spPr>
        <p:txBody>
          <a:bodyPr spcFirstLastPara="1" wrap="square" lIns="108825" tIns="54400" rIns="108825" bIns="54400" anchor="ctr" anchorCtr="0">
            <a:noAutofit/>
          </a:bodyPr>
          <a:lstStyle>
            <a:lvl1pPr lvl="0" algn="ctr">
              <a:spcBef>
                <a:spcPts val="0"/>
              </a:spcBef>
              <a:spcAft>
                <a:spcPts val="0"/>
              </a:spcAft>
              <a:buSzPts val="1900"/>
              <a:buNone/>
              <a:defRPr/>
            </a:lvl1pPr>
            <a:lvl2pPr lvl="1" algn="ctr">
              <a:spcBef>
                <a:spcPts val="0"/>
              </a:spcBef>
              <a:spcAft>
                <a:spcPts val="0"/>
              </a:spcAft>
              <a:buSzPts val="1900"/>
              <a:buNone/>
              <a:defRPr/>
            </a:lvl2pPr>
            <a:lvl3pPr lvl="2" algn="ctr">
              <a:spcBef>
                <a:spcPts val="0"/>
              </a:spcBef>
              <a:spcAft>
                <a:spcPts val="0"/>
              </a:spcAft>
              <a:buSzPts val="1900"/>
              <a:buNone/>
              <a:defRPr/>
            </a:lvl3pPr>
            <a:lvl4pPr lvl="3" algn="ctr">
              <a:spcBef>
                <a:spcPts val="0"/>
              </a:spcBef>
              <a:spcAft>
                <a:spcPts val="0"/>
              </a:spcAft>
              <a:buSzPts val="1900"/>
              <a:buNone/>
              <a:defRPr/>
            </a:lvl4pPr>
            <a:lvl5pPr lvl="4" algn="ctr">
              <a:spcBef>
                <a:spcPts val="0"/>
              </a:spcBef>
              <a:spcAft>
                <a:spcPts val="0"/>
              </a:spcAft>
              <a:buSzPts val="1900"/>
              <a:buNone/>
              <a:defRPr/>
            </a:lvl5pPr>
            <a:lvl6pPr lvl="5" algn="ctr">
              <a:spcBef>
                <a:spcPts val="0"/>
              </a:spcBef>
              <a:spcAft>
                <a:spcPts val="0"/>
              </a:spcAft>
              <a:buSzPts val="1900"/>
              <a:buNone/>
              <a:defRPr/>
            </a:lvl6pPr>
            <a:lvl7pPr lvl="6" algn="ctr">
              <a:spcBef>
                <a:spcPts val="0"/>
              </a:spcBef>
              <a:spcAft>
                <a:spcPts val="0"/>
              </a:spcAft>
              <a:buSzPts val="1900"/>
              <a:buNone/>
              <a:defRPr/>
            </a:lvl7pPr>
            <a:lvl8pPr lvl="7" algn="ctr">
              <a:spcBef>
                <a:spcPts val="0"/>
              </a:spcBef>
              <a:spcAft>
                <a:spcPts val="0"/>
              </a:spcAft>
              <a:buSzPts val="1900"/>
              <a:buNone/>
              <a:defRPr/>
            </a:lvl8pPr>
            <a:lvl9pPr lvl="8" algn="ctr">
              <a:spcBef>
                <a:spcPts val="0"/>
              </a:spcBef>
              <a:spcAft>
                <a:spcPts val="0"/>
              </a:spcAft>
              <a:buSzPts val="1900"/>
              <a:buNone/>
              <a:defRPr/>
            </a:lvl9pPr>
          </a:lstStyle>
          <a:p>
            <a:endParaRPr/>
          </a:p>
        </p:txBody>
      </p:sp>
      <p:sp>
        <p:nvSpPr>
          <p:cNvPr id="1860" name="Google Shape;1860;p173"/>
          <p:cNvSpPr txBox="1">
            <a:spLocks noGrp="1"/>
          </p:cNvSpPr>
          <p:nvPr>
            <p:ph type="body" idx="1"/>
          </p:nvPr>
        </p:nvSpPr>
        <p:spPr>
          <a:xfrm>
            <a:off x="861704" y="2349507"/>
            <a:ext cx="10467456" cy="2276928"/>
          </a:xfrm>
          <a:prstGeom prst="rect">
            <a:avLst/>
          </a:prstGeom>
          <a:noFill/>
          <a:ln>
            <a:noFill/>
          </a:ln>
        </p:spPr>
        <p:txBody>
          <a:bodyPr spcFirstLastPara="1" wrap="square" lIns="548525" tIns="34275" rIns="548525" bIns="34275" anchor="ctr" anchorCtr="0">
            <a:noAutofit/>
          </a:bodyPr>
          <a:lstStyle>
            <a:lvl1pPr marL="457200" marR="0" lvl="0" indent="-228600" algn="ctr" rtl="0">
              <a:spcBef>
                <a:spcPts val="900"/>
              </a:spcBef>
              <a:spcAft>
                <a:spcPts val="0"/>
              </a:spcAft>
              <a:buClr>
                <a:srgbClr val="FFFFFF"/>
              </a:buClr>
              <a:buSzPts val="3200"/>
              <a:buFont typeface="Arial"/>
              <a:buNone/>
              <a:defRPr sz="4000" b="0" i="0" u="none" strike="noStrike" cap="none">
                <a:solidFill>
                  <a:srgbClr val="FFFFFF"/>
                </a:solidFill>
                <a:latin typeface="Calibri"/>
                <a:ea typeface="Calibri"/>
                <a:cs typeface="Calibri"/>
                <a:sym typeface="Calibri"/>
              </a:defRPr>
            </a:lvl1pPr>
            <a:lvl2pPr marL="914400" marR="0" lvl="1" indent="-387350" algn="l" rtl="0">
              <a:spcBef>
                <a:spcPts val="0"/>
              </a:spcBef>
              <a:spcAft>
                <a:spcPts val="0"/>
              </a:spcAft>
              <a:buClr>
                <a:schemeClr val="dk1"/>
              </a:buClr>
              <a:buSzPts val="2500"/>
              <a:buFont typeface="Calibri"/>
              <a:buChar char="–"/>
              <a:defRPr sz="2500" b="0" i="0" u="none" strike="noStrike" cap="none">
                <a:solidFill>
                  <a:schemeClr val="dk1"/>
                </a:solidFill>
                <a:latin typeface="Calibri"/>
                <a:ea typeface="Calibri"/>
                <a:cs typeface="Calibri"/>
                <a:sym typeface="Calibri"/>
              </a:defRPr>
            </a:lvl2pPr>
            <a:lvl3pPr marL="1371600" marR="0" lvl="2" indent="-381000" algn="l" rtl="0">
              <a:spcBef>
                <a:spcPts val="0"/>
              </a:spcBef>
              <a:spcAft>
                <a:spcPts val="0"/>
              </a:spcAft>
              <a:buClr>
                <a:srgbClr val="7F7F7F"/>
              </a:buClr>
              <a:buSzPts val="2400"/>
              <a:buFont typeface="Noto Sans Symbols"/>
              <a:buChar char="🢒"/>
              <a:defRPr sz="2400" b="0" i="0" u="none" strike="noStrike" cap="none">
                <a:solidFill>
                  <a:schemeClr val="dk1"/>
                </a:solidFill>
                <a:latin typeface="Calibri"/>
                <a:ea typeface="Calibri"/>
                <a:cs typeface="Calibri"/>
                <a:sym typeface="Calibri"/>
              </a:defRPr>
            </a:lvl3pPr>
            <a:lvl4pPr marL="1828800" marR="0" lvl="3" indent="-361950" algn="l" rtl="0">
              <a:spcBef>
                <a:spcPts val="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4pPr>
            <a:lvl5pPr marL="2286000" marR="0" lvl="4" indent="-361950" algn="l" rtl="0">
              <a:spcBef>
                <a:spcPts val="0"/>
              </a:spcBef>
              <a:spcAft>
                <a:spcPts val="0"/>
              </a:spcAft>
              <a:buClr>
                <a:srgbClr val="7F7F7F"/>
              </a:buClr>
              <a:buSzPts val="2100"/>
              <a:buFont typeface="Noto Sans Symbols"/>
              <a:buChar char="🢒"/>
              <a:defRPr sz="2100" b="0" i="0" u="none" strike="noStrike" cap="none">
                <a:solidFill>
                  <a:schemeClr val="dk1"/>
                </a:solidFill>
                <a:latin typeface="Calibri"/>
                <a:ea typeface="Calibri"/>
                <a:cs typeface="Calibri"/>
                <a:sym typeface="Calibri"/>
              </a:defRPr>
            </a:lvl5pPr>
            <a:lvl6pPr marL="2743200" marR="0" lvl="5"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6pPr>
            <a:lvl7pPr marL="3200400" marR="0" lvl="6"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1861" name="Google Shape;1861;p173"/>
          <p:cNvSpPr txBox="1">
            <a:spLocks noGrp="1"/>
          </p:cNvSpPr>
          <p:nvPr>
            <p:ph type="sldNum" idx="12"/>
          </p:nvPr>
        </p:nvSpPr>
        <p:spPr>
          <a:xfrm>
            <a:off x="5839884" y="6360584"/>
            <a:ext cx="514349" cy="342900"/>
          </a:xfrm>
          <a:prstGeom prst="rect">
            <a:avLst/>
          </a:prstGeom>
          <a:noFill/>
          <a:ln>
            <a:noFill/>
          </a:ln>
        </p:spPr>
        <p:txBody>
          <a:bodyPr spcFirstLastPara="1" wrap="square" lIns="108825" tIns="54400" rIns="108825" bIns="54400" anchor="ctr" anchorCtr="0">
            <a:noAutofit/>
          </a:bodyPr>
          <a:lstStyle>
            <a:lvl1pPr marL="0" marR="0" lvl="0"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1pPr>
            <a:lvl2pPr marL="0" marR="0" lvl="1"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2pPr>
            <a:lvl3pPr marL="0" marR="0" lvl="2"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3pPr>
            <a:lvl4pPr marL="0" marR="0" lvl="3"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4pPr>
            <a:lvl5pPr marL="0" marR="0" lvl="4"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5pPr>
            <a:lvl6pPr marL="0" marR="0" lvl="5"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6pPr>
            <a:lvl7pPr marL="0" marR="0" lvl="6"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7pPr>
            <a:lvl8pPr marL="0" marR="0" lvl="7"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8pPr>
            <a:lvl9pPr marL="0" marR="0" lvl="8"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1862" name="Google Shape;1862;p173"/>
          <p:cNvSpPr/>
          <p:nvPr/>
        </p:nvSpPr>
        <p:spPr>
          <a:xfrm>
            <a:off x="873947" y="1771649"/>
            <a:ext cx="10447904" cy="3514725"/>
          </a:xfrm>
          <a:prstGeom prst="roundRect">
            <a:avLst>
              <a:gd name="adj" fmla="val 9894"/>
            </a:avLst>
          </a:prstGeom>
          <a:gradFill>
            <a:gsLst>
              <a:gs pos="0">
                <a:srgbClr val="5F5F5F"/>
              </a:gs>
              <a:gs pos="100000">
                <a:srgbClr val="333333"/>
              </a:gs>
            </a:gsLst>
            <a:lin ang="5400000" scaled="0"/>
          </a:gra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Calibri"/>
              <a:ea typeface="Calibri"/>
              <a:cs typeface="Calibri"/>
              <a:sym typeface="Calibri"/>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Title Only, 66 pt">
  <p:cSld name="Title Only, 66 pt">
    <p:spTree>
      <p:nvGrpSpPr>
        <p:cNvPr id="1" name="Shape 1863"/>
        <p:cNvGrpSpPr/>
        <p:nvPr/>
      </p:nvGrpSpPr>
      <p:grpSpPr>
        <a:xfrm>
          <a:off x="0" y="0"/>
          <a:ext cx="0" cy="0"/>
          <a:chOff x="0" y="0"/>
          <a:chExt cx="0" cy="0"/>
        </a:xfrm>
      </p:grpSpPr>
      <p:sp>
        <p:nvSpPr>
          <p:cNvPr id="1864" name="Google Shape;1864;p174"/>
          <p:cNvSpPr txBox="1">
            <a:spLocks noGrp="1"/>
          </p:cNvSpPr>
          <p:nvPr>
            <p:ph type="title"/>
          </p:nvPr>
        </p:nvSpPr>
        <p:spPr>
          <a:xfrm>
            <a:off x="0" y="12700"/>
            <a:ext cx="12192000" cy="1143000"/>
          </a:xfrm>
          <a:prstGeom prst="rect">
            <a:avLst/>
          </a:prstGeom>
          <a:noFill/>
          <a:ln>
            <a:noFill/>
          </a:ln>
        </p:spPr>
        <p:txBody>
          <a:bodyPr spcFirstLastPara="1" wrap="square" lIns="108825" tIns="54400" rIns="108825" bIns="54400" anchor="ctr" anchorCtr="0">
            <a:noAutofit/>
          </a:bodyPr>
          <a:lstStyle>
            <a:lvl1pPr lvl="0" algn="ctr">
              <a:spcBef>
                <a:spcPts val="0"/>
              </a:spcBef>
              <a:spcAft>
                <a:spcPts val="0"/>
              </a:spcAft>
              <a:buSzPts val="1900"/>
              <a:buNone/>
              <a:defRPr/>
            </a:lvl1pPr>
            <a:lvl2pPr lvl="1" algn="ctr">
              <a:spcBef>
                <a:spcPts val="0"/>
              </a:spcBef>
              <a:spcAft>
                <a:spcPts val="0"/>
              </a:spcAft>
              <a:buSzPts val="1900"/>
              <a:buNone/>
              <a:defRPr/>
            </a:lvl2pPr>
            <a:lvl3pPr lvl="2" algn="ctr">
              <a:spcBef>
                <a:spcPts val="0"/>
              </a:spcBef>
              <a:spcAft>
                <a:spcPts val="0"/>
              </a:spcAft>
              <a:buSzPts val="1900"/>
              <a:buNone/>
              <a:defRPr/>
            </a:lvl3pPr>
            <a:lvl4pPr lvl="3" algn="ctr">
              <a:spcBef>
                <a:spcPts val="0"/>
              </a:spcBef>
              <a:spcAft>
                <a:spcPts val="0"/>
              </a:spcAft>
              <a:buSzPts val="1900"/>
              <a:buNone/>
              <a:defRPr/>
            </a:lvl4pPr>
            <a:lvl5pPr lvl="4" algn="ctr">
              <a:spcBef>
                <a:spcPts val="0"/>
              </a:spcBef>
              <a:spcAft>
                <a:spcPts val="0"/>
              </a:spcAft>
              <a:buSzPts val="1900"/>
              <a:buNone/>
              <a:defRPr/>
            </a:lvl5pPr>
            <a:lvl6pPr lvl="5" algn="ctr">
              <a:spcBef>
                <a:spcPts val="0"/>
              </a:spcBef>
              <a:spcAft>
                <a:spcPts val="0"/>
              </a:spcAft>
              <a:buSzPts val="1900"/>
              <a:buNone/>
              <a:defRPr/>
            </a:lvl6pPr>
            <a:lvl7pPr lvl="6" algn="ctr">
              <a:spcBef>
                <a:spcPts val="0"/>
              </a:spcBef>
              <a:spcAft>
                <a:spcPts val="0"/>
              </a:spcAft>
              <a:buSzPts val="1900"/>
              <a:buNone/>
              <a:defRPr/>
            </a:lvl7pPr>
            <a:lvl8pPr lvl="7" algn="ctr">
              <a:spcBef>
                <a:spcPts val="0"/>
              </a:spcBef>
              <a:spcAft>
                <a:spcPts val="0"/>
              </a:spcAft>
              <a:buSzPts val="1900"/>
              <a:buNone/>
              <a:defRPr/>
            </a:lvl8pPr>
            <a:lvl9pPr lvl="8" algn="ctr">
              <a:spcBef>
                <a:spcPts val="0"/>
              </a:spcBef>
              <a:spcAft>
                <a:spcPts val="0"/>
              </a:spcAft>
              <a:buSzPts val="1900"/>
              <a:buNone/>
              <a:defRPr/>
            </a:lvl9pPr>
          </a:lstStyle>
          <a:p>
            <a:endParaRPr/>
          </a:p>
        </p:txBody>
      </p:sp>
      <p:sp>
        <p:nvSpPr>
          <p:cNvPr id="1865" name="Google Shape;1865;p174"/>
          <p:cNvSpPr txBox="1">
            <a:spLocks noGrp="1"/>
          </p:cNvSpPr>
          <p:nvPr>
            <p:ph type="sldNum" idx="12"/>
          </p:nvPr>
        </p:nvSpPr>
        <p:spPr>
          <a:xfrm>
            <a:off x="5839884" y="6360584"/>
            <a:ext cx="514349" cy="342900"/>
          </a:xfrm>
          <a:prstGeom prst="rect">
            <a:avLst/>
          </a:prstGeom>
          <a:noFill/>
          <a:ln>
            <a:noFill/>
          </a:ln>
        </p:spPr>
        <p:txBody>
          <a:bodyPr spcFirstLastPara="1" wrap="square" lIns="108825" tIns="54400" rIns="108825" bIns="54400" anchor="ctr" anchorCtr="0">
            <a:noAutofit/>
          </a:bodyPr>
          <a:lstStyle>
            <a:lvl1pPr marL="0" marR="0" lvl="0"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1pPr>
            <a:lvl2pPr marL="0" marR="0" lvl="1"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2pPr>
            <a:lvl3pPr marL="0" marR="0" lvl="2"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3pPr>
            <a:lvl4pPr marL="0" marR="0" lvl="3"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4pPr>
            <a:lvl5pPr marL="0" marR="0" lvl="4"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5pPr>
            <a:lvl6pPr marL="0" marR="0" lvl="5"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6pPr>
            <a:lvl7pPr marL="0" marR="0" lvl="6"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7pPr>
            <a:lvl8pPr marL="0" marR="0" lvl="7"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8pPr>
            <a:lvl9pPr marL="0" marR="0" lvl="8"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Last Slide">
  <p:cSld name="Last Slide">
    <p:spTree>
      <p:nvGrpSpPr>
        <p:cNvPr id="1" name="Shape 1866"/>
        <p:cNvGrpSpPr/>
        <p:nvPr/>
      </p:nvGrpSpPr>
      <p:grpSpPr>
        <a:xfrm>
          <a:off x="0" y="0"/>
          <a:ext cx="0" cy="0"/>
          <a:chOff x="0" y="0"/>
          <a:chExt cx="0" cy="0"/>
        </a:xfrm>
      </p:grpSpPr>
      <p:pic>
        <p:nvPicPr>
          <p:cNvPr id="1867" name="Google Shape;1867;p175"/>
          <p:cNvPicPr preferRelativeResize="0"/>
          <p:nvPr/>
        </p:nvPicPr>
        <p:blipFill rotWithShape="1">
          <a:blip r:embed="rId2">
            <a:alphaModFix/>
          </a:blip>
          <a:srcRect/>
          <a:stretch/>
        </p:blipFill>
        <p:spPr>
          <a:xfrm>
            <a:off x="0" y="0"/>
            <a:ext cx="12208934" cy="6872817"/>
          </a:xfrm>
          <a:prstGeom prst="rect">
            <a:avLst/>
          </a:prstGeom>
          <a:noFill/>
          <a:ln>
            <a:noFill/>
          </a:ln>
        </p:spPr>
      </p:pic>
      <p:sp>
        <p:nvSpPr>
          <p:cNvPr id="1868" name="Google Shape;1868;p175"/>
          <p:cNvSpPr txBox="1"/>
          <p:nvPr/>
        </p:nvSpPr>
        <p:spPr>
          <a:xfrm>
            <a:off x="9082618" y="3346451"/>
            <a:ext cx="137583" cy="402167"/>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2100"/>
              <a:buFont typeface="Arial"/>
              <a:buNone/>
            </a:pPr>
            <a:endParaRPr sz="2100" b="0" i="0" u="none" strike="noStrike" cap="none">
              <a:solidFill>
                <a:srgbClr val="000000"/>
              </a:solidFill>
              <a:latin typeface="Calibri"/>
              <a:ea typeface="Calibri"/>
              <a:cs typeface="Calibri"/>
              <a:sym typeface="Calibri"/>
            </a:endParaRPr>
          </a:p>
        </p:txBody>
      </p:sp>
      <p:pic>
        <p:nvPicPr>
          <p:cNvPr id="1869" name="Google Shape;1869;p175"/>
          <p:cNvPicPr preferRelativeResize="0"/>
          <p:nvPr/>
        </p:nvPicPr>
        <p:blipFill rotWithShape="1">
          <a:blip r:embed="rId2">
            <a:alphaModFix/>
          </a:blip>
          <a:srcRect/>
          <a:stretch/>
        </p:blipFill>
        <p:spPr>
          <a:xfrm>
            <a:off x="0" y="0"/>
            <a:ext cx="12208934" cy="6872817"/>
          </a:xfrm>
          <a:prstGeom prst="rect">
            <a:avLst/>
          </a:prstGeom>
          <a:noFill/>
          <a:ln>
            <a:noFill/>
          </a:ln>
        </p:spPr>
      </p:pic>
      <p:pic>
        <p:nvPicPr>
          <p:cNvPr id="1870" name="Google Shape;1870;p175" descr="logo_splunk_W.png"/>
          <p:cNvPicPr preferRelativeResize="0"/>
          <p:nvPr/>
        </p:nvPicPr>
        <p:blipFill rotWithShape="1">
          <a:blip r:embed="rId3">
            <a:alphaModFix/>
          </a:blip>
          <a:srcRect/>
          <a:stretch/>
        </p:blipFill>
        <p:spPr>
          <a:xfrm>
            <a:off x="10001251" y="5960533"/>
            <a:ext cx="1756833" cy="518584"/>
          </a:xfrm>
          <a:prstGeom prst="rect">
            <a:avLst/>
          </a:prstGeom>
          <a:noFill/>
          <a:ln>
            <a:noFill/>
          </a:ln>
        </p:spPr>
      </p:pic>
      <p:sp>
        <p:nvSpPr>
          <p:cNvPr id="1871" name="Google Shape;1871;p175"/>
          <p:cNvSpPr txBox="1">
            <a:spLocks noGrp="1"/>
          </p:cNvSpPr>
          <p:nvPr>
            <p:ph type="title"/>
          </p:nvPr>
        </p:nvSpPr>
        <p:spPr>
          <a:xfrm>
            <a:off x="6714305" y="2834929"/>
            <a:ext cx="4940491" cy="1143000"/>
          </a:xfrm>
          <a:prstGeom prst="rect">
            <a:avLst/>
          </a:prstGeom>
          <a:noFill/>
          <a:ln>
            <a:noFill/>
          </a:ln>
        </p:spPr>
        <p:txBody>
          <a:bodyPr spcFirstLastPara="1" wrap="square" lIns="108825" tIns="54400" rIns="108825" bIns="54400" anchor="ctr" anchorCtr="0">
            <a:noAutofit/>
          </a:bodyPr>
          <a:lstStyle>
            <a:lvl1pPr lvl="0" algn="l">
              <a:spcBef>
                <a:spcPts val="0"/>
              </a:spcBef>
              <a:spcAft>
                <a:spcPts val="0"/>
              </a:spcAft>
              <a:buSzPts val="1900"/>
              <a:buNone/>
              <a:defRPr sz="4000">
                <a:solidFill>
                  <a:schemeClr val="lt1"/>
                </a:solidFill>
              </a:defRPr>
            </a:lvl1pPr>
            <a:lvl2pPr lvl="1" algn="ctr">
              <a:spcBef>
                <a:spcPts val="0"/>
              </a:spcBef>
              <a:spcAft>
                <a:spcPts val="0"/>
              </a:spcAft>
              <a:buSzPts val="1900"/>
              <a:buNone/>
              <a:defRPr/>
            </a:lvl2pPr>
            <a:lvl3pPr lvl="2" algn="ctr">
              <a:spcBef>
                <a:spcPts val="0"/>
              </a:spcBef>
              <a:spcAft>
                <a:spcPts val="0"/>
              </a:spcAft>
              <a:buSzPts val="1900"/>
              <a:buNone/>
              <a:defRPr/>
            </a:lvl3pPr>
            <a:lvl4pPr lvl="3" algn="ctr">
              <a:spcBef>
                <a:spcPts val="0"/>
              </a:spcBef>
              <a:spcAft>
                <a:spcPts val="0"/>
              </a:spcAft>
              <a:buSzPts val="1900"/>
              <a:buNone/>
              <a:defRPr/>
            </a:lvl4pPr>
            <a:lvl5pPr lvl="4" algn="ctr">
              <a:spcBef>
                <a:spcPts val="0"/>
              </a:spcBef>
              <a:spcAft>
                <a:spcPts val="0"/>
              </a:spcAft>
              <a:buSzPts val="1900"/>
              <a:buNone/>
              <a:defRPr/>
            </a:lvl5pPr>
            <a:lvl6pPr lvl="5" algn="ctr">
              <a:spcBef>
                <a:spcPts val="0"/>
              </a:spcBef>
              <a:spcAft>
                <a:spcPts val="0"/>
              </a:spcAft>
              <a:buSzPts val="1900"/>
              <a:buNone/>
              <a:defRPr/>
            </a:lvl6pPr>
            <a:lvl7pPr lvl="6" algn="ctr">
              <a:spcBef>
                <a:spcPts val="0"/>
              </a:spcBef>
              <a:spcAft>
                <a:spcPts val="0"/>
              </a:spcAft>
              <a:buSzPts val="1900"/>
              <a:buNone/>
              <a:defRPr/>
            </a:lvl7pPr>
            <a:lvl8pPr lvl="7" algn="ctr">
              <a:spcBef>
                <a:spcPts val="0"/>
              </a:spcBef>
              <a:spcAft>
                <a:spcPts val="0"/>
              </a:spcAft>
              <a:buSzPts val="1900"/>
              <a:buNone/>
              <a:defRPr/>
            </a:lvl8pPr>
            <a:lvl9pPr lvl="8" algn="ctr">
              <a:spcBef>
                <a:spcPts val="0"/>
              </a:spcBef>
              <a:spcAft>
                <a:spcPts val="0"/>
              </a:spcAft>
              <a:buSzPts val="1900"/>
              <a:buNone/>
              <a:defRPr/>
            </a:lvl9pPr>
          </a:lstStyle>
          <a:p>
            <a:endParaRPr/>
          </a:p>
        </p:txBody>
      </p:sp>
      <p:sp>
        <p:nvSpPr>
          <p:cNvPr id="1872" name="Google Shape;1872;p175"/>
          <p:cNvSpPr txBox="1"/>
          <p:nvPr/>
        </p:nvSpPr>
        <p:spPr>
          <a:xfrm>
            <a:off x="9082618" y="3346451"/>
            <a:ext cx="137583" cy="402167"/>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2100"/>
              <a:buFont typeface="Arial"/>
              <a:buNone/>
            </a:pPr>
            <a:endParaRPr sz="2100" b="0" i="0" u="none" strike="noStrike" cap="none">
              <a:solidFill>
                <a:srgbClr val="000000"/>
              </a:solidFill>
              <a:latin typeface="Calibri"/>
              <a:ea typeface="Calibri"/>
              <a:cs typeface="Calibri"/>
              <a:sym typeface="Calibri"/>
            </a:endParaRPr>
          </a:p>
        </p:txBody>
      </p:sp>
      <p:pic>
        <p:nvPicPr>
          <p:cNvPr id="1873" name="Google Shape;1873;p175" descr="logo_splunk_W.png"/>
          <p:cNvPicPr preferRelativeResize="0"/>
          <p:nvPr/>
        </p:nvPicPr>
        <p:blipFill rotWithShape="1">
          <a:blip r:embed="rId3">
            <a:alphaModFix/>
          </a:blip>
          <a:srcRect/>
          <a:stretch/>
        </p:blipFill>
        <p:spPr>
          <a:xfrm>
            <a:off x="10001251" y="5960533"/>
            <a:ext cx="1756833" cy="518584"/>
          </a:xfrm>
          <a:prstGeom prst="rect">
            <a:avLst/>
          </a:prstGeom>
          <a:noFill/>
          <a:ln>
            <a:noFill/>
          </a:ln>
        </p:spPr>
      </p:pic>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matchingName="No Content" type="blank">
  <p:cSld name="BLANK">
    <p:spTree>
      <p:nvGrpSpPr>
        <p:cNvPr id="1" name="Shape 1874"/>
        <p:cNvGrpSpPr/>
        <p:nvPr/>
      </p:nvGrpSpPr>
      <p:grpSpPr>
        <a:xfrm>
          <a:off x="0" y="0"/>
          <a:ext cx="0" cy="0"/>
          <a:chOff x="0" y="0"/>
          <a:chExt cx="0" cy="0"/>
        </a:xfrm>
      </p:grpSpPr>
      <p:sp>
        <p:nvSpPr>
          <p:cNvPr id="1875" name="Google Shape;1875;p176"/>
          <p:cNvSpPr txBox="1">
            <a:spLocks noGrp="1"/>
          </p:cNvSpPr>
          <p:nvPr>
            <p:ph type="sldNum" idx="12"/>
          </p:nvPr>
        </p:nvSpPr>
        <p:spPr>
          <a:xfrm>
            <a:off x="5839884" y="6360584"/>
            <a:ext cx="514349" cy="342900"/>
          </a:xfrm>
          <a:prstGeom prst="rect">
            <a:avLst/>
          </a:prstGeom>
          <a:noFill/>
          <a:ln>
            <a:noFill/>
          </a:ln>
        </p:spPr>
        <p:txBody>
          <a:bodyPr spcFirstLastPara="1" wrap="square" lIns="108825" tIns="54400" rIns="108825" bIns="54400" anchor="ctr" anchorCtr="0">
            <a:noAutofit/>
          </a:bodyPr>
          <a:lstStyle>
            <a:lvl1pPr marL="0" marR="0" lvl="0"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1pPr>
            <a:lvl2pPr marL="0" marR="0" lvl="1"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2pPr>
            <a:lvl3pPr marL="0" marR="0" lvl="2"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3pPr>
            <a:lvl4pPr marL="0" marR="0" lvl="3"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4pPr>
            <a:lvl5pPr marL="0" marR="0" lvl="4"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5pPr>
            <a:lvl6pPr marL="0" marR="0" lvl="5"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6pPr>
            <a:lvl7pPr marL="0" marR="0" lvl="6"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7pPr>
            <a:lvl8pPr marL="0" marR="0" lvl="7"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8pPr>
            <a:lvl9pPr marL="0" marR="0" lvl="8"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1876"/>
        <p:cNvGrpSpPr/>
        <p:nvPr/>
      </p:nvGrpSpPr>
      <p:grpSpPr>
        <a:xfrm>
          <a:off x="0" y="0"/>
          <a:ext cx="0" cy="0"/>
          <a:chOff x="0" y="0"/>
          <a:chExt cx="0" cy="0"/>
        </a:xfrm>
      </p:grpSpPr>
      <p:sp>
        <p:nvSpPr>
          <p:cNvPr id="1877" name="Google Shape;1877;p177"/>
          <p:cNvSpPr/>
          <p:nvPr/>
        </p:nvSpPr>
        <p:spPr>
          <a:xfrm>
            <a:off x="0" y="0"/>
            <a:ext cx="12192000" cy="6858000"/>
          </a:xfrm>
          <a:prstGeom prst="rect">
            <a:avLst/>
          </a:prstGeom>
          <a:solidFill>
            <a:srgbClr val="FFFFFF"/>
          </a:solidFill>
          <a:ln w="12700" cap="flat" cmpd="sng">
            <a:solidFill>
              <a:srgbClr val="7F7F7F"/>
            </a:solidFill>
            <a:prstDash val="solid"/>
            <a:round/>
            <a:headEnd type="none" w="sm" len="sm"/>
            <a:tailEnd type="none" w="sm" len="sm"/>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2100"/>
              <a:buFont typeface="Arial"/>
              <a:buNone/>
            </a:pPr>
            <a:endParaRPr sz="2100" b="0" i="0" u="none" strike="noStrike" cap="none">
              <a:solidFill>
                <a:srgbClr val="000000"/>
              </a:solidFill>
              <a:latin typeface="Arial"/>
              <a:ea typeface="Arial"/>
              <a:cs typeface="Arial"/>
              <a:sym typeface="Arial"/>
            </a:endParaRPr>
          </a:p>
        </p:txBody>
      </p:sp>
      <p:pic>
        <p:nvPicPr>
          <p:cNvPr id="1878" name="Google Shape;1878;p177"/>
          <p:cNvPicPr preferRelativeResize="0"/>
          <p:nvPr/>
        </p:nvPicPr>
        <p:blipFill rotWithShape="1">
          <a:blip r:embed="rId2">
            <a:alphaModFix/>
          </a:blip>
          <a:srcRect/>
          <a:stretch/>
        </p:blipFill>
        <p:spPr>
          <a:xfrm>
            <a:off x="9977414" y="6375400"/>
            <a:ext cx="1856049" cy="380795"/>
          </a:xfrm>
          <a:prstGeom prst="rect">
            <a:avLst/>
          </a:prstGeom>
          <a:noFill/>
          <a:ln>
            <a:noFill/>
          </a:ln>
        </p:spPr>
      </p:pic>
    </p:spTree>
  </p:cSld>
  <p:clrMapOvr>
    <a:masterClrMapping/>
  </p:clrMapOvr>
  <p:transition spd="med">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matchingName="Gray_v">
  <p:cSld name="Gray_v">
    <p:spTree>
      <p:nvGrpSpPr>
        <p:cNvPr id="1" name="Shape 1879"/>
        <p:cNvGrpSpPr/>
        <p:nvPr/>
      </p:nvGrpSpPr>
      <p:grpSpPr>
        <a:xfrm>
          <a:off x="0" y="0"/>
          <a:ext cx="0" cy="0"/>
          <a:chOff x="0" y="0"/>
          <a:chExt cx="0" cy="0"/>
        </a:xfrm>
      </p:grpSpPr>
      <p:pic>
        <p:nvPicPr>
          <p:cNvPr id="1880" name="Google Shape;1880;p178" descr="C:\Users\Hiram\Desktop\169bg.png"/>
          <p:cNvPicPr preferRelativeResize="0"/>
          <p:nvPr/>
        </p:nvPicPr>
        <p:blipFill rotWithShape="1">
          <a:blip r:embed="rId2">
            <a:alphaModFix/>
          </a:blip>
          <a:srcRect/>
          <a:stretch/>
        </p:blipFill>
        <p:spPr>
          <a:xfrm>
            <a:off x="-1" y="-76200"/>
            <a:ext cx="12192000" cy="6934200"/>
          </a:xfrm>
          <a:prstGeom prst="rect">
            <a:avLst/>
          </a:prstGeom>
          <a:noFill/>
          <a:ln>
            <a:noFill/>
          </a:ln>
        </p:spPr>
      </p:pic>
      <p:sp>
        <p:nvSpPr>
          <p:cNvPr id="1881" name="Google Shape;1881;p178"/>
          <p:cNvSpPr txBox="1">
            <a:spLocks noGrp="1"/>
          </p:cNvSpPr>
          <p:nvPr>
            <p:ph type="dt" idx="10"/>
          </p:nvPr>
        </p:nvSpPr>
        <p:spPr>
          <a:xfrm>
            <a:off x="609601" y="6356380"/>
            <a:ext cx="2844800" cy="365127"/>
          </a:xfrm>
          <a:prstGeom prst="rect">
            <a:avLst/>
          </a:prstGeom>
          <a:noFill/>
          <a:ln>
            <a:noFill/>
          </a:ln>
        </p:spPr>
        <p:txBody>
          <a:bodyPr spcFirstLastPara="1" wrap="square" lIns="91375" tIns="45700" rIns="91375" bIns="45700" anchor="t" anchorCtr="0">
            <a:noAutofit/>
          </a:bodyPr>
          <a:lstStyle>
            <a:lvl1pPr marR="0" lvl="0" algn="l" rtl="0">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9pPr>
          </a:lstStyle>
          <a:p>
            <a:endParaRPr/>
          </a:p>
        </p:txBody>
      </p:sp>
      <p:sp>
        <p:nvSpPr>
          <p:cNvPr id="1882" name="Google Shape;1882;p178"/>
          <p:cNvSpPr txBox="1">
            <a:spLocks noGrp="1"/>
          </p:cNvSpPr>
          <p:nvPr>
            <p:ph type="ftr" idx="11"/>
          </p:nvPr>
        </p:nvSpPr>
        <p:spPr>
          <a:xfrm>
            <a:off x="4165601" y="6356380"/>
            <a:ext cx="3860800" cy="365127"/>
          </a:xfrm>
          <a:prstGeom prst="rect">
            <a:avLst/>
          </a:prstGeom>
          <a:noFill/>
          <a:ln>
            <a:noFill/>
          </a:ln>
        </p:spPr>
        <p:txBody>
          <a:bodyPr spcFirstLastPara="1" wrap="square" lIns="91375" tIns="45700" rIns="91375" bIns="45700" anchor="t" anchorCtr="0">
            <a:noAutofit/>
          </a:bodyPr>
          <a:lstStyle>
            <a:lvl1pPr marR="0" lvl="0" algn="l" rtl="0">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9pPr>
          </a:lstStyle>
          <a:p>
            <a:endParaRPr/>
          </a:p>
        </p:txBody>
      </p:sp>
      <p:sp>
        <p:nvSpPr>
          <p:cNvPr id="1883" name="Google Shape;1883;p178"/>
          <p:cNvSpPr txBox="1">
            <a:spLocks noGrp="1"/>
          </p:cNvSpPr>
          <p:nvPr>
            <p:ph type="sldNum" idx="12"/>
          </p:nvPr>
        </p:nvSpPr>
        <p:spPr>
          <a:xfrm>
            <a:off x="8737602" y="6356380"/>
            <a:ext cx="2844800" cy="365127"/>
          </a:xfrm>
          <a:prstGeom prst="rect">
            <a:avLst/>
          </a:prstGeom>
          <a:noFill/>
          <a:ln>
            <a:noFill/>
          </a:ln>
        </p:spPr>
        <p:txBody>
          <a:bodyPr spcFirstLastPara="1" wrap="square" lIns="91375" tIns="45700" rIns="91375" bIns="45700" anchor="ctr" anchorCtr="0">
            <a:noAutofit/>
          </a:bodyPr>
          <a:lstStyle>
            <a:lvl1pPr marL="0" lvl="0" indent="0" algn="ctr">
              <a:lnSpc>
                <a:spcPct val="100000"/>
              </a:lnSpc>
              <a:spcBef>
                <a:spcPts val="0"/>
              </a:spcBef>
              <a:spcAft>
                <a:spcPts val="0"/>
              </a:spcAft>
              <a:buNone/>
              <a:defRPr sz="2100">
                <a:solidFill>
                  <a:srgbClr val="000000"/>
                </a:solidFill>
              </a:defRPr>
            </a:lvl1pPr>
            <a:lvl2pPr marL="0" lvl="1" indent="0" algn="ctr">
              <a:lnSpc>
                <a:spcPct val="100000"/>
              </a:lnSpc>
              <a:spcBef>
                <a:spcPts val="0"/>
              </a:spcBef>
              <a:spcAft>
                <a:spcPts val="0"/>
              </a:spcAft>
              <a:buNone/>
              <a:defRPr sz="2100">
                <a:solidFill>
                  <a:srgbClr val="000000"/>
                </a:solidFill>
              </a:defRPr>
            </a:lvl2pPr>
            <a:lvl3pPr marL="0" lvl="2" indent="0" algn="ctr">
              <a:lnSpc>
                <a:spcPct val="100000"/>
              </a:lnSpc>
              <a:spcBef>
                <a:spcPts val="0"/>
              </a:spcBef>
              <a:spcAft>
                <a:spcPts val="0"/>
              </a:spcAft>
              <a:buNone/>
              <a:defRPr sz="2100">
                <a:solidFill>
                  <a:srgbClr val="000000"/>
                </a:solidFill>
              </a:defRPr>
            </a:lvl3pPr>
            <a:lvl4pPr marL="0" lvl="3" indent="0" algn="ctr">
              <a:lnSpc>
                <a:spcPct val="100000"/>
              </a:lnSpc>
              <a:spcBef>
                <a:spcPts val="0"/>
              </a:spcBef>
              <a:spcAft>
                <a:spcPts val="0"/>
              </a:spcAft>
              <a:buNone/>
              <a:defRPr sz="2100">
                <a:solidFill>
                  <a:srgbClr val="000000"/>
                </a:solidFill>
              </a:defRPr>
            </a:lvl4pPr>
            <a:lvl5pPr marL="0" lvl="4" indent="0" algn="ctr">
              <a:lnSpc>
                <a:spcPct val="100000"/>
              </a:lnSpc>
              <a:spcBef>
                <a:spcPts val="0"/>
              </a:spcBef>
              <a:spcAft>
                <a:spcPts val="0"/>
              </a:spcAft>
              <a:buNone/>
              <a:defRPr sz="2100">
                <a:solidFill>
                  <a:srgbClr val="000000"/>
                </a:solidFill>
              </a:defRPr>
            </a:lvl5pPr>
            <a:lvl6pPr marL="0" lvl="5" indent="0" algn="ctr">
              <a:lnSpc>
                <a:spcPct val="100000"/>
              </a:lnSpc>
              <a:spcBef>
                <a:spcPts val="0"/>
              </a:spcBef>
              <a:spcAft>
                <a:spcPts val="0"/>
              </a:spcAft>
              <a:buNone/>
              <a:defRPr sz="2100">
                <a:solidFill>
                  <a:srgbClr val="000000"/>
                </a:solidFill>
              </a:defRPr>
            </a:lvl6pPr>
            <a:lvl7pPr marL="0" lvl="6" indent="0" algn="ctr">
              <a:lnSpc>
                <a:spcPct val="100000"/>
              </a:lnSpc>
              <a:spcBef>
                <a:spcPts val="0"/>
              </a:spcBef>
              <a:spcAft>
                <a:spcPts val="0"/>
              </a:spcAft>
              <a:buNone/>
              <a:defRPr sz="2100">
                <a:solidFill>
                  <a:srgbClr val="000000"/>
                </a:solidFill>
              </a:defRPr>
            </a:lvl7pPr>
            <a:lvl8pPr marL="0" lvl="7" indent="0" algn="ctr">
              <a:lnSpc>
                <a:spcPct val="100000"/>
              </a:lnSpc>
              <a:spcBef>
                <a:spcPts val="0"/>
              </a:spcBef>
              <a:spcAft>
                <a:spcPts val="0"/>
              </a:spcAft>
              <a:buNone/>
              <a:defRPr sz="2100">
                <a:solidFill>
                  <a:srgbClr val="000000"/>
                </a:solidFill>
              </a:defRPr>
            </a:lvl8pPr>
            <a:lvl9pPr marL="0" lvl="8" indent="0" algn="ctr">
              <a:lnSpc>
                <a:spcPct val="100000"/>
              </a:lnSpc>
              <a:spcBef>
                <a:spcPts val="0"/>
              </a:spcBef>
              <a:spcAft>
                <a:spcPts val="0"/>
              </a:spcAft>
              <a:buNone/>
              <a:defRPr sz="2100">
                <a:solidFill>
                  <a:srgbClr val="000000"/>
                </a:solidFil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matchingName="No Footer">
  <p:cSld name="No Footer">
    <p:spTree>
      <p:nvGrpSpPr>
        <p:cNvPr id="1" name="Shape 1884"/>
        <p:cNvGrpSpPr/>
        <p:nvPr/>
      </p:nvGrpSpPr>
      <p:grpSpPr>
        <a:xfrm>
          <a:off x="0" y="0"/>
          <a:ext cx="0" cy="0"/>
          <a:chOff x="0" y="0"/>
          <a:chExt cx="0" cy="0"/>
        </a:xfrm>
      </p:grpSpPr>
      <p:pic>
        <p:nvPicPr>
          <p:cNvPr id="1885" name="Google Shape;1885;p179" descr="cyclorama.png"/>
          <p:cNvPicPr preferRelativeResize="0"/>
          <p:nvPr/>
        </p:nvPicPr>
        <p:blipFill rotWithShape="1">
          <a:blip r:embed="rId2">
            <a:alphaModFix/>
          </a:blip>
          <a:srcRect/>
          <a:stretch/>
        </p:blipFill>
        <p:spPr>
          <a:xfrm>
            <a:off x="0" y="0"/>
            <a:ext cx="12192000" cy="6858669"/>
          </a:xfrm>
          <a:prstGeom prst="rect">
            <a:avLst/>
          </a:prstGeom>
          <a:noFill/>
          <a:ln>
            <a:noFill/>
          </a:ln>
        </p:spPr>
      </p:pic>
      <p:sp>
        <p:nvSpPr>
          <p:cNvPr id="1886" name="Google Shape;1886;p179"/>
          <p:cNvSpPr txBox="1">
            <a:spLocks noGrp="1"/>
          </p:cNvSpPr>
          <p:nvPr>
            <p:ph type="sldNum" idx="12"/>
          </p:nvPr>
        </p:nvSpPr>
        <p:spPr>
          <a:xfrm>
            <a:off x="5839884" y="6384774"/>
            <a:ext cx="514349" cy="342900"/>
          </a:xfrm>
          <a:prstGeom prst="rect">
            <a:avLst/>
          </a:prstGeom>
          <a:noFill/>
          <a:ln>
            <a:noFill/>
          </a:ln>
        </p:spPr>
        <p:txBody>
          <a:bodyPr spcFirstLastPara="1" wrap="square" lIns="108675" tIns="54325" rIns="108675" bIns="54325" anchor="ctr" anchorCtr="0">
            <a:noAutofit/>
          </a:bodyPr>
          <a:lstStyle>
            <a:lvl1pPr marL="0" marR="0" lvl="0"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1pPr>
            <a:lvl2pPr marL="0" marR="0" lvl="1"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2pPr>
            <a:lvl3pPr marL="0" marR="0" lvl="2"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3pPr>
            <a:lvl4pPr marL="0" marR="0" lvl="3"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4pPr>
            <a:lvl5pPr marL="0" marR="0" lvl="4"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5pPr>
            <a:lvl6pPr marL="0" marR="0" lvl="5"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6pPr>
            <a:lvl7pPr marL="0" marR="0" lvl="6"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7pPr>
            <a:lvl8pPr marL="0" marR="0" lvl="7"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8pPr>
            <a:lvl9pPr marL="0" marR="0" lvl="8" indent="0" algn="ctr">
              <a:lnSpc>
                <a:spcPct val="100000"/>
              </a:lnSpc>
              <a:spcBef>
                <a:spcPts val="0"/>
              </a:spcBef>
              <a:spcAft>
                <a:spcPts val="0"/>
              </a:spcAft>
              <a:buNone/>
              <a:defRPr sz="1500" b="0" i="0" u="none" strike="noStrike" cap="none">
                <a:solidFill>
                  <a:srgbClr val="C0C0C0"/>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pic>
        <p:nvPicPr>
          <p:cNvPr id="1887" name="Google Shape;1887;p179" descr="logo_splunk_1color_K.png"/>
          <p:cNvPicPr preferRelativeResize="0"/>
          <p:nvPr/>
        </p:nvPicPr>
        <p:blipFill rotWithShape="1">
          <a:blip r:embed="rId3">
            <a:alphaModFix/>
          </a:blip>
          <a:srcRect/>
          <a:stretch/>
        </p:blipFill>
        <p:spPr>
          <a:xfrm>
            <a:off x="11118357" y="6500033"/>
            <a:ext cx="941499" cy="278683"/>
          </a:xfrm>
          <a:prstGeom prst="rect">
            <a:avLst/>
          </a:prstGeom>
          <a:noFill/>
          <a:ln>
            <a:noFill/>
          </a:ln>
        </p:spPr>
      </p:pic>
    </p:spTree>
  </p:cSld>
  <p:clrMapOvr>
    <a:masterClrMapping/>
  </p:clrMapOvr>
  <p:transition spd="med">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673"/>
        <p:cNvGrpSpPr/>
        <p:nvPr/>
      </p:nvGrpSpPr>
      <p:grpSpPr>
        <a:xfrm>
          <a:off x="0" y="0"/>
          <a:ext cx="0" cy="0"/>
          <a:chOff x="0" y="0"/>
          <a:chExt cx="0" cy="0"/>
        </a:xfrm>
      </p:grpSpPr>
      <p:sp>
        <p:nvSpPr>
          <p:cNvPr id="674" name="Google Shape;674;p66"/>
          <p:cNvSpPr txBox="1">
            <a:spLocks noGrp="1"/>
          </p:cNvSpPr>
          <p:nvPr>
            <p:ph type="title"/>
          </p:nvPr>
        </p:nvSpPr>
        <p:spPr>
          <a:xfrm>
            <a:off x="685800" y="521208"/>
            <a:ext cx="10817352" cy="1033272"/>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chemeClr val="dk1"/>
              </a:buClr>
              <a:buSzPts val="24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a:endParaRPr/>
          </a:p>
        </p:txBody>
      </p:sp>
      <p:sp>
        <p:nvSpPr>
          <p:cNvPr id="675" name="Google Shape;675;p66"/>
          <p:cNvSpPr txBox="1">
            <a:spLocks noGrp="1"/>
          </p:cNvSpPr>
          <p:nvPr>
            <p:ph type="body" idx="1"/>
          </p:nvPr>
        </p:nvSpPr>
        <p:spPr>
          <a:xfrm>
            <a:off x="685800" y="1592812"/>
            <a:ext cx="10820400" cy="280975"/>
          </a:xfrm>
          <a:prstGeom prst="rect">
            <a:avLst/>
          </a:prstGeom>
          <a:noFill/>
          <a:ln>
            <a:noFill/>
          </a:ln>
        </p:spPr>
        <p:txBody>
          <a:bodyPr spcFirstLastPara="1" wrap="square" lIns="0" tIns="0" rIns="0" bIns="0" anchor="t" anchorCtr="0">
            <a:noAutofit/>
          </a:bodyPr>
          <a:lstStyle>
            <a:lvl1pPr marL="457200" lvl="0" indent="-228600" algn="l">
              <a:lnSpc>
                <a:spcPct val="83000"/>
              </a:lnSpc>
              <a:spcBef>
                <a:spcPts val="0"/>
              </a:spcBef>
              <a:spcAft>
                <a:spcPts val="0"/>
              </a:spcAft>
              <a:buClr>
                <a:schemeClr val="accent1"/>
              </a:buClr>
              <a:buSzPts val="2200"/>
              <a:buNone/>
              <a:defRPr sz="2200" b="0">
                <a:solidFill>
                  <a:schemeClr val="accent1"/>
                </a:solidFill>
              </a:defRPr>
            </a:lvl1pPr>
            <a:lvl2pPr marL="914400" lvl="1" indent="-228600" algn="l">
              <a:lnSpc>
                <a:spcPct val="90000"/>
              </a:lnSpc>
              <a:spcBef>
                <a:spcPts val="400"/>
              </a:spcBef>
              <a:spcAft>
                <a:spcPts val="0"/>
              </a:spcAft>
              <a:buSzPts val="2000"/>
              <a:buNone/>
              <a:defRPr sz="2000" b="1"/>
            </a:lvl2pPr>
            <a:lvl3pPr marL="1371600" lvl="2" indent="-228600" algn="l">
              <a:lnSpc>
                <a:spcPct val="85000"/>
              </a:lnSpc>
              <a:spcBef>
                <a:spcPts val="400"/>
              </a:spcBef>
              <a:spcAft>
                <a:spcPts val="0"/>
              </a:spcAft>
              <a:buClr>
                <a:schemeClr val="dk1"/>
              </a:buClr>
              <a:buSzPts val="1800"/>
              <a:buNone/>
              <a:defRPr sz="1800" b="1"/>
            </a:lvl3pPr>
            <a:lvl4pPr marL="1828800" lvl="3" indent="-228600" algn="l">
              <a:lnSpc>
                <a:spcPct val="90000"/>
              </a:lnSpc>
              <a:spcBef>
                <a:spcPts val="1200"/>
              </a:spcBef>
              <a:spcAft>
                <a:spcPts val="0"/>
              </a:spcAft>
              <a:buClr>
                <a:schemeClr val="dk1"/>
              </a:buClr>
              <a:buSzPts val="1600"/>
              <a:buNone/>
              <a:defRPr sz="1600" b="1"/>
            </a:lvl4pPr>
            <a:lvl5pPr marL="2286000" lvl="4" indent="-228600" algn="l">
              <a:lnSpc>
                <a:spcPct val="90000"/>
              </a:lnSpc>
              <a:spcBef>
                <a:spcPts val="0"/>
              </a:spcBef>
              <a:spcAft>
                <a:spcPts val="0"/>
              </a:spcAft>
              <a:buClr>
                <a:schemeClr val="accent1"/>
              </a:buClr>
              <a:buSzPts val="1600"/>
              <a:buNone/>
              <a:defRPr sz="1600" b="1"/>
            </a:lvl5pPr>
            <a:lvl6pPr marL="2743200" lvl="5" indent="-228600" algn="l">
              <a:lnSpc>
                <a:spcPct val="120000"/>
              </a:lnSpc>
              <a:spcBef>
                <a:spcPts val="800"/>
              </a:spcBef>
              <a:spcAft>
                <a:spcPts val="0"/>
              </a:spcAft>
              <a:buClr>
                <a:schemeClr val="dk1"/>
              </a:buClr>
              <a:buSzPts val="1600"/>
              <a:buNone/>
              <a:defRPr sz="1600" b="1"/>
            </a:lvl6pPr>
            <a:lvl7pPr marL="3200400" lvl="6" indent="-228600" algn="l">
              <a:lnSpc>
                <a:spcPct val="85000"/>
              </a:lnSpc>
              <a:spcBef>
                <a:spcPts val="600"/>
              </a:spcBef>
              <a:spcAft>
                <a:spcPts val="0"/>
              </a:spcAft>
              <a:buSzPts val="1600"/>
              <a:buNone/>
              <a:defRPr sz="1600" b="1"/>
            </a:lvl7pPr>
            <a:lvl8pPr marL="3657600" lvl="7" indent="-228600" algn="l">
              <a:lnSpc>
                <a:spcPct val="100000"/>
              </a:lnSpc>
              <a:spcBef>
                <a:spcPts val="1200"/>
              </a:spcBef>
              <a:spcAft>
                <a:spcPts val="0"/>
              </a:spcAft>
              <a:buClr>
                <a:schemeClr val="dk1"/>
              </a:buClr>
              <a:buSzPts val="1600"/>
              <a:buNone/>
              <a:defRPr sz="1600" b="1"/>
            </a:lvl8pPr>
            <a:lvl9pPr marL="4114800" lvl="8" indent="-228600" algn="l">
              <a:lnSpc>
                <a:spcPct val="85000"/>
              </a:lnSpc>
              <a:spcBef>
                <a:spcPts val="600"/>
              </a:spcBef>
              <a:spcAft>
                <a:spcPts val="1200"/>
              </a:spcAft>
              <a:buClr>
                <a:schemeClr val="dk1"/>
              </a:buClr>
              <a:buSzPts val="1600"/>
              <a:buNone/>
              <a:defRPr sz="1600" b="1"/>
            </a:lvl9pPr>
          </a:lstStyle>
          <a:p>
            <a:endParaRPr/>
          </a:p>
        </p:txBody>
      </p:sp>
    </p:spTree>
    <p:extLst>
      <p:ext uri="{BB962C8B-B14F-4D97-AF65-F5344CB8AC3E}">
        <p14:creationId xmlns:p14="http://schemas.microsoft.com/office/powerpoint/2010/main" val="1237557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image" Target="../media/image1.jpeg"/><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18" Type="http://schemas.openxmlformats.org/officeDocument/2006/relationships/slideLayout" Target="../slideLayouts/slideLayout59.xml"/><Relationship Id="rId3" Type="http://schemas.openxmlformats.org/officeDocument/2006/relationships/slideLayout" Target="../slideLayouts/slideLayout44.xml"/><Relationship Id="rId21" Type="http://schemas.openxmlformats.org/officeDocument/2006/relationships/image" Target="../media/image19.png"/><Relationship Id="rId7" Type="http://schemas.openxmlformats.org/officeDocument/2006/relationships/slideLayout" Target="../slideLayouts/slideLayout48.xml"/><Relationship Id="rId12" Type="http://schemas.openxmlformats.org/officeDocument/2006/relationships/slideLayout" Target="../slideLayouts/slideLayout53.xml"/><Relationship Id="rId17" Type="http://schemas.openxmlformats.org/officeDocument/2006/relationships/slideLayout" Target="../slideLayouts/slideLayout58.xml"/><Relationship Id="rId2" Type="http://schemas.openxmlformats.org/officeDocument/2006/relationships/slideLayout" Target="../slideLayouts/slideLayout43.xml"/><Relationship Id="rId16" Type="http://schemas.openxmlformats.org/officeDocument/2006/relationships/slideLayout" Target="../slideLayouts/slideLayout57.xml"/><Relationship Id="rId20" Type="http://schemas.openxmlformats.org/officeDocument/2006/relationships/theme" Target="../theme/theme2.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slideLayout" Target="../slideLayouts/slideLayout56.xml"/><Relationship Id="rId10" Type="http://schemas.openxmlformats.org/officeDocument/2006/relationships/slideLayout" Target="../slideLayouts/slideLayout51.xml"/><Relationship Id="rId19" Type="http://schemas.openxmlformats.org/officeDocument/2006/relationships/slideLayout" Target="../slideLayouts/slideLayout60.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73.xml"/><Relationship Id="rId18" Type="http://schemas.openxmlformats.org/officeDocument/2006/relationships/slideLayout" Target="../slideLayouts/slideLayout78.xml"/><Relationship Id="rId26" Type="http://schemas.openxmlformats.org/officeDocument/2006/relationships/slideLayout" Target="../slideLayouts/slideLayout86.xml"/><Relationship Id="rId39" Type="http://schemas.openxmlformats.org/officeDocument/2006/relationships/slideLayout" Target="../slideLayouts/slideLayout99.xml"/><Relationship Id="rId21" Type="http://schemas.openxmlformats.org/officeDocument/2006/relationships/slideLayout" Target="../slideLayouts/slideLayout81.xml"/><Relationship Id="rId34" Type="http://schemas.openxmlformats.org/officeDocument/2006/relationships/slideLayout" Target="../slideLayouts/slideLayout94.xml"/><Relationship Id="rId42" Type="http://schemas.openxmlformats.org/officeDocument/2006/relationships/slideLayout" Target="../slideLayouts/slideLayout102.xml"/><Relationship Id="rId7" Type="http://schemas.openxmlformats.org/officeDocument/2006/relationships/slideLayout" Target="../slideLayouts/slideLayout67.xml"/><Relationship Id="rId2" Type="http://schemas.openxmlformats.org/officeDocument/2006/relationships/slideLayout" Target="../slideLayouts/slideLayout62.xml"/><Relationship Id="rId16" Type="http://schemas.openxmlformats.org/officeDocument/2006/relationships/slideLayout" Target="../slideLayouts/slideLayout76.xml"/><Relationship Id="rId29" Type="http://schemas.openxmlformats.org/officeDocument/2006/relationships/slideLayout" Target="../slideLayouts/slideLayout89.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24" Type="http://schemas.openxmlformats.org/officeDocument/2006/relationships/slideLayout" Target="../slideLayouts/slideLayout84.xml"/><Relationship Id="rId32" Type="http://schemas.openxmlformats.org/officeDocument/2006/relationships/slideLayout" Target="../slideLayouts/slideLayout92.xml"/><Relationship Id="rId37" Type="http://schemas.openxmlformats.org/officeDocument/2006/relationships/slideLayout" Target="../slideLayouts/slideLayout97.xml"/><Relationship Id="rId40" Type="http://schemas.openxmlformats.org/officeDocument/2006/relationships/slideLayout" Target="../slideLayouts/slideLayout100.xml"/><Relationship Id="rId45" Type="http://schemas.openxmlformats.org/officeDocument/2006/relationships/image" Target="../media/image31.png"/><Relationship Id="rId5" Type="http://schemas.openxmlformats.org/officeDocument/2006/relationships/slideLayout" Target="../slideLayouts/slideLayout65.xml"/><Relationship Id="rId15" Type="http://schemas.openxmlformats.org/officeDocument/2006/relationships/slideLayout" Target="../slideLayouts/slideLayout75.xml"/><Relationship Id="rId23" Type="http://schemas.openxmlformats.org/officeDocument/2006/relationships/slideLayout" Target="../slideLayouts/slideLayout83.xml"/><Relationship Id="rId28" Type="http://schemas.openxmlformats.org/officeDocument/2006/relationships/slideLayout" Target="../slideLayouts/slideLayout88.xml"/><Relationship Id="rId36" Type="http://schemas.openxmlformats.org/officeDocument/2006/relationships/slideLayout" Target="../slideLayouts/slideLayout96.xml"/><Relationship Id="rId10" Type="http://schemas.openxmlformats.org/officeDocument/2006/relationships/slideLayout" Target="../slideLayouts/slideLayout70.xml"/><Relationship Id="rId19" Type="http://schemas.openxmlformats.org/officeDocument/2006/relationships/slideLayout" Target="../slideLayouts/slideLayout79.xml"/><Relationship Id="rId31" Type="http://schemas.openxmlformats.org/officeDocument/2006/relationships/slideLayout" Target="../slideLayouts/slideLayout91.xml"/><Relationship Id="rId44" Type="http://schemas.openxmlformats.org/officeDocument/2006/relationships/image" Target="../media/image30.jpg"/><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slideLayout" Target="../slideLayouts/slideLayout74.xml"/><Relationship Id="rId22" Type="http://schemas.openxmlformats.org/officeDocument/2006/relationships/slideLayout" Target="../slideLayouts/slideLayout82.xml"/><Relationship Id="rId27" Type="http://schemas.openxmlformats.org/officeDocument/2006/relationships/slideLayout" Target="../slideLayouts/slideLayout87.xml"/><Relationship Id="rId30" Type="http://schemas.openxmlformats.org/officeDocument/2006/relationships/slideLayout" Target="../slideLayouts/slideLayout90.xml"/><Relationship Id="rId35" Type="http://schemas.openxmlformats.org/officeDocument/2006/relationships/slideLayout" Target="../slideLayouts/slideLayout95.xml"/><Relationship Id="rId43" Type="http://schemas.openxmlformats.org/officeDocument/2006/relationships/theme" Target="../theme/theme3.xml"/><Relationship Id="rId8" Type="http://schemas.openxmlformats.org/officeDocument/2006/relationships/slideLayout" Target="../slideLayouts/slideLayout68.xml"/><Relationship Id="rId3" Type="http://schemas.openxmlformats.org/officeDocument/2006/relationships/slideLayout" Target="../slideLayouts/slideLayout63.xml"/><Relationship Id="rId12" Type="http://schemas.openxmlformats.org/officeDocument/2006/relationships/slideLayout" Target="../slideLayouts/slideLayout72.xml"/><Relationship Id="rId17" Type="http://schemas.openxmlformats.org/officeDocument/2006/relationships/slideLayout" Target="../slideLayouts/slideLayout77.xml"/><Relationship Id="rId25" Type="http://schemas.openxmlformats.org/officeDocument/2006/relationships/slideLayout" Target="../slideLayouts/slideLayout85.xml"/><Relationship Id="rId33" Type="http://schemas.openxmlformats.org/officeDocument/2006/relationships/slideLayout" Target="../slideLayouts/slideLayout93.xml"/><Relationship Id="rId38" Type="http://schemas.openxmlformats.org/officeDocument/2006/relationships/slideLayout" Target="../slideLayouts/slideLayout98.xml"/><Relationship Id="rId20" Type="http://schemas.openxmlformats.org/officeDocument/2006/relationships/slideLayout" Target="../slideLayouts/slideLayout80.xml"/><Relationship Id="rId41" Type="http://schemas.openxmlformats.org/officeDocument/2006/relationships/slideLayout" Target="../slideLayouts/slideLayout101.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theme" Target="../theme/theme4.xml"/><Relationship Id="rId1" Type="http://schemas.openxmlformats.org/officeDocument/2006/relationships/slideLayout" Target="../slideLayouts/slideLayout103.xml"/><Relationship Id="rId4" Type="http://schemas.openxmlformats.org/officeDocument/2006/relationships/image" Target="../media/image46.png"/></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05.xml"/><Relationship Id="rId1" Type="http://schemas.openxmlformats.org/officeDocument/2006/relationships/slideLayout" Target="../slideLayouts/slideLayout104.xml"/><Relationship Id="rId5" Type="http://schemas.openxmlformats.org/officeDocument/2006/relationships/image" Target="../media/image46.png"/><Relationship Id="rId4" Type="http://schemas.openxmlformats.org/officeDocument/2006/relationships/image" Target="../media/image48.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13.xml"/><Relationship Id="rId13" Type="http://schemas.openxmlformats.org/officeDocument/2006/relationships/slideLayout" Target="../slideLayouts/slideLayout118.xml"/><Relationship Id="rId18" Type="http://schemas.openxmlformats.org/officeDocument/2006/relationships/slideLayout" Target="../slideLayouts/slideLayout123.xml"/><Relationship Id="rId3" Type="http://schemas.openxmlformats.org/officeDocument/2006/relationships/slideLayout" Target="../slideLayouts/slideLayout108.xml"/><Relationship Id="rId21" Type="http://schemas.openxmlformats.org/officeDocument/2006/relationships/image" Target="../media/image19.png"/><Relationship Id="rId7" Type="http://schemas.openxmlformats.org/officeDocument/2006/relationships/slideLayout" Target="../slideLayouts/slideLayout112.xml"/><Relationship Id="rId12" Type="http://schemas.openxmlformats.org/officeDocument/2006/relationships/slideLayout" Target="../slideLayouts/slideLayout117.xml"/><Relationship Id="rId17" Type="http://schemas.openxmlformats.org/officeDocument/2006/relationships/slideLayout" Target="../slideLayouts/slideLayout122.xml"/><Relationship Id="rId2" Type="http://schemas.openxmlformats.org/officeDocument/2006/relationships/slideLayout" Target="../slideLayouts/slideLayout107.xml"/><Relationship Id="rId16" Type="http://schemas.openxmlformats.org/officeDocument/2006/relationships/slideLayout" Target="../slideLayouts/slideLayout121.xml"/><Relationship Id="rId20" Type="http://schemas.openxmlformats.org/officeDocument/2006/relationships/theme" Target="../theme/theme6.xml"/><Relationship Id="rId1" Type="http://schemas.openxmlformats.org/officeDocument/2006/relationships/slideLayout" Target="../slideLayouts/slideLayout106.xml"/><Relationship Id="rId6" Type="http://schemas.openxmlformats.org/officeDocument/2006/relationships/slideLayout" Target="../slideLayouts/slideLayout111.xml"/><Relationship Id="rId11" Type="http://schemas.openxmlformats.org/officeDocument/2006/relationships/slideLayout" Target="../slideLayouts/slideLayout116.xml"/><Relationship Id="rId5" Type="http://schemas.openxmlformats.org/officeDocument/2006/relationships/slideLayout" Target="../slideLayouts/slideLayout110.xml"/><Relationship Id="rId15" Type="http://schemas.openxmlformats.org/officeDocument/2006/relationships/slideLayout" Target="../slideLayouts/slideLayout120.xml"/><Relationship Id="rId10" Type="http://schemas.openxmlformats.org/officeDocument/2006/relationships/slideLayout" Target="../slideLayouts/slideLayout115.xml"/><Relationship Id="rId19" Type="http://schemas.openxmlformats.org/officeDocument/2006/relationships/slideLayout" Target="../slideLayouts/slideLayout124.xml"/><Relationship Id="rId4" Type="http://schemas.openxmlformats.org/officeDocument/2006/relationships/slideLayout" Target="../slideLayouts/slideLayout109.xml"/><Relationship Id="rId9" Type="http://schemas.openxmlformats.org/officeDocument/2006/relationships/slideLayout" Target="../slideLayouts/slideLayout114.xml"/><Relationship Id="rId14" Type="http://schemas.openxmlformats.org/officeDocument/2006/relationships/slideLayout" Target="../slideLayouts/slideLayout1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
        <p:cNvGrpSpPr/>
        <p:nvPr/>
      </p:nvGrpSpPr>
      <p:grpSpPr>
        <a:xfrm>
          <a:off x="0" y="0"/>
          <a:ext cx="0" cy="0"/>
          <a:chOff x="0" y="0"/>
          <a:chExt cx="0" cy="0"/>
        </a:xfrm>
      </p:grpSpPr>
      <p:pic>
        <p:nvPicPr>
          <p:cNvPr id="11" name="Google Shape;11;p1"/>
          <p:cNvPicPr preferRelativeResize="0"/>
          <p:nvPr/>
        </p:nvPicPr>
        <p:blipFill rotWithShape="1">
          <a:blip r:embed="rId43" cstate="email">
            <a:alphaModFix/>
            <a:extLst>
              <a:ext uri="{28A0092B-C50C-407E-A947-70E740481C1C}">
                <a14:useLocalDpi xmlns:a14="http://schemas.microsoft.com/office/drawing/2010/main"/>
              </a:ext>
            </a:extLst>
          </a:blip>
          <a:srcRect/>
          <a:stretch/>
        </p:blipFill>
        <p:spPr>
          <a:xfrm>
            <a:off x="0" y="0"/>
            <a:ext cx="12192000" cy="228600"/>
          </a:xfrm>
          <a:prstGeom prst="rect">
            <a:avLst/>
          </a:prstGeom>
          <a:noFill/>
          <a:ln>
            <a:noFill/>
          </a:ln>
        </p:spPr>
      </p:pic>
      <p:sp>
        <p:nvSpPr>
          <p:cNvPr id="12" name="Google Shape;12;p1"/>
          <p:cNvSpPr txBox="1">
            <a:spLocks noGrp="1"/>
          </p:cNvSpPr>
          <p:nvPr>
            <p:ph type="title"/>
          </p:nvPr>
        </p:nvSpPr>
        <p:spPr>
          <a:xfrm>
            <a:off x="685800" y="521208"/>
            <a:ext cx="10817352" cy="1033272"/>
          </a:xfrm>
          <a:prstGeom prst="rect">
            <a:avLst/>
          </a:prstGeom>
          <a:noFill/>
          <a:ln>
            <a:noFill/>
          </a:ln>
        </p:spPr>
        <p:txBody>
          <a:bodyPr spcFirstLastPara="1" wrap="square" lIns="0" tIns="0" rIns="0" bIns="0" anchor="b" anchorCtr="0">
            <a:noAutofit/>
          </a:bodyPr>
          <a:lstStyle>
            <a:lvl1pPr marR="0" lvl="0" algn="l" rtl="0">
              <a:lnSpc>
                <a:spcPct val="80000"/>
              </a:lnSpc>
              <a:spcBef>
                <a:spcPts val="0"/>
              </a:spcBef>
              <a:spcAft>
                <a:spcPts val="0"/>
              </a:spcAft>
              <a:buClr>
                <a:schemeClr val="dk1"/>
              </a:buClr>
              <a:buSzPts val="4200"/>
              <a:buFont typeface="Arial"/>
              <a:buNone/>
              <a:defRPr sz="42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 name="Google Shape;13;p1"/>
          <p:cNvSpPr txBox="1">
            <a:spLocks noGrp="1"/>
          </p:cNvSpPr>
          <p:nvPr>
            <p:ph type="body" idx="1"/>
          </p:nvPr>
        </p:nvSpPr>
        <p:spPr>
          <a:xfrm>
            <a:off x="685800" y="2368296"/>
            <a:ext cx="10817352" cy="3803904"/>
          </a:xfrm>
          <a:prstGeom prst="rect">
            <a:avLst/>
          </a:prstGeom>
          <a:noFill/>
          <a:ln>
            <a:noFill/>
          </a:ln>
        </p:spPr>
        <p:txBody>
          <a:bodyPr spcFirstLastPara="1" wrap="square" lIns="0" tIns="0" rIns="0" bIns="0" anchor="t" anchorCtr="0">
            <a:noAutofit/>
          </a:bodyPr>
          <a:lstStyle>
            <a:lvl1pPr marL="457200" marR="0" lvl="0" indent="-368300" algn="l" rtl="0">
              <a:lnSpc>
                <a:spcPct val="95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1pPr>
            <a:lvl2pPr marL="914400" marR="0" lvl="1" indent="-342900" algn="l" rtl="0">
              <a:lnSpc>
                <a:spcPct val="90000"/>
              </a:lnSpc>
              <a:spcBef>
                <a:spcPts val="40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17500" algn="l" rtl="0">
              <a:lnSpc>
                <a:spcPct val="85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55600" algn="l" rtl="0">
              <a:lnSpc>
                <a:spcPct val="90000"/>
              </a:lnSpc>
              <a:spcBef>
                <a:spcPts val="12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4pPr>
            <a:lvl5pPr marL="2286000" marR="0" lvl="4" indent="-317500" algn="l" rtl="0">
              <a:lnSpc>
                <a:spcPct val="90000"/>
              </a:lnSpc>
              <a:spcBef>
                <a:spcPts val="0"/>
              </a:spcBef>
              <a:spcAft>
                <a:spcPts val="0"/>
              </a:spcAft>
              <a:buClr>
                <a:schemeClr val="accent1"/>
              </a:buClr>
              <a:buSzPts val="1400"/>
              <a:buFont typeface="Arial"/>
              <a:buChar char="​"/>
              <a:defRPr sz="1400" b="0" i="0" u="none" strike="noStrike" cap="none">
                <a:solidFill>
                  <a:schemeClr val="accent1"/>
                </a:solidFill>
                <a:latin typeface="Arial"/>
                <a:ea typeface="Arial"/>
                <a:cs typeface="Arial"/>
                <a:sym typeface="Arial"/>
              </a:defRPr>
            </a:lvl5pPr>
            <a:lvl6pPr marL="2743200" marR="0" lvl="5" indent="-317500" algn="l" rtl="0">
              <a:lnSpc>
                <a:spcPct val="12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04800" algn="l" rtl="0">
              <a:lnSpc>
                <a:spcPct val="85000"/>
              </a:lnSpc>
              <a:spcBef>
                <a:spcPts val="600"/>
              </a:spcBef>
              <a:spcAft>
                <a:spcPts val="0"/>
              </a:spcAft>
              <a:buClr>
                <a:schemeClr val="accent4"/>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368300" algn="l" rtl="0">
              <a:lnSpc>
                <a:spcPct val="100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8pPr>
            <a:lvl9pPr marL="4114800" marR="0" lvl="8" indent="-317500" algn="l" rtl="0">
              <a:lnSpc>
                <a:spcPct val="85000"/>
              </a:lnSpc>
              <a:spcBef>
                <a:spcPts val="600"/>
              </a:spcBef>
              <a:spcAft>
                <a:spcPts val="1200"/>
              </a:spcAft>
              <a:buClr>
                <a:schemeClr val="dk1"/>
              </a:buClr>
              <a:buSzPts val="1400"/>
              <a:buFont typeface="Arial"/>
              <a:buChar char="​"/>
              <a:defRPr sz="1400" b="1" i="0" u="none" strike="noStrike" cap="none">
                <a:solidFill>
                  <a:schemeClr val="dk1"/>
                </a:solidFill>
                <a:latin typeface="Arial"/>
                <a:ea typeface="Arial"/>
                <a:cs typeface="Arial"/>
                <a:sym typeface="Arial"/>
              </a:defRPr>
            </a:lvl9pPr>
          </a:lstStyle>
          <a:p>
            <a:endParaRPr/>
          </a:p>
        </p:txBody>
      </p:sp>
      <p:pic>
        <p:nvPicPr>
          <p:cNvPr id="14" name="Google Shape;14;p1"/>
          <p:cNvPicPr preferRelativeResize="0"/>
          <p:nvPr/>
        </p:nvPicPr>
        <p:blipFill rotWithShape="1">
          <a:blip r:embed="rId44" cstate="email">
            <a:alphaModFix/>
            <a:extLst>
              <a:ext uri="{28A0092B-C50C-407E-A947-70E740481C1C}">
                <a14:useLocalDpi xmlns:a14="http://schemas.microsoft.com/office/drawing/2010/main"/>
              </a:ext>
            </a:extLst>
          </a:blip>
          <a:srcRect/>
          <a:stretch/>
        </p:blipFill>
        <p:spPr>
          <a:xfrm>
            <a:off x="9768417" y="6398745"/>
            <a:ext cx="1737783" cy="232711"/>
          </a:xfrm>
          <a:prstGeom prst="rect">
            <a:avLst/>
          </a:prstGeom>
          <a:noFill/>
          <a:ln>
            <a:noFill/>
          </a:ln>
        </p:spPr>
      </p:pic>
      <p:sp>
        <p:nvSpPr>
          <p:cNvPr id="15" name="Google Shape;15;p1"/>
          <p:cNvSpPr/>
          <p:nvPr/>
        </p:nvSpPr>
        <p:spPr>
          <a:xfrm>
            <a:off x="10863754" y="267363"/>
            <a:ext cx="1338508" cy="181868"/>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700" b="0" i="0" u="none" strike="noStrike" cap="none">
                <a:solidFill>
                  <a:schemeClr val="dk2"/>
                </a:solidFill>
                <a:latin typeface="Arial"/>
                <a:ea typeface="Arial"/>
                <a:cs typeface="Arial"/>
                <a:sym typeface="Arial"/>
              </a:rPr>
              <a:t>© 20</a:t>
            </a:r>
            <a:r>
              <a:rPr lang="en-US" sz="700">
                <a:solidFill>
                  <a:schemeClr val="dk2"/>
                </a:solidFill>
              </a:rPr>
              <a:t>20</a:t>
            </a:r>
            <a:r>
              <a:rPr lang="en-US" sz="700" b="0" i="0" u="none" strike="noStrike" cap="none">
                <a:solidFill>
                  <a:schemeClr val="dk2"/>
                </a:solidFill>
                <a:latin typeface="Arial"/>
                <a:ea typeface="Arial"/>
                <a:cs typeface="Arial"/>
                <a:sym typeface="Arial"/>
              </a:rPr>
              <a:t> SPLUNK INC.</a:t>
            </a:r>
            <a:endParaRPr sz="700" b="0" i="0" u="none" strike="noStrike" cap="none">
              <a:solidFill>
                <a:schemeClr val="dk2"/>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Lst>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152">
          <p15:clr>
            <a:srgbClr val="F26B43"/>
          </p15:clr>
        </p15:guide>
        <p15:guide id="2" orient="horz" pos="912">
          <p15:clr>
            <a:srgbClr val="F26B43"/>
          </p15:clr>
        </p15:guide>
        <p15:guide id="3" orient="horz" pos="504">
          <p15:clr>
            <a:srgbClr val="F26B43"/>
          </p15:clr>
        </p15:guide>
        <p15:guide id="4" orient="horz" pos="144">
          <p15:clr>
            <a:srgbClr val="F26B43"/>
          </p15:clr>
        </p15:guide>
        <p15:guide id="5" orient="horz">
          <p15:clr>
            <a:srgbClr val="F26B43"/>
          </p15:clr>
        </p15:guide>
        <p15:guide id="6" orient="horz" pos="3888">
          <p15:clr>
            <a:srgbClr val="F26B43"/>
          </p15:clr>
        </p15:guide>
        <p15:guide id="7" orient="horz" pos="4320">
          <p15:clr>
            <a:srgbClr val="F26B43"/>
          </p15:clr>
        </p15:guide>
        <p15:guide id="8" pos="3624">
          <p15:clr>
            <a:srgbClr val="F26B43"/>
          </p15:clr>
        </p15:guide>
        <p15:guide id="9" pos="2232">
          <p15:clr>
            <a:srgbClr val="F26B43"/>
          </p15:clr>
        </p15:guide>
        <p15:guide id="10" pos="1800">
          <p15:clr>
            <a:srgbClr val="F26B43"/>
          </p15:clr>
        </p15:guide>
        <p15:guide id="11" pos="432">
          <p15:clr>
            <a:srgbClr val="F26B43"/>
          </p15:clr>
        </p15:guide>
        <p15:guide id="12">
          <p15:clr>
            <a:srgbClr val="F26B43"/>
          </p15:clr>
        </p15:guide>
        <p15:guide id="13" pos="4056">
          <p15:clr>
            <a:srgbClr val="F26B43"/>
          </p15:clr>
        </p15:guide>
        <p15:guide id="14" pos="5448">
          <p15:clr>
            <a:srgbClr val="F26B43"/>
          </p15:clr>
        </p15:guide>
        <p15:guide id="15" pos="5856">
          <p15:clr>
            <a:srgbClr val="F26B43"/>
          </p15:clr>
        </p15:guide>
        <p15:guide id="16" pos="7248">
          <p15:clr>
            <a:srgbClr val="F26B43"/>
          </p15:clr>
        </p15:guide>
        <p15:guide id="17" pos="7680">
          <p15:clr>
            <a:srgbClr val="F26B43"/>
          </p15:clr>
        </p15:guide>
        <p15:guide id="18" orient="horz" pos="148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5"/>
        <p:cNvGrpSpPr/>
        <p:nvPr/>
      </p:nvGrpSpPr>
      <p:grpSpPr>
        <a:xfrm>
          <a:off x="0" y="0"/>
          <a:ext cx="0" cy="0"/>
          <a:chOff x="0" y="0"/>
          <a:chExt cx="0" cy="0"/>
        </a:xfrm>
      </p:grpSpPr>
      <p:pic>
        <p:nvPicPr>
          <p:cNvPr id="506" name="Google Shape;506;p44" descr="ART-PPT-footer-blu-102.png"/>
          <p:cNvPicPr preferRelativeResize="0"/>
          <p:nvPr/>
        </p:nvPicPr>
        <p:blipFill rotWithShape="1">
          <a:blip r:embed="rId21">
            <a:alphaModFix/>
          </a:blip>
          <a:srcRect/>
          <a:stretch/>
        </p:blipFill>
        <p:spPr>
          <a:xfrm>
            <a:off x="0" y="6265333"/>
            <a:ext cx="12208933" cy="609600"/>
          </a:xfrm>
          <a:prstGeom prst="rect">
            <a:avLst/>
          </a:prstGeom>
          <a:noFill/>
          <a:ln>
            <a:noFill/>
          </a:ln>
        </p:spPr>
      </p:pic>
      <p:sp>
        <p:nvSpPr>
          <p:cNvPr id="507" name="Google Shape;507;p44"/>
          <p:cNvSpPr txBox="1">
            <a:spLocks noGrp="1"/>
          </p:cNvSpPr>
          <p:nvPr>
            <p:ph type="title"/>
          </p:nvPr>
        </p:nvSpPr>
        <p:spPr>
          <a:xfrm>
            <a:off x="0" y="12700"/>
            <a:ext cx="12192000" cy="1143000"/>
          </a:xfrm>
          <a:prstGeom prst="rect">
            <a:avLst/>
          </a:prstGeom>
          <a:noFill/>
          <a:ln>
            <a:noFill/>
          </a:ln>
        </p:spPr>
        <p:txBody>
          <a:bodyPr spcFirstLastPara="1" wrap="square" lIns="108825" tIns="54400" rIns="108825" bIns="54400" anchor="ctr" anchorCtr="0">
            <a:noAutofit/>
          </a:bodyPr>
          <a:lstStyle>
            <a:lvl1pPr marR="0" lvl="0" algn="ctr" rtl="0">
              <a:spcBef>
                <a:spcPts val="0"/>
              </a:spcBef>
              <a:spcAft>
                <a:spcPts val="0"/>
              </a:spcAft>
              <a:buSzPts val="1900"/>
              <a:buNone/>
              <a:defRPr sz="49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900"/>
              <a:buNone/>
              <a:defRPr sz="49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900"/>
              <a:buNone/>
              <a:defRPr sz="49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900"/>
              <a:buNone/>
              <a:defRPr sz="49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900"/>
              <a:buNone/>
              <a:defRPr sz="49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900"/>
              <a:buNone/>
              <a:defRPr sz="49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900"/>
              <a:buNone/>
              <a:defRPr sz="49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900"/>
              <a:buNone/>
              <a:defRPr sz="49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900"/>
              <a:buNone/>
              <a:defRPr sz="4900" b="0" i="0" u="none" strike="noStrike" cap="none">
                <a:solidFill>
                  <a:srgbClr val="000000"/>
                </a:solidFill>
                <a:latin typeface="Calibri"/>
                <a:ea typeface="Calibri"/>
                <a:cs typeface="Calibri"/>
                <a:sym typeface="Calibri"/>
              </a:defRPr>
            </a:lvl9pPr>
          </a:lstStyle>
          <a:p>
            <a:endParaRPr/>
          </a:p>
        </p:txBody>
      </p:sp>
      <p:sp>
        <p:nvSpPr>
          <p:cNvPr id="508" name="Google Shape;508;p44"/>
          <p:cNvSpPr txBox="1">
            <a:spLocks noGrp="1"/>
          </p:cNvSpPr>
          <p:nvPr>
            <p:ph type="sldNum" idx="12"/>
          </p:nvPr>
        </p:nvSpPr>
        <p:spPr>
          <a:xfrm>
            <a:off x="5839884" y="6360584"/>
            <a:ext cx="514349" cy="342900"/>
          </a:xfrm>
          <a:prstGeom prst="rect">
            <a:avLst/>
          </a:prstGeom>
          <a:noFill/>
          <a:ln>
            <a:noFill/>
          </a:ln>
        </p:spPr>
        <p:txBody>
          <a:bodyPr spcFirstLastPara="1" wrap="square" lIns="108825" tIns="54400" rIns="108825" bIns="54400" anchor="ctr" anchorCtr="0">
            <a:noAutofit/>
          </a:bodyPr>
          <a:lstStyle>
            <a:lvl1pPr marL="0" marR="0" lvl="0" indent="0" algn="ctr" rtl="0">
              <a:spcBef>
                <a:spcPts val="0"/>
              </a:spcBef>
              <a:spcAft>
                <a:spcPts val="0"/>
              </a:spcAft>
              <a:buNone/>
              <a:defRPr sz="1500" b="0" i="0" u="none" strike="noStrike" cap="none">
                <a:solidFill>
                  <a:srgbClr val="C0C0C0"/>
                </a:solidFill>
                <a:latin typeface="Calibri"/>
                <a:ea typeface="Calibri"/>
                <a:cs typeface="Calibri"/>
                <a:sym typeface="Calibri"/>
              </a:defRPr>
            </a:lvl1pPr>
            <a:lvl2pPr marL="0" marR="0" lvl="1" indent="0" algn="ctr" rtl="0">
              <a:spcBef>
                <a:spcPts val="0"/>
              </a:spcBef>
              <a:spcAft>
                <a:spcPts val="0"/>
              </a:spcAft>
              <a:buNone/>
              <a:defRPr sz="1500" b="0" i="0" u="none" strike="noStrike" cap="none">
                <a:solidFill>
                  <a:srgbClr val="C0C0C0"/>
                </a:solidFill>
                <a:latin typeface="Calibri"/>
                <a:ea typeface="Calibri"/>
                <a:cs typeface="Calibri"/>
                <a:sym typeface="Calibri"/>
              </a:defRPr>
            </a:lvl2pPr>
            <a:lvl3pPr marL="0" marR="0" lvl="2" indent="0" algn="ctr" rtl="0">
              <a:spcBef>
                <a:spcPts val="0"/>
              </a:spcBef>
              <a:spcAft>
                <a:spcPts val="0"/>
              </a:spcAft>
              <a:buNone/>
              <a:defRPr sz="1500" b="0" i="0" u="none" strike="noStrike" cap="none">
                <a:solidFill>
                  <a:srgbClr val="C0C0C0"/>
                </a:solidFill>
                <a:latin typeface="Calibri"/>
                <a:ea typeface="Calibri"/>
                <a:cs typeface="Calibri"/>
                <a:sym typeface="Calibri"/>
              </a:defRPr>
            </a:lvl3pPr>
            <a:lvl4pPr marL="0" marR="0" lvl="3" indent="0" algn="ctr" rtl="0">
              <a:spcBef>
                <a:spcPts val="0"/>
              </a:spcBef>
              <a:spcAft>
                <a:spcPts val="0"/>
              </a:spcAft>
              <a:buNone/>
              <a:defRPr sz="1500" b="0" i="0" u="none" strike="noStrike" cap="none">
                <a:solidFill>
                  <a:srgbClr val="C0C0C0"/>
                </a:solidFill>
                <a:latin typeface="Calibri"/>
                <a:ea typeface="Calibri"/>
                <a:cs typeface="Calibri"/>
                <a:sym typeface="Calibri"/>
              </a:defRPr>
            </a:lvl4pPr>
            <a:lvl5pPr marL="0" marR="0" lvl="4" indent="0" algn="ctr" rtl="0">
              <a:spcBef>
                <a:spcPts val="0"/>
              </a:spcBef>
              <a:spcAft>
                <a:spcPts val="0"/>
              </a:spcAft>
              <a:buNone/>
              <a:defRPr sz="1500" b="0" i="0" u="none" strike="noStrike" cap="none">
                <a:solidFill>
                  <a:srgbClr val="C0C0C0"/>
                </a:solidFill>
                <a:latin typeface="Calibri"/>
                <a:ea typeface="Calibri"/>
                <a:cs typeface="Calibri"/>
                <a:sym typeface="Calibri"/>
              </a:defRPr>
            </a:lvl5pPr>
            <a:lvl6pPr marL="0" marR="0" lvl="5" indent="0" algn="ctr" rtl="0">
              <a:spcBef>
                <a:spcPts val="0"/>
              </a:spcBef>
              <a:spcAft>
                <a:spcPts val="0"/>
              </a:spcAft>
              <a:buNone/>
              <a:defRPr sz="1500" b="0" i="0" u="none" strike="noStrike" cap="none">
                <a:solidFill>
                  <a:srgbClr val="C0C0C0"/>
                </a:solidFill>
                <a:latin typeface="Calibri"/>
                <a:ea typeface="Calibri"/>
                <a:cs typeface="Calibri"/>
                <a:sym typeface="Calibri"/>
              </a:defRPr>
            </a:lvl6pPr>
            <a:lvl7pPr marL="0" marR="0" lvl="6" indent="0" algn="ctr" rtl="0">
              <a:spcBef>
                <a:spcPts val="0"/>
              </a:spcBef>
              <a:spcAft>
                <a:spcPts val="0"/>
              </a:spcAft>
              <a:buNone/>
              <a:defRPr sz="1500" b="0" i="0" u="none" strike="noStrike" cap="none">
                <a:solidFill>
                  <a:srgbClr val="C0C0C0"/>
                </a:solidFill>
                <a:latin typeface="Calibri"/>
                <a:ea typeface="Calibri"/>
                <a:cs typeface="Calibri"/>
                <a:sym typeface="Calibri"/>
              </a:defRPr>
            </a:lvl7pPr>
            <a:lvl8pPr marL="0" marR="0" lvl="7" indent="0" algn="ctr" rtl="0">
              <a:spcBef>
                <a:spcPts val="0"/>
              </a:spcBef>
              <a:spcAft>
                <a:spcPts val="0"/>
              </a:spcAft>
              <a:buNone/>
              <a:defRPr sz="1500" b="0" i="0" u="none" strike="noStrike" cap="none">
                <a:solidFill>
                  <a:srgbClr val="C0C0C0"/>
                </a:solidFill>
                <a:latin typeface="Calibri"/>
                <a:ea typeface="Calibri"/>
                <a:cs typeface="Calibri"/>
                <a:sym typeface="Calibri"/>
              </a:defRPr>
            </a:lvl8pPr>
            <a:lvl9pPr marL="0" marR="0" lvl="8" indent="0" algn="ctr" rtl="0">
              <a:spcBef>
                <a:spcPts val="0"/>
              </a:spcBef>
              <a:spcAft>
                <a:spcPts val="0"/>
              </a:spcAft>
              <a:buNone/>
              <a:defRPr sz="1500" b="0" i="0" u="none" strike="noStrike" cap="none">
                <a:solidFill>
                  <a:srgbClr val="C0C0C0"/>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7"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 id="2147483707" r:id="rId15"/>
    <p:sldLayoutId id="2147483708" r:id="rId16"/>
    <p:sldLayoutId id="2147483709" r:id="rId17"/>
    <p:sldLayoutId id="2147483829" r:id="rId18"/>
    <p:sldLayoutId id="2147483831" r:id="rId1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67"/>
        <p:cNvGrpSpPr/>
        <p:nvPr/>
      </p:nvGrpSpPr>
      <p:grpSpPr>
        <a:xfrm>
          <a:off x="0" y="0"/>
          <a:ext cx="0" cy="0"/>
          <a:chOff x="0" y="0"/>
          <a:chExt cx="0" cy="0"/>
        </a:xfrm>
      </p:grpSpPr>
      <p:pic>
        <p:nvPicPr>
          <p:cNvPr id="668" name="Google Shape;668;p65"/>
          <p:cNvPicPr preferRelativeResize="0"/>
          <p:nvPr/>
        </p:nvPicPr>
        <p:blipFill rotWithShape="1">
          <a:blip r:embed="rId44">
            <a:alphaModFix/>
          </a:blip>
          <a:srcRect/>
          <a:stretch/>
        </p:blipFill>
        <p:spPr>
          <a:xfrm>
            <a:off x="0" y="0"/>
            <a:ext cx="12192000" cy="228600"/>
          </a:xfrm>
          <a:prstGeom prst="rect">
            <a:avLst/>
          </a:prstGeom>
          <a:noFill/>
          <a:ln>
            <a:noFill/>
          </a:ln>
        </p:spPr>
      </p:pic>
      <p:sp>
        <p:nvSpPr>
          <p:cNvPr id="669" name="Google Shape;669;p65"/>
          <p:cNvSpPr txBox="1">
            <a:spLocks noGrp="1"/>
          </p:cNvSpPr>
          <p:nvPr>
            <p:ph type="title"/>
          </p:nvPr>
        </p:nvSpPr>
        <p:spPr>
          <a:xfrm>
            <a:off x="685800" y="521208"/>
            <a:ext cx="10817352" cy="1033272"/>
          </a:xfrm>
          <a:prstGeom prst="rect">
            <a:avLst/>
          </a:prstGeom>
          <a:noFill/>
          <a:ln>
            <a:noFill/>
          </a:ln>
        </p:spPr>
        <p:txBody>
          <a:bodyPr spcFirstLastPara="1" wrap="square" lIns="0" tIns="0" rIns="0" bIns="0" anchor="b" anchorCtr="0">
            <a:noAutofit/>
          </a:bodyPr>
          <a:lstStyle>
            <a:lvl1pPr marR="0" lvl="0" algn="l" rtl="0">
              <a:lnSpc>
                <a:spcPct val="80000"/>
              </a:lnSpc>
              <a:spcBef>
                <a:spcPts val="0"/>
              </a:spcBef>
              <a:spcAft>
                <a:spcPts val="0"/>
              </a:spcAft>
              <a:buClr>
                <a:schemeClr val="dk1"/>
              </a:buClr>
              <a:buSzPts val="4200"/>
              <a:buFont typeface="Arial"/>
              <a:buNone/>
              <a:defRPr sz="4200" b="1" i="0" u="none" strike="noStrike" cap="none">
                <a:solidFill>
                  <a:schemeClr val="dk1"/>
                </a:solidFill>
                <a:latin typeface="Arial"/>
                <a:ea typeface="Arial"/>
                <a:cs typeface="Arial"/>
                <a:sym typeface="Arial"/>
              </a:defRPr>
            </a:lvl1pPr>
            <a:lvl2pPr lvl="1">
              <a:spcBef>
                <a:spcPts val="0"/>
              </a:spcBef>
              <a:spcAft>
                <a:spcPts val="0"/>
              </a:spcAft>
              <a:buSzPts val="1900"/>
              <a:buNone/>
              <a:defRPr sz="2400"/>
            </a:lvl2pPr>
            <a:lvl3pPr lvl="2">
              <a:spcBef>
                <a:spcPts val="0"/>
              </a:spcBef>
              <a:spcAft>
                <a:spcPts val="0"/>
              </a:spcAft>
              <a:buSzPts val="1900"/>
              <a:buNone/>
              <a:defRPr sz="2400"/>
            </a:lvl3pPr>
            <a:lvl4pPr lvl="3">
              <a:spcBef>
                <a:spcPts val="0"/>
              </a:spcBef>
              <a:spcAft>
                <a:spcPts val="0"/>
              </a:spcAft>
              <a:buSzPts val="1900"/>
              <a:buNone/>
              <a:defRPr sz="2400"/>
            </a:lvl4pPr>
            <a:lvl5pPr lvl="4">
              <a:spcBef>
                <a:spcPts val="0"/>
              </a:spcBef>
              <a:spcAft>
                <a:spcPts val="0"/>
              </a:spcAft>
              <a:buSzPts val="1900"/>
              <a:buNone/>
              <a:defRPr sz="2400"/>
            </a:lvl5pPr>
            <a:lvl6pPr lvl="5">
              <a:spcBef>
                <a:spcPts val="0"/>
              </a:spcBef>
              <a:spcAft>
                <a:spcPts val="0"/>
              </a:spcAft>
              <a:buSzPts val="1900"/>
              <a:buNone/>
              <a:defRPr sz="2400"/>
            </a:lvl6pPr>
            <a:lvl7pPr lvl="6">
              <a:spcBef>
                <a:spcPts val="0"/>
              </a:spcBef>
              <a:spcAft>
                <a:spcPts val="0"/>
              </a:spcAft>
              <a:buSzPts val="1900"/>
              <a:buNone/>
              <a:defRPr sz="2400"/>
            </a:lvl7pPr>
            <a:lvl8pPr lvl="7">
              <a:spcBef>
                <a:spcPts val="0"/>
              </a:spcBef>
              <a:spcAft>
                <a:spcPts val="0"/>
              </a:spcAft>
              <a:buSzPts val="1900"/>
              <a:buNone/>
              <a:defRPr sz="2400"/>
            </a:lvl8pPr>
            <a:lvl9pPr lvl="8">
              <a:spcBef>
                <a:spcPts val="0"/>
              </a:spcBef>
              <a:spcAft>
                <a:spcPts val="0"/>
              </a:spcAft>
              <a:buSzPts val="1900"/>
              <a:buNone/>
              <a:defRPr sz="2400"/>
            </a:lvl9pPr>
          </a:lstStyle>
          <a:p>
            <a:endParaRPr/>
          </a:p>
        </p:txBody>
      </p:sp>
      <p:sp>
        <p:nvSpPr>
          <p:cNvPr id="670" name="Google Shape;670;p65"/>
          <p:cNvSpPr txBox="1">
            <a:spLocks noGrp="1"/>
          </p:cNvSpPr>
          <p:nvPr>
            <p:ph type="body" idx="1"/>
          </p:nvPr>
        </p:nvSpPr>
        <p:spPr>
          <a:xfrm>
            <a:off x="685800" y="2368296"/>
            <a:ext cx="10817352" cy="3803904"/>
          </a:xfrm>
          <a:prstGeom prst="rect">
            <a:avLst/>
          </a:prstGeom>
          <a:noFill/>
          <a:ln>
            <a:noFill/>
          </a:ln>
        </p:spPr>
        <p:txBody>
          <a:bodyPr spcFirstLastPara="1" wrap="square" lIns="0" tIns="0" rIns="0" bIns="0" anchor="t" anchorCtr="0">
            <a:noAutofit/>
          </a:bodyPr>
          <a:lstStyle>
            <a:lvl1pPr marL="457200" marR="0" lvl="0" indent="-368300" algn="l" rtl="0">
              <a:lnSpc>
                <a:spcPct val="95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1pPr>
            <a:lvl2pPr marL="914400" marR="0" lvl="1" indent="-342900" algn="l" rtl="0">
              <a:lnSpc>
                <a:spcPct val="90000"/>
              </a:lnSpc>
              <a:spcBef>
                <a:spcPts val="40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17500" algn="l" rtl="0">
              <a:lnSpc>
                <a:spcPct val="85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55600" algn="l" rtl="0">
              <a:lnSpc>
                <a:spcPct val="90000"/>
              </a:lnSpc>
              <a:spcBef>
                <a:spcPts val="12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4pPr>
            <a:lvl5pPr marL="2286000" marR="0" lvl="4" indent="-317500" algn="l" rtl="0">
              <a:lnSpc>
                <a:spcPct val="90000"/>
              </a:lnSpc>
              <a:spcBef>
                <a:spcPts val="0"/>
              </a:spcBef>
              <a:spcAft>
                <a:spcPts val="0"/>
              </a:spcAft>
              <a:buClr>
                <a:schemeClr val="accent1"/>
              </a:buClr>
              <a:buSzPts val="1400"/>
              <a:buFont typeface="Arial"/>
              <a:buChar char="​"/>
              <a:defRPr sz="1400" b="0" i="0" u="none" strike="noStrike" cap="none">
                <a:solidFill>
                  <a:schemeClr val="accent1"/>
                </a:solidFill>
                <a:latin typeface="Arial"/>
                <a:ea typeface="Arial"/>
                <a:cs typeface="Arial"/>
                <a:sym typeface="Arial"/>
              </a:defRPr>
            </a:lvl5pPr>
            <a:lvl6pPr marL="2743200" marR="0" lvl="5" indent="-317500" algn="l" rtl="0">
              <a:lnSpc>
                <a:spcPct val="12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04800" algn="l" rtl="0">
              <a:lnSpc>
                <a:spcPct val="85000"/>
              </a:lnSpc>
              <a:spcBef>
                <a:spcPts val="600"/>
              </a:spcBef>
              <a:spcAft>
                <a:spcPts val="0"/>
              </a:spcAft>
              <a:buClr>
                <a:schemeClr val="accent4"/>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368300" algn="l" rtl="0">
              <a:lnSpc>
                <a:spcPct val="100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8pPr>
            <a:lvl9pPr marL="4114800" marR="0" lvl="8" indent="-317500" algn="l" rtl="0">
              <a:lnSpc>
                <a:spcPct val="85000"/>
              </a:lnSpc>
              <a:spcBef>
                <a:spcPts val="600"/>
              </a:spcBef>
              <a:spcAft>
                <a:spcPts val="1200"/>
              </a:spcAft>
              <a:buClr>
                <a:schemeClr val="dk1"/>
              </a:buClr>
              <a:buSzPts val="1400"/>
              <a:buFont typeface="Arial"/>
              <a:buChar char="​"/>
              <a:defRPr sz="1400" b="1" i="0" u="none" strike="noStrike" cap="none">
                <a:solidFill>
                  <a:schemeClr val="dk1"/>
                </a:solidFill>
                <a:latin typeface="Arial"/>
                <a:ea typeface="Arial"/>
                <a:cs typeface="Arial"/>
                <a:sym typeface="Arial"/>
              </a:defRPr>
            </a:lvl9pPr>
          </a:lstStyle>
          <a:p>
            <a:endParaRPr/>
          </a:p>
        </p:txBody>
      </p:sp>
      <p:pic>
        <p:nvPicPr>
          <p:cNvPr id="671" name="Google Shape;671;p65"/>
          <p:cNvPicPr preferRelativeResize="0"/>
          <p:nvPr/>
        </p:nvPicPr>
        <p:blipFill rotWithShape="1">
          <a:blip r:embed="rId45" cstate="email">
            <a:alphaModFix/>
            <a:extLst>
              <a:ext uri="{28A0092B-C50C-407E-A947-70E740481C1C}">
                <a14:useLocalDpi xmlns:a14="http://schemas.microsoft.com/office/drawing/2010/main"/>
              </a:ext>
            </a:extLst>
          </a:blip>
          <a:srcRect/>
          <a:stretch/>
        </p:blipFill>
        <p:spPr>
          <a:xfrm>
            <a:off x="9768418" y="6398745"/>
            <a:ext cx="1737783" cy="232711"/>
          </a:xfrm>
          <a:prstGeom prst="rect">
            <a:avLst/>
          </a:prstGeom>
          <a:noFill/>
          <a:ln>
            <a:noFill/>
          </a:ln>
        </p:spPr>
      </p:pic>
      <p:sp>
        <p:nvSpPr>
          <p:cNvPr id="672" name="Google Shape;672;p65"/>
          <p:cNvSpPr/>
          <p:nvPr/>
        </p:nvSpPr>
        <p:spPr>
          <a:xfrm>
            <a:off x="10863754" y="267363"/>
            <a:ext cx="1338508" cy="181868"/>
          </a:xfrm>
          <a:prstGeom prst="rect">
            <a:avLst/>
          </a:prstGeom>
          <a:noFill/>
          <a:ln>
            <a:noFill/>
          </a:ln>
        </p:spPr>
        <p:txBody>
          <a:bodyPr spcFirstLastPara="1" wrap="square" lIns="121900" tIns="60925" rIns="121900" bIns="60925" anchor="t" anchorCtr="0">
            <a:noAutofit/>
          </a:bodyPr>
          <a:lstStyle/>
          <a:p>
            <a:pPr marL="0" marR="0" lvl="0" indent="0" algn="r" rtl="0">
              <a:spcBef>
                <a:spcPts val="0"/>
              </a:spcBef>
              <a:spcAft>
                <a:spcPts val="0"/>
              </a:spcAft>
              <a:buNone/>
            </a:pPr>
            <a:r>
              <a:rPr lang="en-US" sz="700" b="0" i="0">
                <a:solidFill>
                  <a:schemeClr val="dk2"/>
                </a:solidFill>
                <a:latin typeface="Arial"/>
                <a:ea typeface="Arial"/>
                <a:cs typeface="Arial"/>
                <a:sym typeface="Arial"/>
              </a:rPr>
              <a:t>© 2019 SPLUNK INC.</a:t>
            </a:r>
            <a:endParaRPr sz="700">
              <a:solidFill>
                <a:schemeClr val="dk2"/>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 id="2147483722" r:id="rId13"/>
    <p:sldLayoutId id="2147483723" r:id="rId14"/>
    <p:sldLayoutId id="2147483724" r:id="rId15"/>
    <p:sldLayoutId id="2147483725" r:id="rId16"/>
    <p:sldLayoutId id="2147483726" r:id="rId17"/>
    <p:sldLayoutId id="2147483727" r:id="rId18"/>
    <p:sldLayoutId id="2147483728" r:id="rId19"/>
    <p:sldLayoutId id="2147483729" r:id="rId20"/>
    <p:sldLayoutId id="2147483730" r:id="rId21"/>
    <p:sldLayoutId id="2147483731" r:id="rId22"/>
    <p:sldLayoutId id="2147483732" r:id="rId23"/>
    <p:sldLayoutId id="2147483733" r:id="rId24"/>
    <p:sldLayoutId id="2147483734" r:id="rId25"/>
    <p:sldLayoutId id="2147483735" r:id="rId26"/>
    <p:sldLayoutId id="2147483736" r:id="rId27"/>
    <p:sldLayoutId id="2147483737" r:id="rId28"/>
    <p:sldLayoutId id="2147483738" r:id="rId29"/>
    <p:sldLayoutId id="2147483739" r:id="rId30"/>
    <p:sldLayoutId id="2147483740" r:id="rId31"/>
    <p:sldLayoutId id="2147483741" r:id="rId32"/>
    <p:sldLayoutId id="2147483742" r:id="rId33"/>
    <p:sldLayoutId id="2147483743" r:id="rId34"/>
    <p:sldLayoutId id="2147483744" r:id="rId35"/>
    <p:sldLayoutId id="2147483745" r:id="rId36"/>
    <p:sldLayoutId id="2147483746" r:id="rId37"/>
    <p:sldLayoutId id="2147483747" r:id="rId38"/>
    <p:sldLayoutId id="2147483748" r:id="rId39"/>
    <p:sldLayoutId id="2147483749" r:id="rId40"/>
    <p:sldLayoutId id="2147483750" r:id="rId41"/>
    <p:sldLayoutId id="2147483751" r:id="rId42"/>
  </p:sldLayoutIdLst>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536">
          <p15:clr>
            <a:srgbClr val="F26B43"/>
          </p15:clr>
        </p15:guide>
        <p15:guide id="2" orient="horz" pos="1216">
          <p15:clr>
            <a:srgbClr val="F26B43"/>
          </p15:clr>
        </p15:guide>
        <p15:guide id="3" orient="horz" pos="672">
          <p15:clr>
            <a:srgbClr val="F26B43"/>
          </p15:clr>
        </p15:guide>
        <p15:guide id="4" orient="horz" pos="192">
          <p15:clr>
            <a:srgbClr val="F26B43"/>
          </p15:clr>
        </p15:guide>
        <p15:guide id="5" orient="horz">
          <p15:clr>
            <a:srgbClr val="F26B43"/>
          </p15:clr>
        </p15:guide>
        <p15:guide id="6" orient="horz" pos="5184">
          <p15:clr>
            <a:srgbClr val="F26B43"/>
          </p15:clr>
        </p15:guide>
        <p15:guide id="7" orient="horz" pos="5760">
          <p15:clr>
            <a:srgbClr val="F26B43"/>
          </p15:clr>
        </p15:guide>
        <p15:guide id="8" pos="4832">
          <p15:clr>
            <a:srgbClr val="F26B43"/>
          </p15:clr>
        </p15:guide>
        <p15:guide id="9" pos="2976">
          <p15:clr>
            <a:srgbClr val="F26B43"/>
          </p15:clr>
        </p15:guide>
        <p15:guide id="10" pos="2400">
          <p15:clr>
            <a:srgbClr val="F26B43"/>
          </p15:clr>
        </p15:guide>
        <p15:guide id="11" pos="576">
          <p15:clr>
            <a:srgbClr val="F26B43"/>
          </p15:clr>
        </p15:guide>
        <p15:guide id="12">
          <p15:clr>
            <a:srgbClr val="F26B43"/>
          </p15:clr>
        </p15:guide>
        <p15:guide id="13" pos="5408">
          <p15:clr>
            <a:srgbClr val="F26B43"/>
          </p15:clr>
        </p15:guide>
        <p15:guide id="14" pos="7264">
          <p15:clr>
            <a:srgbClr val="F26B43"/>
          </p15:clr>
        </p15:guide>
        <p15:guide id="15" pos="7808">
          <p15:clr>
            <a:srgbClr val="F26B43"/>
          </p15:clr>
        </p15:guide>
        <p15:guide id="16" pos="9664">
          <p15:clr>
            <a:srgbClr val="F26B43"/>
          </p15:clr>
        </p15:guide>
        <p15:guide id="17" pos="10240">
          <p15:clr>
            <a:srgbClr val="F26B43"/>
          </p15:clr>
        </p15:guide>
        <p15:guide id="18" orient="horz" pos="1984">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204"/>
        <p:cNvGrpSpPr/>
        <p:nvPr/>
      </p:nvGrpSpPr>
      <p:grpSpPr>
        <a:xfrm>
          <a:off x="0" y="0"/>
          <a:ext cx="0" cy="0"/>
          <a:chOff x="0" y="0"/>
          <a:chExt cx="0" cy="0"/>
        </a:xfrm>
      </p:grpSpPr>
      <p:pic>
        <p:nvPicPr>
          <p:cNvPr id="1205" name="Google Shape;1205;p108"/>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9745666" y="6368577"/>
            <a:ext cx="2140265" cy="297553"/>
          </a:xfrm>
          <a:prstGeom prst="rect">
            <a:avLst/>
          </a:prstGeom>
          <a:noFill/>
          <a:ln>
            <a:noFill/>
          </a:ln>
        </p:spPr>
      </p:pic>
      <p:pic>
        <p:nvPicPr>
          <p:cNvPr id="1206" name="Google Shape;1206;p108"/>
          <p:cNvPicPr preferRelativeResize="0"/>
          <p:nvPr/>
        </p:nvPicPr>
        <p:blipFill rotWithShape="1">
          <a:blip r:embed="rId4">
            <a:alphaModFix/>
          </a:blip>
          <a:srcRect/>
          <a:stretch/>
        </p:blipFill>
        <p:spPr>
          <a:xfrm>
            <a:off x="0" y="0"/>
            <a:ext cx="12192000" cy="6858000"/>
          </a:xfrm>
          <a:prstGeom prst="rect">
            <a:avLst/>
          </a:prstGeom>
          <a:noFill/>
          <a:ln>
            <a:noFill/>
          </a:ln>
        </p:spPr>
      </p:pic>
      <p:sp>
        <p:nvSpPr>
          <p:cNvPr id="1207" name="Google Shape;1207;p108"/>
          <p:cNvSpPr txBox="1">
            <a:spLocks noGrp="1"/>
          </p:cNvSpPr>
          <p:nvPr>
            <p:ph type="title"/>
          </p:nvPr>
        </p:nvSpPr>
        <p:spPr>
          <a:xfrm>
            <a:off x="456063" y="310393"/>
            <a:ext cx="11279875" cy="899929"/>
          </a:xfrm>
          <a:prstGeom prst="rect">
            <a:avLst/>
          </a:prstGeom>
          <a:noFill/>
          <a:ln>
            <a:noFill/>
          </a:ln>
        </p:spPr>
        <p:txBody>
          <a:bodyPr spcFirstLastPara="1" wrap="square" lIns="0" tIns="109700" rIns="0" bIns="0" anchor="t" anchorCtr="0">
            <a:noAutofit/>
          </a:bodyPr>
          <a:lstStyle>
            <a:lvl1pPr marR="0" lvl="0" algn="ctr" rtl="0">
              <a:lnSpc>
                <a:spcPct val="86000"/>
              </a:lnSpc>
              <a:spcBef>
                <a:spcPts val="0"/>
              </a:spcBef>
              <a:spcAft>
                <a:spcPts val="0"/>
              </a:spcAft>
              <a:buClr>
                <a:schemeClr val="dk1"/>
              </a:buClr>
              <a:buSzPts val="3600"/>
              <a:buFont typeface="Arial"/>
              <a:buNone/>
              <a:defRPr sz="3600" b="1" i="0" u="none" strike="noStrike" cap="none">
                <a:solidFill>
                  <a:schemeClr val="dk1"/>
                </a:solidFill>
                <a:latin typeface="Arial"/>
                <a:ea typeface="Arial"/>
                <a:cs typeface="Arial"/>
                <a:sym typeface="Arial"/>
              </a:defRPr>
            </a:lvl1pPr>
            <a:lvl2pPr lvl="1">
              <a:spcBef>
                <a:spcPts val="0"/>
              </a:spcBef>
              <a:spcAft>
                <a:spcPts val="0"/>
              </a:spcAft>
              <a:buSzPts val="1900"/>
              <a:buNone/>
              <a:defRPr sz="2400"/>
            </a:lvl2pPr>
            <a:lvl3pPr lvl="2">
              <a:spcBef>
                <a:spcPts val="0"/>
              </a:spcBef>
              <a:spcAft>
                <a:spcPts val="0"/>
              </a:spcAft>
              <a:buSzPts val="1900"/>
              <a:buNone/>
              <a:defRPr sz="2400"/>
            </a:lvl3pPr>
            <a:lvl4pPr lvl="3">
              <a:spcBef>
                <a:spcPts val="0"/>
              </a:spcBef>
              <a:spcAft>
                <a:spcPts val="0"/>
              </a:spcAft>
              <a:buSzPts val="1900"/>
              <a:buNone/>
              <a:defRPr sz="2400"/>
            </a:lvl4pPr>
            <a:lvl5pPr lvl="4">
              <a:spcBef>
                <a:spcPts val="0"/>
              </a:spcBef>
              <a:spcAft>
                <a:spcPts val="0"/>
              </a:spcAft>
              <a:buSzPts val="1900"/>
              <a:buNone/>
              <a:defRPr sz="2400"/>
            </a:lvl5pPr>
            <a:lvl6pPr lvl="5">
              <a:spcBef>
                <a:spcPts val="0"/>
              </a:spcBef>
              <a:spcAft>
                <a:spcPts val="0"/>
              </a:spcAft>
              <a:buSzPts val="1900"/>
              <a:buNone/>
              <a:defRPr sz="2400"/>
            </a:lvl6pPr>
            <a:lvl7pPr lvl="6">
              <a:spcBef>
                <a:spcPts val="0"/>
              </a:spcBef>
              <a:spcAft>
                <a:spcPts val="0"/>
              </a:spcAft>
              <a:buSzPts val="1900"/>
              <a:buNone/>
              <a:defRPr sz="2400"/>
            </a:lvl7pPr>
            <a:lvl8pPr lvl="7">
              <a:spcBef>
                <a:spcPts val="0"/>
              </a:spcBef>
              <a:spcAft>
                <a:spcPts val="0"/>
              </a:spcAft>
              <a:buSzPts val="1900"/>
              <a:buNone/>
              <a:defRPr sz="2400"/>
            </a:lvl8pPr>
            <a:lvl9pPr lvl="8">
              <a:spcBef>
                <a:spcPts val="0"/>
              </a:spcBef>
              <a:spcAft>
                <a:spcPts val="0"/>
              </a:spcAft>
              <a:buSzPts val="1900"/>
              <a:buNone/>
              <a:defRPr sz="2400"/>
            </a:lvl9pPr>
          </a:lstStyle>
          <a:p>
            <a:endParaRPr/>
          </a:p>
        </p:txBody>
      </p:sp>
      <p:sp>
        <p:nvSpPr>
          <p:cNvPr id="1208" name="Google Shape;1208;p108"/>
          <p:cNvSpPr txBox="1">
            <a:spLocks noGrp="1"/>
          </p:cNvSpPr>
          <p:nvPr>
            <p:ph type="body" idx="1"/>
          </p:nvPr>
        </p:nvSpPr>
        <p:spPr>
          <a:xfrm>
            <a:off x="456063" y="1270405"/>
            <a:ext cx="11279872" cy="4633471"/>
          </a:xfrm>
          <a:prstGeom prst="rect">
            <a:avLst/>
          </a:prstGeom>
          <a:noFill/>
          <a:ln>
            <a:noFill/>
          </a:ln>
        </p:spPr>
        <p:txBody>
          <a:bodyPr spcFirstLastPara="1" wrap="square" lIns="0" tIns="243825" rIns="0" bIns="60925" anchor="t" anchorCtr="0">
            <a:noAutofit/>
          </a:bodyPr>
          <a:lstStyle>
            <a:lvl1pPr marL="457200" marR="0" lvl="0" indent="-336550" algn="l" rtl="0">
              <a:lnSpc>
                <a:spcPct val="92000"/>
              </a:lnSpc>
              <a:spcBef>
                <a:spcPts val="600"/>
              </a:spcBef>
              <a:spcAft>
                <a:spcPts val="0"/>
              </a:spcAft>
              <a:buClr>
                <a:schemeClr val="accent1"/>
              </a:buClr>
              <a:buSzPts val="1700"/>
              <a:buFont typeface="Merriweather Sans"/>
              <a:buChar char="▶"/>
              <a:defRPr sz="2400" b="0" i="0" u="none" strike="noStrike" cap="none">
                <a:solidFill>
                  <a:schemeClr val="dk1"/>
                </a:solidFill>
                <a:latin typeface="Arial"/>
                <a:ea typeface="Arial"/>
                <a:cs typeface="Arial"/>
                <a:sym typeface="Arial"/>
              </a:defRPr>
            </a:lvl1pPr>
            <a:lvl2pPr marL="914400" marR="0" lvl="1" indent="-374650" algn="l" rtl="0">
              <a:lnSpc>
                <a:spcPct val="95000"/>
              </a:lnSpc>
              <a:spcBef>
                <a:spcPts val="600"/>
              </a:spcBef>
              <a:spcAft>
                <a:spcPts val="0"/>
              </a:spcAft>
              <a:buClr>
                <a:schemeClr val="accent1"/>
              </a:buClr>
              <a:buSzPts val="2300"/>
              <a:buFont typeface="Arial"/>
              <a:buChar char="•"/>
              <a:defRPr sz="2000" b="0" i="0" u="none" strike="noStrike" cap="none">
                <a:solidFill>
                  <a:schemeClr val="dk2"/>
                </a:solidFill>
                <a:latin typeface="Arial"/>
                <a:ea typeface="Arial"/>
                <a:cs typeface="Arial"/>
                <a:sym typeface="Arial"/>
              </a:defRPr>
            </a:lvl2pPr>
            <a:lvl3pPr marL="1371600" marR="0" lvl="2" indent="-374650" algn="l" rtl="0">
              <a:lnSpc>
                <a:spcPct val="95000"/>
              </a:lnSpc>
              <a:spcBef>
                <a:spcPts val="600"/>
              </a:spcBef>
              <a:spcAft>
                <a:spcPts val="0"/>
              </a:spcAft>
              <a:buClr>
                <a:schemeClr val="accent1"/>
              </a:buClr>
              <a:buSzPts val="2300"/>
              <a:buFont typeface="Arial"/>
              <a:buChar char="•"/>
              <a:defRPr sz="2000" b="0" i="0" u="none" strike="noStrike" cap="none">
                <a:solidFill>
                  <a:schemeClr val="dk2"/>
                </a:solidFill>
                <a:latin typeface="Arial"/>
                <a:ea typeface="Arial"/>
                <a:cs typeface="Arial"/>
                <a:sym typeface="Arial"/>
              </a:defRPr>
            </a:lvl3pPr>
            <a:lvl4pPr marL="1828800" marR="0" lvl="3" indent="-330200" algn="l" rtl="0">
              <a:lnSpc>
                <a:spcPct val="95000"/>
              </a:lnSpc>
              <a:spcBef>
                <a:spcPts val="600"/>
              </a:spcBef>
              <a:spcAft>
                <a:spcPts val="0"/>
              </a:spcAft>
              <a:buClr>
                <a:schemeClr val="accent1"/>
              </a:buClr>
              <a:buSzPts val="1600"/>
              <a:buFont typeface="Arial"/>
              <a:buChar char="−"/>
              <a:defRPr sz="1600" b="0" i="0" u="none" strike="noStrike" cap="none">
                <a:solidFill>
                  <a:schemeClr val="dk2"/>
                </a:solidFill>
                <a:latin typeface="Arial"/>
                <a:ea typeface="Arial"/>
                <a:cs typeface="Arial"/>
                <a:sym typeface="Arial"/>
              </a:defRPr>
            </a:lvl4pPr>
            <a:lvl5pPr marL="2286000" marR="0" lvl="4" indent="-355600" algn="l" rtl="0">
              <a:lnSpc>
                <a:spcPct val="95000"/>
              </a:lnSpc>
              <a:spcBef>
                <a:spcPts val="600"/>
              </a:spcBef>
              <a:spcAft>
                <a:spcPts val="0"/>
              </a:spcAft>
              <a:buClr>
                <a:schemeClr val="accent1"/>
              </a:buClr>
              <a:buSzPts val="2000"/>
              <a:buFont typeface="Arial"/>
              <a:buChar char="​"/>
              <a:defRPr sz="2000" b="0" i="0" u="none" strike="noStrike" cap="none">
                <a:solidFill>
                  <a:schemeClr val="accent1"/>
                </a:solidFill>
                <a:latin typeface="Arial"/>
                <a:ea typeface="Arial"/>
                <a:cs typeface="Arial"/>
                <a:sym typeface="Arial"/>
              </a:defRPr>
            </a:lvl5pPr>
            <a:lvl6pPr marL="2743200" marR="0" lvl="5" indent="-406400" algn="l" rtl="0">
              <a:lnSpc>
                <a:spcPct val="95000"/>
              </a:lnSpc>
              <a:spcBef>
                <a:spcPts val="600"/>
              </a:spcBef>
              <a:spcAft>
                <a:spcPts val="0"/>
              </a:spcAft>
              <a:buClr>
                <a:schemeClr val="accent1"/>
              </a:buClr>
              <a:buSzPts val="2800"/>
              <a:buFont typeface="Arial"/>
              <a:buChar char="​"/>
              <a:defRPr sz="2800" b="1" i="0" u="none" strike="noStrike" cap="none">
                <a:solidFill>
                  <a:schemeClr val="accent1"/>
                </a:solidFill>
                <a:latin typeface="Arial"/>
                <a:ea typeface="Arial"/>
                <a:cs typeface="Arial"/>
                <a:sym typeface="Arial"/>
              </a:defRPr>
            </a:lvl6pPr>
            <a:lvl7pPr marL="3200400" marR="0" lvl="6" indent="-381000" algn="l" rtl="0">
              <a:lnSpc>
                <a:spcPct val="95000"/>
              </a:lnSpc>
              <a:spcBef>
                <a:spcPts val="6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7pPr>
            <a:lvl8pPr marL="3657600" marR="0" lvl="7" indent="-355600" algn="l" rtl="0">
              <a:lnSpc>
                <a:spcPct val="95000"/>
              </a:lnSpc>
              <a:spcBef>
                <a:spcPts val="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228600" algn="l" rtl="0">
              <a:lnSpc>
                <a:spcPct val="95000"/>
              </a:lnSpc>
              <a:spcBef>
                <a:spcPts val="600"/>
              </a:spcBef>
              <a:spcAft>
                <a:spcPts val="300"/>
              </a:spcAft>
              <a:buClr>
                <a:schemeClr val="dk1"/>
              </a:buClr>
              <a:buSzPts val="1600"/>
              <a:buFont typeface="Arial"/>
              <a:buNone/>
              <a:defRPr sz="1600" b="0" i="0" u="none" strike="noStrike" cap="none">
                <a:solidFill>
                  <a:schemeClr val="dk1"/>
                </a:solidFill>
                <a:latin typeface="Arial"/>
                <a:ea typeface="Arial"/>
                <a:cs typeface="Arial"/>
                <a:sym typeface="Arial"/>
              </a:defRPr>
            </a:lvl9pPr>
          </a:lstStyle>
          <a:p>
            <a:endParaRPr/>
          </a:p>
        </p:txBody>
      </p:sp>
      <p:sp>
        <p:nvSpPr>
          <p:cNvPr id="1209" name="Google Shape;1209;p108"/>
          <p:cNvSpPr txBox="1"/>
          <p:nvPr/>
        </p:nvSpPr>
        <p:spPr>
          <a:xfrm>
            <a:off x="7153835" y="34865"/>
            <a:ext cx="5033863" cy="246221"/>
          </a:xfrm>
          <a:prstGeom prst="rect">
            <a:avLst/>
          </a:prstGeom>
          <a:noFill/>
          <a:ln>
            <a:noFill/>
          </a:ln>
        </p:spPr>
        <p:txBody>
          <a:bodyPr spcFirstLastPara="1" wrap="square" lIns="121900" tIns="60925" rIns="121900" bIns="60925" anchor="t" anchorCtr="0">
            <a:noAutofit/>
          </a:bodyPr>
          <a:lstStyle/>
          <a:p>
            <a:pPr marL="0" marR="0" lvl="0" indent="0" algn="r" rtl="0">
              <a:spcBef>
                <a:spcPts val="0"/>
              </a:spcBef>
              <a:spcAft>
                <a:spcPts val="0"/>
              </a:spcAft>
              <a:buClr>
                <a:srgbClr val="000000"/>
              </a:buClr>
              <a:buSzPts val="800"/>
              <a:buFont typeface="Arial"/>
              <a:buNone/>
            </a:pPr>
            <a:r>
              <a:rPr lang="en-US" sz="800" cap="none">
                <a:solidFill>
                  <a:srgbClr val="858585"/>
                </a:solidFill>
                <a:latin typeface="Arial"/>
                <a:ea typeface="Arial"/>
                <a:cs typeface="Arial"/>
                <a:sym typeface="Arial"/>
              </a:rPr>
              <a:t>© 2018 SPLUNK INC.</a:t>
            </a:r>
            <a:endParaRPr sz="1900"/>
          </a:p>
        </p:txBody>
      </p:sp>
      <p:sp>
        <p:nvSpPr>
          <p:cNvPr id="1210" name="Google Shape;1210;p108"/>
          <p:cNvSpPr txBox="1"/>
          <p:nvPr/>
        </p:nvSpPr>
        <p:spPr>
          <a:xfrm>
            <a:off x="6696636" y="-4847862"/>
            <a:ext cx="5491061" cy="246221"/>
          </a:xfrm>
          <a:prstGeom prst="rect">
            <a:avLst/>
          </a:prstGeom>
          <a:noFill/>
          <a:ln>
            <a:noFill/>
          </a:ln>
        </p:spPr>
        <p:txBody>
          <a:bodyPr spcFirstLastPara="1" wrap="square" lIns="121900" tIns="60925" rIns="121900" bIns="60925" anchor="t" anchorCtr="0">
            <a:noAutofit/>
          </a:bodyPr>
          <a:lstStyle/>
          <a:p>
            <a:pPr marL="0" marR="0" lvl="0" indent="0" algn="r" rtl="0">
              <a:spcBef>
                <a:spcPts val="0"/>
              </a:spcBef>
              <a:spcAft>
                <a:spcPts val="0"/>
              </a:spcAft>
              <a:buClr>
                <a:srgbClr val="000000"/>
              </a:buClr>
              <a:buSzPts val="800"/>
              <a:buFont typeface="Arial"/>
              <a:buNone/>
            </a:pPr>
            <a:r>
              <a:rPr lang="en-US" sz="800" cap="none">
                <a:solidFill>
                  <a:srgbClr val="515151"/>
                </a:solidFill>
                <a:latin typeface="Arial"/>
                <a:ea typeface="Arial"/>
                <a:cs typeface="Arial"/>
                <a:sym typeface="Arial"/>
              </a:rPr>
              <a:t>© 2018 SPLUNK INC. CONFIDENTIAL INFORMATION. DO NOT DISTRIBUTE.</a:t>
            </a:r>
            <a:endParaRPr sz="1900"/>
          </a:p>
        </p:txBody>
      </p:sp>
    </p:spTree>
  </p:cSld>
  <p:clrMap bg1="lt1" tx1="dk1" bg2="dk2" tx2="lt2" accent1="accent1" accent2="accent2" accent3="accent3" accent4="accent4" accent5="accent5" accent6="accent6" hlink="hlink" folHlink="folHlink"/>
  <p:sldLayoutIdLst>
    <p:sldLayoutId id="2147483752" r:id="rId1"/>
  </p:sldLayoutIdLst>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53">
          <p15:clr>
            <a:srgbClr val="F26B43"/>
          </p15:clr>
        </p15:guide>
        <p15:guide id="2" pos="9857">
          <p15:clr>
            <a:srgbClr val="5ACBF0"/>
          </p15:clr>
        </p15:guide>
        <p15:guide id="3" orient="horz" pos="5143">
          <p15:clr>
            <a:srgbClr val="F26B43"/>
          </p15:clr>
        </p15:guide>
        <p15:guide id="4" orient="horz" pos="816">
          <p15:clr>
            <a:srgbClr val="F26B43"/>
          </p15:clr>
        </p15:guide>
        <p15:guide id="5" pos="381">
          <p15:clr>
            <a:srgbClr val="5ACBF0"/>
          </p15:clr>
        </p15:guide>
        <p15:guide id="6" orient="horz" pos="1193">
          <p15:clr>
            <a:srgbClr val="F26B43"/>
          </p15:clr>
        </p15:guide>
        <p15:guide id="7" orient="horz" pos="1383">
          <p15:clr>
            <a:srgbClr val="F26B43"/>
          </p15:clr>
        </p15:guide>
        <p15:guide id="8" orient="horz" pos="1568">
          <p15:clr>
            <a:srgbClr val="F26B43"/>
          </p15:clr>
        </p15:guide>
        <p15:guide id="9" orient="horz" pos="1760">
          <p15:clr>
            <a:srgbClr val="F26B43"/>
          </p15:clr>
        </p15:guide>
        <p15:guide id="10" orient="horz" pos="1944">
          <p15:clr>
            <a:srgbClr val="F26B43"/>
          </p15:clr>
        </p15:guide>
        <p15:guide id="11" orient="horz" pos="2139">
          <p15:clr>
            <a:srgbClr val="F26B43"/>
          </p15:clr>
        </p15:guide>
        <p15:guide id="12" orient="horz" pos="2324">
          <p15:clr>
            <a:srgbClr val="F26B43"/>
          </p15:clr>
        </p15:guide>
        <p15:guide id="13" orient="horz" pos="2509">
          <p15:clr>
            <a:srgbClr val="F26B43"/>
          </p15:clr>
        </p15:guide>
        <p15:guide id="14" orient="horz" pos="2697">
          <p15:clr>
            <a:srgbClr val="F26B43"/>
          </p15:clr>
        </p15:guide>
        <p15:guide id="15" orient="horz" pos="2887">
          <p15:clr>
            <a:srgbClr val="F26B43"/>
          </p15:clr>
        </p15:guide>
        <p15:guide id="16" orient="horz" pos="3079">
          <p15:clr>
            <a:srgbClr val="F26B43"/>
          </p15:clr>
        </p15:guide>
        <p15:guide id="17" orient="horz" pos="3267">
          <p15:clr>
            <a:srgbClr val="F26B43"/>
          </p15:clr>
        </p15:guide>
        <p15:guide id="18" orient="horz" pos="3451">
          <p15:clr>
            <a:srgbClr val="F26B43"/>
          </p15:clr>
        </p15:guide>
        <p15:guide id="19" orient="horz" pos="3639">
          <p15:clr>
            <a:srgbClr val="F26B43"/>
          </p15:clr>
        </p15:guide>
        <p15:guide id="20" orient="horz" pos="3831">
          <p15:clr>
            <a:srgbClr val="F26B43"/>
          </p15:clr>
        </p15:guide>
        <p15:guide id="21" orient="horz" pos="4015">
          <p15:clr>
            <a:srgbClr val="F26B43"/>
          </p15:clr>
        </p15:guide>
        <p15:guide id="22" orient="horz" pos="4209">
          <p15:clr>
            <a:srgbClr val="F26B43"/>
          </p15:clr>
        </p15:guide>
        <p15:guide id="23" orient="horz" pos="4395">
          <p15:clr>
            <a:srgbClr val="F26B43"/>
          </p15:clr>
        </p15:guide>
        <p15:guide id="24" orient="horz" pos="4576">
          <p15:clr>
            <a:srgbClr val="F26B43"/>
          </p15:clr>
        </p15:guide>
        <p15:guide id="25" orient="horz" pos="4773">
          <p15:clr>
            <a:srgbClr val="F26B43"/>
          </p15:clr>
        </p15:guide>
        <p15:guide id="26" orient="horz" pos="4960">
          <p15:clr>
            <a:srgbClr val="F26B43"/>
          </p15:clr>
        </p15:guide>
        <p15:guide id="27" orient="horz" pos="1008">
          <p15:clr>
            <a:srgbClr val="F26B43"/>
          </p15:clr>
        </p15:guide>
        <p15:guide id="28" pos="2637">
          <p15:clr>
            <a:srgbClr val="5ACBF0"/>
          </p15:clr>
        </p15:guide>
        <p15:guide id="29" pos="2787">
          <p15:clr>
            <a:srgbClr val="5ACBF0"/>
          </p15:clr>
        </p15:guide>
        <p15:guide id="30" pos="1984">
          <p15:clr>
            <a:srgbClr val="5ACBF0"/>
          </p15:clr>
        </p15:guide>
        <p15:guide id="31" pos="1837">
          <p15:clr>
            <a:srgbClr val="5ACBF0"/>
          </p15:clr>
        </p15:guide>
        <p15:guide id="32" pos="1184">
          <p15:clr>
            <a:srgbClr val="5ACBF0"/>
          </p15:clr>
        </p15:guide>
        <p15:guide id="33" pos="1037">
          <p15:clr>
            <a:srgbClr val="5ACBF0"/>
          </p15:clr>
        </p15:guide>
        <p15:guide id="34" pos="3440">
          <p15:clr>
            <a:srgbClr val="5ACBF0"/>
          </p15:clr>
        </p15:guide>
        <p15:guide id="35" pos="3591">
          <p15:clr>
            <a:srgbClr val="5ACBF0"/>
          </p15:clr>
        </p15:guide>
        <p15:guide id="36" pos="4240">
          <p15:clr>
            <a:srgbClr val="5ACBF0"/>
          </p15:clr>
        </p15:guide>
        <p15:guide id="37" pos="4391">
          <p15:clr>
            <a:srgbClr val="5ACBF0"/>
          </p15:clr>
        </p15:guide>
        <p15:guide id="38" pos="5040">
          <p15:clr>
            <a:srgbClr val="5ACBF0"/>
          </p15:clr>
        </p15:guide>
        <p15:guide id="39" pos="5193">
          <p15:clr>
            <a:srgbClr val="5ACBF0"/>
          </p15:clr>
        </p15:guide>
        <p15:guide id="40" pos="5843">
          <p15:clr>
            <a:srgbClr val="5ACBF0"/>
          </p15:clr>
        </p15:guide>
        <p15:guide id="41" pos="5997">
          <p15:clr>
            <a:srgbClr val="5ACBF0"/>
          </p15:clr>
        </p15:guide>
        <p15:guide id="42" pos="6647">
          <p15:clr>
            <a:srgbClr val="5ACBF0"/>
          </p15:clr>
        </p15:guide>
        <p15:guide id="43" pos="6793">
          <p15:clr>
            <a:srgbClr val="5ACBF0"/>
          </p15:clr>
        </p15:guide>
        <p15:guide id="44" pos="7447">
          <p15:clr>
            <a:srgbClr val="5ACBF0"/>
          </p15:clr>
        </p15:guide>
        <p15:guide id="45" pos="7600">
          <p15:clr>
            <a:srgbClr val="5ACBF0"/>
          </p15:clr>
        </p15:guide>
        <p15:guide id="46" pos="8253">
          <p15:clr>
            <a:srgbClr val="5ACBF0"/>
          </p15:clr>
        </p15:guide>
        <p15:guide id="47" pos="8400">
          <p15:clr>
            <a:srgbClr val="5ACBF0"/>
          </p15:clr>
        </p15:guide>
        <p15:guide id="48" pos="9049">
          <p15:clr>
            <a:srgbClr val="5ACBF0"/>
          </p15:clr>
        </p15:guide>
        <p15:guide id="49" pos="9200">
          <p15:clr>
            <a:srgbClr val="5ACBF0"/>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753"/>
        <p:cNvGrpSpPr/>
        <p:nvPr/>
      </p:nvGrpSpPr>
      <p:grpSpPr>
        <a:xfrm>
          <a:off x="0" y="0"/>
          <a:ext cx="0" cy="0"/>
          <a:chOff x="0" y="0"/>
          <a:chExt cx="0" cy="0"/>
        </a:xfrm>
      </p:grpSpPr>
      <p:pic>
        <p:nvPicPr>
          <p:cNvPr id="1754" name="Google Shape;1754;p153"/>
          <p:cNvPicPr preferRelativeResize="0"/>
          <p:nvPr/>
        </p:nvPicPr>
        <p:blipFill rotWithShape="1">
          <a:blip r:embed="rId4">
            <a:alphaModFix/>
          </a:blip>
          <a:srcRect/>
          <a:stretch/>
        </p:blipFill>
        <p:spPr>
          <a:xfrm>
            <a:off x="9745666" y="6368577"/>
            <a:ext cx="2140265" cy="297553"/>
          </a:xfrm>
          <a:prstGeom prst="rect">
            <a:avLst/>
          </a:prstGeom>
          <a:noFill/>
          <a:ln>
            <a:noFill/>
          </a:ln>
        </p:spPr>
      </p:pic>
      <p:pic>
        <p:nvPicPr>
          <p:cNvPr id="1755" name="Google Shape;1755;p153"/>
          <p:cNvPicPr preferRelativeResize="0"/>
          <p:nvPr/>
        </p:nvPicPr>
        <p:blipFill rotWithShape="1">
          <a:blip r:embed="rId5">
            <a:alphaModFix/>
          </a:blip>
          <a:srcRect/>
          <a:stretch/>
        </p:blipFill>
        <p:spPr>
          <a:xfrm>
            <a:off x="0" y="0"/>
            <a:ext cx="12192000" cy="6858000"/>
          </a:xfrm>
          <a:prstGeom prst="rect">
            <a:avLst/>
          </a:prstGeom>
          <a:noFill/>
          <a:ln>
            <a:noFill/>
          </a:ln>
        </p:spPr>
      </p:pic>
      <p:sp>
        <p:nvSpPr>
          <p:cNvPr id="1756" name="Google Shape;1756;p153"/>
          <p:cNvSpPr txBox="1">
            <a:spLocks noGrp="1"/>
          </p:cNvSpPr>
          <p:nvPr>
            <p:ph type="title"/>
          </p:nvPr>
        </p:nvSpPr>
        <p:spPr>
          <a:xfrm>
            <a:off x="456063" y="310393"/>
            <a:ext cx="11279875" cy="899929"/>
          </a:xfrm>
          <a:prstGeom prst="rect">
            <a:avLst/>
          </a:prstGeom>
          <a:noFill/>
          <a:ln>
            <a:noFill/>
          </a:ln>
        </p:spPr>
        <p:txBody>
          <a:bodyPr spcFirstLastPara="1" wrap="square" lIns="0" tIns="82275" rIns="0" bIns="0" anchor="t" anchorCtr="0">
            <a:noAutofit/>
          </a:bodyPr>
          <a:lstStyle>
            <a:lvl1pPr marR="0" lvl="0" algn="ctr" rtl="0">
              <a:lnSpc>
                <a:spcPct val="86000"/>
              </a:lnSpc>
              <a:spcBef>
                <a:spcPts val="0"/>
              </a:spcBef>
              <a:spcAft>
                <a:spcPts val="0"/>
              </a:spcAft>
              <a:buClr>
                <a:schemeClr val="dk1"/>
              </a:buClr>
              <a:buSzPts val="3600"/>
              <a:buFont typeface="Arial"/>
              <a:buNone/>
              <a:defRPr sz="36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9pPr>
          </a:lstStyle>
          <a:p>
            <a:endParaRPr/>
          </a:p>
        </p:txBody>
      </p:sp>
      <p:sp>
        <p:nvSpPr>
          <p:cNvPr id="1757" name="Google Shape;1757;p153"/>
          <p:cNvSpPr txBox="1">
            <a:spLocks noGrp="1"/>
          </p:cNvSpPr>
          <p:nvPr>
            <p:ph type="body" idx="1"/>
          </p:nvPr>
        </p:nvSpPr>
        <p:spPr>
          <a:xfrm>
            <a:off x="456063" y="1270405"/>
            <a:ext cx="11279872" cy="4633471"/>
          </a:xfrm>
          <a:prstGeom prst="rect">
            <a:avLst/>
          </a:prstGeom>
          <a:noFill/>
          <a:ln>
            <a:noFill/>
          </a:ln>
        </p:spPr>
        <p:txBody>
          <a:bodyPr spcFirstLastPara="1" wrap="square" lIns="0" tIns="182875" rIns="0" bIns="45700" anchor="t" anchorCtr="0">
            <a:noAutofit/>
          </a:bodyPr>
          <a:lstStyle>
            <a:lvl1pPr marL="457200" marR="0" lvl="0" indent="-336550" algn="l" rtl="0">
              <a:lnSpc>
                <a:spcPct val="92000"/>
              </a:lnSpc>
              <a:spcBef>
                <a:spcPts val="700"/>
              </a:spcBef>
              <a:spcAft>
                <a:spcPts val="0"/>
              </a:spcAft>
              <a:buClr>
                <a:schemeClr val="accent1"/>
              </a:buClr>
              <a:buSzPts val="1700"/>
              <a:buFont typeface="Merriweather Sans"/>
              <a:buChar char="▶"/>
              <a:defRPr sz="2400" b="0" i="0" u="none" strike="noStrike" cap="none">
                <a:solidFill>
                  <a:schemeClr val="dk1"/>
                </a:solidFill>
                <a:latin typeface="Arial"/>
                <a:ea typeface="Arial"/>
                <a:cs typeface="Arial"/>
                <a:sym typeface="Arial"/>
              </a:defRPr>
            </a:lvl1pPr>
            <a:lvl2pPr marL="914400" marR="0" lvl="1" indent="-374650" algn="l" rtl="0">
              <a:lnSpc>
                <a:spcPct val="95000"/>
              </a:lnSpc>
              <a:spcBef>
                <a:spcPts val="700"/>
              </a:spcBef>
              <a:spcAft>
                <a:spcPts val="0"/>
              </a:spcAft>
              <a:buClr>
                <a:schemeClr val="accent1"/>
              </a:buClr>
              <a:buSzPts val="2300"/>
              <a:buFont typeface="Arial"/>
              <a:buChar char="•"/>
              <a:defRPr sz="2000" b="0" i="0" u="none" strike="noStrike" cap="none">
                <a:solidFill>
                  <a:schemeClr val="dk2"/>
                </a:solidFill>
                <a:latin typeface="Arial"/>
                <a:ea typeface="Arial"/>
                <a:cs typeface="Arial"/>
                <a:sym typeface="Arial"/>
              </a:defRPr>
            </a:lvl2pPr>
            <a:lvl3pPr marL="1371600" marR="0" lvl="2" indent="-374650" algn="l" rtl="0">
              <a:lnSpc>
                <a:spcPct val="95000"/>
              </a:lnSpc>
              <a:spcBef>
                <a:spcPts val="700"/>
              </a:spcBef>
              <a:spcAft>
                <a:spcPts val="0"/>
              </a:spcAft>
              <a:buClr>
                <a:schemeClr val="accent1"/>
              </a:buClr>
              <a:buSzPts val="2300"/>
              <a:buFont typeface="Arial"/>
              <a:buChar char="•"/>
              <a:defRPr sz="2000" b="0" i="0" u="none" strike="noStrike" cap="none">
                <a:solidFill>
                  <a:schemeClr val="dk2"/>
                </a:solidFill>
                <a:latin typeface="Arial"/>
                <a:ea typeface="Arial"/>
                <a:cs typeface="Arial"/>
                <a:sym typeface="Arial"/>
              </a:defRPr>
            </a:lvl3pPr>
            <a:lvl4pPr marL="1828800" marR="0" lvl="3" indent="-330200" algn="l" rtl="0">
              <a:lnSpc>
                <a:spcPct val="95000"/>
              </a:lnSpc>
              <a:spcBef>
                <a:spcPts val="700"/>
              </a:spcBef>
              <a:spcAft>
                <a:spcPts val="0"/>
              </a:spcAft>
              <a:buClr>
                <a:schemeClr val="accent1"/>
              </a:buClr>
              <a:buSzPts val="1600"/>
              <a:buFont typeface="Arial"/>
              <a:buChar char="−"/>
              <a:defRPr sz="1600" b="0" i="0" u="none" strike="noStrike" cap="none">
                <a:solidFill>
                  <a:schemeClr val="dk2"/>
                </a:solidFill>
                <a:latin typeface="Arial"/>
                <a:ea typeface="Arial"/>
                <a:cs typeface="Arial"/>
                <a:sym typeface="Arial"/>
              </a:defRPr>
            </a:lvl4pPr>
            <a:lvl5pPr marL="2286000" marR="0" lvl="4" indent="-355600" algn="l" rtl="0">
              <a:lnSpc>
                <a:spcPct val="95000"/>
              </a:lnSpc>
              <a:spcBef>
                <a:spcPts val="700"/>
              </a:spcBef>
              <a:spcAft>
                <a:spcPts val="0"/>
              </a:spcAft>
              <a:buClr>
                <a:schemeClr val="accent1"/>
              </a:buClr>
              <a:buSzPts val="2000"/>
              <a:buFont typeface="Arial"/>
              <a:buChar char="​"/>
              <a:defRPr sz="2000" b="0" i="0" u="none" strike="noStrike" cap="none">
                <a:solidFill>
                  <a:schemeClr val="accent1"/>
                </a:solidFill>
                <a:latin typeface="Arial"/>
                <a:ea typeface="Arial"/>
                <a:cs typeface="Arial"/>
                <a:sym typeface="Arial"/>
              </a:defRPr>
            </a:lvl5pPr>
            <a:lvl6pPr marL="2743200" marR="0" lvl="5" indent="-406400" algn="l" rtl="0">
              <a:lnSpc>
                <a:spcPct val="95000"/>
              </a:lnSpc>
              <a:spcBef>
                <a:spcPts val="700"/>
              </a:spcBef>
              <a:spcAft>
                <a:spcPts val="0"/>
              </a:spcAft>
              <a:buClr>
                <a:schemeClr val="accent1"/>
              </a:buClr>
              <a:buSzPts val="2800"/>
              <a:buFont typeface="Arial"/>
              <a:buChar char="​"/>
              <a:defRPr sz="2800" b="1" i="0" u="none" strike="noStrike" cap="none">
                <a:solidFill>
                  <a:schemeClr val="accent1"/>
                </a:solidFill>
                <a:latin typeface="Arial"/>
                <a:ea typeface="Arial"/>
                <a:cs typeface="Arial"/>
                <a:sym typeface="Arial"/>
              </a:defRPr>
            </a:lvl6pPr>
            <a:lvl7pPr marL="3200400" marR="0" lvl="6" indent="-381000" algn="l" rtl="0">
              <a:lnSpc>
                <a:spcPct val="95000"/>
              </a:lnSpc>
              <a:spcBef>
                <a:spcPts val="7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7pPr>
            <a:lvl8pPr marL="3657600" marR="0" lvl="7" indent="-355600" algn="l" rtl="0">
              <a:lnSpc>
                <a:spcPct val="95000"/>
              </a:lnSpc>
              <a:spcBef>
                <a:spcPts val="7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228600" algn="l" rtl="0">
              <a:lnSpc>
                <a:spcPct val="95000"/>
              </a:lnSpc>
              <a:spcBef>
                <a:spcPts val="700"/>
              </a:spcBef>
              <a:spcAft>
                <a:spcPts val="300"/>
              </a:spcAft>
              <a:buClr>
                <a:schemeClr val="dk1"/>
              </a:buClr>
              <a:buSzPts val="1600"/>
              <a:buFont typeface="Arial"/>
              <a:buNone/>
              <a:defRPr sz="1600" b="0" i="0" u="none" strike="noStrike" cap="none">
                <a:solidFill>
                  <a:schemeClr val="dk1"/>
                </a:solidFill>
                <a:latin typeface="Arial"/>
                <a:ea typeface="Arial"/>
                <a:cs typeface="Arial"/>
                <a:sym typeface="Arial"/>
              </a:defRPr>
            </a:lvl9pPr>
          </a:lstStyle>
          <a:p>
            <a:endParaRPr/>
          </a:p>
        </p:txBody>
      </p:sp>
      <p:sp>
        <p:nvSpPr>
          <p:cNvPr id="1758" name="Google Shape;1758;p153"/>
          <p:cNvSpPr txBox="1"/>
          <p:nvPr/>
        </p:nvSpPr>
        <p:spPr>
          <a:xfrm>
            <a:off x="7153835" y="34865"/>
            <a:ext cx="5033861" cy="215444"/>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800"/>
              <a:buFont typeface="Arial"/>
              <a:buNone/>
            </a:pPr>
            <a:r>
              <a:rPr lang="en-US" sz="800" b="0" i="0" u="none" strike="noStrike" cap="none">
                <a:solidFill>
                  <a:srgbClr val="858585"/>
                </a:solidFill>
                <a:latin typeface="Arial"/>
                <a:ea typeface="Arial"/>
                <a:cs typeface="Arial"/>
                <a:sym typeface="Arial"/>
              </a:rPr>
              <a:t>© 2018 SPLUNK INC.</a:t>
            </a:r>
            <a:endParaRPr sz="1500" b="0" i="0" u="none" strike="noStrike" cap="none">
              <a:solidFill>
                <a:srgbClr val="000000"/>
              </a:solidFill>
              <a:latin typeface="Arial"/>
              <a:ea typeface="Arial"/>
              <a:cs typeface="Arial"/>
              <a:sym typeface="Arial"/>
            </a:endParaRPr>
          </a:p>
        </p:txBody>
      </p:sp>
      <p:sp>
        <p:nvSpPr>
          <p:cNvPr id="1759" name="Google Shape;1759;p153"/>
          <p:cNvSpPr txBox="1"/>
          <p:nvPr/>
        </p:nvSpPr>
        <p:spPr>
          <a:xfrm>
            <a:off x="6696635" y="-4847862"/>
            <a:ext cx="5491061" cy="215444"/>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800"/>
              <a:buFont typeface="Arial"/>
              <a:buNone/>
            </a:pPr>
            <a:r>
              <a:rPr lang="en-US" sz="800" b="0" i="0" u="none" strike="noStrike" cap="none">
                <a:solidFill>
                  <a:srgbClr val="515151"/>
                </a:solidFill>
                <a:latin typeface="Arial"/>
                <a:ea typeface="Arial"/>
                <a:cs typeface="Arial"/>
                <a:sym typeface="Arial"/>
              </a:rPr>
              <a:t>© 2018 SPLUNK INC. CONFIDENTIAL INFORMATION. DO NOT DISTRIBUTE.</a:t>
            </a:r>
            <a:endParaRPr sz="1500" b="0"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797" r:id="rId1"/>
    <p:sldLayoutId id="2147483800" r:id="rId2"/>
  </p:sldLayoutIdLst>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91">
          <p15:clr>
            <a:srgbClr val="F26B43"/>
          </p15:clr>
        </p15:guide>
        <p15:guide id="2" pos="7393">
          <p15:clr>
            <a:srgbClr val="5ACBF0"/>
          </p15:clr>
        </p15:guide>
        <p15:guide id="3" orient="horz" pos="3857">
          <p15:clr>
            <a:srgbClr val="F26B43"/>
          </p15:clr>
        </p15:guide>
        <p15:guide id="4" orient="horz" pos="612">
          <p15:clr>
            <a:srgbClr val="F26B43"/>
          </p15:clr>
        </p15:guide>
        <p15:guide id="5" pos="287">
          <p15:clr>
            <a:srgbClr val="5ACBF0"/>
          </p15:clr>
        </p15:guide>
        <p15:guide id="6" orient="horz" pos="895">
          <p15:clr>
            <a:srgbClr val="F26B43"/>
          </p15:clr>
        </p15:guide>
        <p15:guide id="7" orient="horz" pos="1037">
          <p15:clr>
            <a:srgbClr val="F26B43"/>
          </p15:clr>
        </p15:guide>
        <p15:guide id="8" orient="horz" pos="1176">
          <p15:clr>
            <a:srgbClr val="F26B43"/>
          </p15:clr>
        </p15:guide>
        <p15:guide id="9" orient="horz" pos="1320">
          <p15:clr>
            <a:srgbClr val="F26B43"/>
          </p15:clr>
        </p15:guide>
        <p15:guide id="10" orient="horz" pos="1457">
          <p15:clr>
            <a:srgbClr val="F26B43"/>
          </p15:clr>
        </p15:guide>
        <p15:guide id="11" orient="horz" pos="1604">
          <p15:clr>
            <a:srgbClr val="F26B43"/>
          </p15:clr>
        </p15:guide>
        <p15:guide id="12" orient="horz" pos="1743">
          <p15:clr>
            <a:srgbClr val="F26B43"/>
          </p15:clr>
        </p15:guide>
        <p15:guide id="13" orient="horz" pos="1881">
          <p15:clr>
            <a:srgbClr val="F26B43"/>
          </p15:clr>
        </p15:guide>
        <p15:guide id="14" orient="horz" pos="2023">
          <p15:clr>
            <a:srgbClr val="F26B43"/>
          </p15:clr>
        </p15:guide>
        <p15:guide id="15" orient="horz" pos="2165">
          <p15:clr>
            <a:srgbClr val="F26B43"/>
          </p15:clr>
        </p15:guide>
        <p15:guide id="16" orient="horz" pos="2309">
          <p15:clr>
            <a:srgbClr val="F26B43"/>
          </p15:clr>
        </p15:guide>
        <p15:guide id="17" orient="horz" pos="2449">
          <p15:clr>
            <a:srgbClr val="F26B43"/>
          </p15:clr>
        </p15:guide>
        <p15:guide id="18" orient="horz" pos="2588">
          <p15:clr>
            <a:srgbClr val="F26B43"/>
          </p15:clr>
        </p15:guide>
        <p15:guide id="19" orient="horz" pos="2729">
          <p15:clr>
            <a:srgbClr val="F26B43"/>
          </p15:clr>
        </p15:guide>
        <p15:guide id="20" orient="horz" pos="2873">
          <p15:clr>
            <a:srgbClr val="F26B43"/>
          </p15:clr>
        </p15:guide>
        <p15:guide id="21" orient="horz" pos="3011">
          <p15:clr>
            <a:srgbClr val="F26B43"/>
          </p15:clr>
        </p15:guide>
        <p15:guide id="22" orient="horz" pos="3157">
          <p15:clr>
            <a:srgbClr val="F26B43"/>
          </p15:clr>
        </p15:guide>
        <p15:guide id="23" orient="horz" pos="3296">
          <p15:clr>
            <a:srgbClr val="F26B43"/>
          </p15:clr>
        </p15:guide>
        <p15:guide id="24" orient="horz" pos="3432">
          <p15:clr>
            <a:srgbClr val="F26B43"/>
          </p15:clr>
        </p15:guide>
        <p15:guide id="25" orient="horz" pos="3580">
          <p15:clr>
            <a:srgbClr val="F26B43"/>
          </p15:clr>
        </p15:guide>
        <p15:guide id="26" orient="horz" pos="3720">
          <p15:clr>
            <a:srgbClr val="F26B43"/>
          </p15:clr>
        </p15:guide>
        <p15:guide id="27" orient="horz" pos="756">
          <p15:clr>
            <a:srgbClr val="F26B43"/>
          </p15:clr>
        </p15:guide>
        <p15:guide id="28" pos="1977">
          <p15:clr>
            <a:srgbClr val="5ACBF0"/>
          </p15:clr>
        </p15:guide>
        <p15:guide id="29" pos="2089">
          <p15:clr>
            <a:srgbClr val="5ACBF0"/>
          </p15:clr>
        </p15:guide>
        <p15:guide id="30" pos="1488">
          <p15:clr>
            <a:srgbClr val="5ACBF0"/>
          </p15:clr>
        </p15:guide>
        <p15:guide id="31" pos="1377">
          <p15:clr>
            <a:srgbClr val="5ACBF0"/>
          </p15:clr>
        </p15:guide>
        <p15:guide id="32" pos="888">
          <p15:clr>
            <a:srgbClr val="5ACBF0"/>
          </p15:clr>
        </p15:guide>
        <p15:guide id="33" pos="777">
          <p15:clr>
            <a:srgbClr val="5ACBF0"/>
          </p15:clr>
        </p15:guide>
        <p15:guide id="34" pos="2580">
          <p15:clr>
            <a:srgbClr val="5ACBF0"/>
          </p15:clr>
        </p15:guide>
        <p15:guide id="35" pos="2693">
          <p15:clr>
            <a:srgbClr val="5ACBF0"/>
          </p15:clr>
        </p15:guide>
        <p15:guide id="36" pos="3180">
          <p15:clr>
            <a:srgbClr val="5ACBF0"/>
          </p15:clr>
        </p15:guide>
        <p15:guide id="37" pos="3293">
          <p15:clr>
            <a:srgbClr val="5ACBF0"/>
          </p15:clr>
        </p15:guide>
        <p15:guide id="38" pos="3780">
          <p15:clr>
            <a:srgbClr val="5ACBF0"/>
          </p15:clr>
        </p15:guide>
        <p15:guide id="39" pos="3895">
          <p15:clr>
            <a:srgbClr val="5ACBF0"/>
          </p15:clr>
        </p15:guide>
        <p15:guide id="40" pos="4383">
          <p15:clr>
            <a:srgbClr val="5ACBF0"/>
          </p15:clr>
        </p15:guide>
        <p15:guide id="41" pos="4497">
          <p15:clr>
            <a:srgbClr val="5ACBF0"/>
          </p15:clr>
        </p15:guide>
        <p15:guide id="42" pos="4985">
          <p15:clr>
            <a:srgbClr val="5ACBF0"/>
          </p15:clr>
        </p15:guide>
        <p15:guide id="43" pos="5095">
          <p15:clr>
            <a:srgbClr val="5ACBF0"/>
          </p15:clr>
        </p15:guide>
        <p15:guide id="44" pos="5585">
          <p15:clr>
            <a:srgbClr val="5ACBF0"/>
          </p15:clr>
        </p15:guide>
        <p15:guide id="45" pos="5700">
          <p15:clr>
            <a:srgbClr val="5ACBF0"/>
          </p15:clr>
        </p15:guide>
        <p15:guide id="46" pos="6191">
          <p15:clr>
            <a:srgbClr val="5ACBF0"/>
          </p15:clr>
        </p15:guide>
        <p15:guide id="47" pos="6300">
          <p15:clr>
            <a:srgbClr val="5ACBF0"/>
          </p15:clr>
        </p15:guide>
        <p15:guide id="48" pos="6787">
          <p15:clr>
            <a:srgbClr val="5ACBF0"/>
          </p15:clr>
        </p15:guide>
        <p15:guide id="49" pos="6900">
          <p15:clr>
            <a:srgbClr val="5ACBF0"/>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84"/>
        <p:cNvGrpSpPr/>
        <p:nvPr/>
      </p:nvGrpSpPr>
      <p:grpSpPr>
        <a:xfrm>
          <a:off x="0" y="0"/>
          <a:ext cx="0" cy="0"/>
          <a:chOff x="0" y="0"/>
          <a:chExt cx="0" cy="0"/>
        </a:xfrm>
      </p:grpSpPr>
      <p:pic>
        <p:nvPicPr>
          <p:cNvPr id="1785" name="Google Shape;1785;p160" descr="ART-PPT-footer-blu-102.png"/>
          <p:cNvPicPr preferRelativeResize="0"/>
          <p:nvPr/>
        </p:nvPicPr>
        <p:blipFill rotWithShape="1">
          <a:blip r:embed="rId21">
            <a:alphaModFix/>
          </a:blip>
          <a:srcRect/>
          <a:stretch/>
        </p:blipFill>
        <p:spPr>
          <a:xfrm>
            <a:off x="0" y="6265333"/>
            <a:ext cx="12208933" cy="609600"/>
          </a:xfrm>
          <a:prstGeom prst="rect">
            <a:avLst/>
          </a:prstGeom>
          <a:noFill/>
          <a:ln>
            <a:noFill/>
          </a:ln>
        </p:spPr>
      </p:pic>
      <p:sp>
        <p:nvSpPr>
          <p:cNvPr id="1786" name="Google Shape;1786;p160"/>
          <p:cNvSpPr txBox="1">
            <a:spLocks noGrp="1"/>
          </p:cNvSpPr>
          <p:nvPr>
            <p:ph type="title"/>
          </p:nvPr>
        </p:nvSpPr>
        <p:spPr>
          <a:xfrm>
            <a:off x="0" y="12700"/>
            <a:ext cx="12192000" cy="1143000"/>
          </a:xfrm>
          <a:prstGeom prst="rect">
            <a:avLst/>
          </a:prstGeom>
          <a:noFill/>
          <a:ln>
            <a:noFill/>
          </a:ln>
        </p:spPr>
        <p:txBody>
          <a:bodyPr spcFirstLastPara="1" wrap="square" lIns="108825" tIns="54400" rIns="108825" bIns="54400" anchor="ctr" anchorCtr="0">
            <a:noAutofit/>
          </a:bodyPr>
          <a:lstStyle>
            <a:lvl1pPr marR="0" lvl="0" algn="ctr" rtl="0">
              <a:spcBef>
                <a:spcPts val="0"/>
              </a:spcBef>
              <a:spcAft>
                <a:spcPts val="0"/>
              </a:spcAft>
              <a:buSzPts val="1900"/>
              <a:buNone/>
              <a:defRPr sz="49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900"/>
              <a:buNone/>
              <a:defRPr sz="49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900"/>
              <a:buNone/>
              <a:defRPr sz="49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900"/>
              <a:buNone/>
              <a:defRPr sz="49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900"/>
              <a:buNone/>
              <a:defRPr sz="49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900"/>
              <a:buNone/>
              <a:defRPr sz="49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900"/>
              <a:buNone/>
              <a:defRPr sz="49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900"/>
              <a:buNone/>
              <a:defRPr sz="49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900"/>
              <a:buNone/>
              <a:defRPr sz="4900" b="0" i="0" u="none" strike="noStrike" cap="none">
                <a:solidFill>
                  <a:srgbClr val="000000"/>
                </a:solidFill>
                <a:latin typeface="Calibri"/>
                <a:ea typeface="Calibri"/>
                <a:cs typeface="Calibri"/>
                <a:sym typeface="Calibri"/>
              </a:defRPr>
            </a:lvl9pPr>
          </a:lstStyle>
          <a:p>
            <a:endParaRPr/>
          </a:p>
        </p:txBody>
      </p:sp>
      <p:sp>
        <p:nvSpPr>
          <p:cNvPr id="1787" name="Google Shape;1787;p160"/>
          <p:cNvSpPr txBox="1">
            <a:spLocks noGrp="1"/>
          </p:cNvSpPr>
          <p:nvPr>
            <p:ph type="sldNum" idx="12"/>
          </p:nvPr>
        </p:nvSpPr>
        <p:spPr>
          <a:xfrm>
            <a:off x="5839884" y="6360584"/>
            <a:ext cx="514349" cy="342900"/>
          </a:xfrm>
          <a:prstGeom prst="rect">
            <a:avLst/>
          </a:prstGeom>
          <a:noFill/>
          <a:ln>
            <a:noFill/>
          </a:ln>
        </p:spPr>
        <p:txBody>
          <a:bodyPr spcFirstLastPara="1" wrap="square" lIns="108825" tIns="54400" rIns="108825" bIns="54400" anchor="ctr" anchorCtr="0">
            <a:noAutofit/>
          </a:bodyPr>
          <a:lstStyle>
            <a:lvl1pPr marL="0" marR="0" lvl="0" indent="0" algn="ctr" rtl="0">
              <a:lnSpc>
                <a:spcPct val="100000"/>
              </a:lnSpc>
              <a:spcBef>
                <a:spcPts val="0"/>
              </a:spcBef>
              <a:spcAft>
                <a:spcPts val="0"/>
              </a:spcAft>
              <a:buClr>
                <a:srgbClr val="C0C0C0"/>
              </a:buClr>
              <a:buSzPts val="1500"/>
              <a:buFont typeface="Arial"/>
              <a:buNone/>
              <a:defRPr sz="1500" b="0" i="0" u="none" strike="noStrike" cap="none">
                <a:solidFill>
                  <a:srgbClr val="C0C0C0"/>
                </a:solidFill>
                <a:latin typeface="Calibri"/>
                <a:ea typeface="Calibri"/>
                <a:cs typeface="Calibri"/>
                <a:sym typeface="Calibri"/>
              </a:defRPr>
            </a:lvl1pPr>
            <a:lvl2pPr marL="0" marR="0" lvl="1" indent="0" algn="ctr" rtl="0">
              <a:lnSpc>
                <a:spcPct val="100000"/>
              </a:lnSpc>
              <a:spcBef>
                <a:spcPts val="0"/>
              </a:spcBef>
              <a:spcAft>
                <a:spcPts val="0"/>
              </a:spcAft>
              <a:buClr>
                <a:srgbClr val="C0C0C0"/>
              </a:buClr>
              <a:buSzPts val="1500"/>
              <a:buFont typeface="Arial"/>
              <a:buNone/>
              <a:defRPr sz="1500" b="0" i="0" u="none" strike="noStrike" cap="none">
                <a:solidFill>
                  <a:srgbClr val="C0C0C0"/>
                </a:solidFill>
                <a:latin typeface="Calibri"/>
                <a:ea typeface="Calibri"/>
                <a:cs typeface="Calibri"/>
                <a:sym typeface="Calibri"/>
              </a:defRPr>
            </a:lvl2pPr>
            <a:lvl3pPr marL="0" marR="0" lvl="2" indent="0" algn="ctr" rtl="0">
              <a:lnSpc>
                <a:spcPct val="100000"/>
              </a:lnSpc>
              <a:spcBef>
                <a:spcPts val="0"/>
              </a:spcBef>
              <a:spcAft>
                <a:spcPts val="0"/>
              </a:spcAft>
              <a:buClr>
                <a:srgbClr val="C0C0C0"/>
              </a:buClr>
              <a:buSzPts val="1500"/>
              <a:buFont typeface="Arial"/>
              <a:buNone/>
              <a:defRPr sz="1500" b="0" i="0" u="none" strike="noStrike" cap="none">
                <a:solidFill>
                  <a:srgbClr val="C0C0C0"/>
                </a:solidFill>
                <a:latin typeface="Calibri"/>
                <a:ea typeface="Calibri"/>
                <a:cs typeface="Calibri"/>
                <a:sym typeface="Calibri"/>
              </a:defRPr>
            </a:lvl3pPr>
            <a:lvl4pPr marL="0" marR="0" lvl="3" indent="0" algn="ctr" rtl="0">
              <a:lnSpc>
                <a:spcPct val="100000"/>
              </a:lnSpc>
              <a:spcBef>
                <a:spcPts val="0"/>
              </a:spcBef>
              <a:spcAft>
                <a:spcPts val="0"/>
              </a:spcAft>
              <a:buClr>
                <a:srgbClr val="C0C0C0"/>
              </a:buClr>
              <a:buSzPts val="1500"/>
              <a:buFont typeface="Arial"/>
              <a:buNone/>
              <a:defRPr sz="1500" b="0" i="0" u="none" strike="noStrike" cap="none">
                <a:solidFill>
                  <a:srgbClr val="C0C0C0"/>
                </a:solidFill>
                <a:latin typeface="Calibri"/>
                <a:ea typeface="Calibri"/>
                <a:cs typeface="Calibri"/>
                <a:sym typeface="Calibri"/>
              </a:defRPr>
            </a:lvl4pPr>
            <a:lvl5pPr marL="0" marR="0" lvl="4" indent="0" algn="ctr" rtl="0">
              <a:lnSpc>
                <a:spcPct val="100000"/>
              </a:lnSpc>
              <a:spcBef>
                <a:spcPts val="0"/>
              </a:spcBef>
              <a:spcAft>
                <a:spcPts val="0"/>
              </a:spcAft>
              <a:buClr>
                <a:srgbClr val="C0C0C0"/>
              </a:buClr>
              <a:buSzPts val="1500"/>
              <a:buFont typeface="Arial"/>
              <a:buNone/>
              <a:defRPr sz="1500" b="0" i="0" u="none" strike="noStrike" cap="none">
                <a:solidFill>
                  <a:srgbClr val="C0C0C0"/>
                </a:solidFill>
                <a:latin typeface="Calibri"/>
                <a:ea typeface="Calibri"/>
                <a:cs typeface="Calibri"/>
                <a:sym typeface="Calibri"/>
              </a:defRPr>
            </a:lvl5pPr>
            <a:lvl6pPr marL="0" marR="0" lvl="5" indent="0" algn="ctr" rtl="0">
              <a:lnSpc>
                <a:spcPct val="100000"/>
              </a:lnSpc>
              <a:spcBef>
                <a:spcPts val="0"/>
              </a:spcBef>
              <a:spcAft>
                <a:spcPts val="0"/>
              </a:spcAft>
              <a:buClr>
                <a:srgbClr val="C0C0C0"/>
              </a:buClr>
              <a:buSzPts val="1500"/>
              <a:buFont typeface="Arial"/>
              <a:buNone/>
              <a:defRPr sz="1500" b="0" i="0" u="none" strike="noStrike" cap="none">
                <a:solidFill>
                  <a:srgbClr val="C0C0C0"/>
                </a:solidFill>
                <a:latin typeface="Calibri"/>
                <a:ea typeface="Calibri"/>
                <a:cs typeface="Calibri"/>
                <a:sym typeface="Calibri"/>
              </a:defRPr>
            </a:lvl6pPr>
            <a:lvl7pPr marL="0" marR="0" lvl="6" indent="0" algn="ctr" rtl="0">
              <a:lnSpc>
                <a:spcPct val="100000"/>
              </a:lnSpc>
              <a:spcBef>
                <a:spcPts val="0"/>
              </a:spcBef>
              <a:spcAft>
                <a:spcPts val="0"/>
              </a:spcAft>
              <a:buClr>
                <a:srgbClr val="C0C0C0"/>
              </a:buClr>
              <a:buSzPts val="1500"/>
              <a:buFont typeface="Arial"/>
              <a:buNone/>
              <a:defRPr sz="1500" b="0" i="0" u="none" strike="noStrike" cap="none">
                <a:solidFill>
                  <a:srgbClr val="C0C0C0"/>
                </a:solidFill>
                <a:latin typeface="Calibri"/>
                <a:ea typeface="Calibri"/>
                <a:cs typeface="Calibri"/>
                <a:sym typeface="Calibri"/>
              </a:defRPr>
            </a:lvl7pPr>
            <a:lvl8pPr marL="0" marR="0" lvl="7" indent="0" algn="ctr" rtl="0">
              <a:lnSpc>
                <a:spcPct val="100000"/>
              </a:lnSpc>
              <a:spcBef>
                <a:spcPts val="0"/>
              </a:spcBef>
              <a:spcAft>
                <a:spcPts val="0"/>
              </a:spcAft>
              <a:buClr>
                <a:srgbClr val="C0C0C0"/>
              </a:buClr>
              <a:buSzPts val="1500"/>
              <a:buFont typeface="Arial"/>
              <a:buNone/>
              <a:defRPr sz="1500" b="0" i="0" u="none" strike="noStrike" cap="none">
                <a:solidFill>
                  <a:srgbClr val="C0C0C0"/>
                </a:solidFill>
                <a:latin typeface="Calibri"/>
                <a:ea typeface="Calibri"/>
                <a:cs typeface="Calibri"/>
                <a:sym typeface="Calibri"/>
              </a:defRPr>
            </a:lvl8pPr>
            <a:lvl9pPr marL="0" marR="0" lvl="8" indent="0" algn="ctr" rtl="0">
              <a:lnSpc>
                <a:spcPct val="100000"/>
              </a:lnSpc>
              <a:spcBef>
                <a:spcPts val="0"/>
              </a:spcBef>
              <a:spcAft>
                <a:spcPts val="0"/>
              </a:spcAft>
              <a:buClr>
                <a:srgbClr val="C0C0C0"/>
              </a:buClr>
              <a:buSzPts val="1500"/>
              <a:buFont typeface="Arial"/>
              <a:buNone/>
              <a:defRPr sz="1500" b="0" i="0" u="none" strike="noStrike" cap="none">
                <a:solidFill>
                  <a:srgbClr val="C0C0C0"/>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802" r:id="rId1"/>
    <p:sldLayoutId id="2147483803" r:id="rId2"/>
    <p:sldLayoutId id="2147483804" r:id="rId3"/>
    <p:sldLayoutId id="2147483805" r:id="rId4"/>
    <p:sldLayoutId id="2147483806" r:id="rId5"/>
    <p:sldLayoutId id="2147483807" r:id="rId6"/>
    <p:sldLayoutId id="2147483808" r:id="rId7"/>
    <p:sldLayoutId id="2147483809" r:id="rId8"/>
    <p:sldLayoutId id="2147483810" r:id="rId9"/>
    <p:sldLayoutId id="2147483811" r:id="rId10"/>
    <p:sldLayoutId id="2147483812" r:id="rId11"/>
    <p:sldLayoutId id="2147483813" r:id="rId12"/>
    <p:sldLayoutId id="2147483814" r:id="rId13"/>
    <p:sldLayoutId id="2147483815" r:id="rId14"/>
    <p:sldLayoutId id="2147483816" r:id="rId15"/>
    <p:sldLayoutId id="2147483817" r:id="rId16"/>
    <p:sldLayoutId id="2147483818" r:id="rId17"/>
    <p:sldLayoutId id="2147483819" r:id="rId18"/>
    <p:sldLayoutId id="2147483830" r:id="rId1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xml"/><Relationship Id="rId1" Type="http://schemas.openxmlformats.org/officeDocument/2006/relationships/slideLayout" Target="../slideLayouts/slideLayout103.xml"/></Relationships>
</file>

<file path=ppt/slides/_rels/slide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xml"/><Relationship Id="rId1" Type="http://schemas.openxmlformats.org/officeDocument/2006/relationships/slideLayout" Target="../slideLayouts/slideLayout44.xml"/><Relationship Id="rId5" Type="http://schemas.openxmlformats.org/officeDocument/2006/relationships/image" Target="../media/image54.png"/><Relationship Id="rId4" Type="http://schemas.openxmlformats.org/officeDocument/2006/relationships/image" Target="../media/image22.png"/></Relationships>
</file>

<file path=ppt/slides/_rels/slide5.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5.xml"/><Relationship Id="rId1" Type="http://schemas.openxmlformats.org/officeDocument/2006/relationships/slideLayout" Target="../slideLayouts/slideLayout44.xml"/><Relationship Id="rId6" Type="http://schemas.openxmlformats.org/officeDocument/2006/relationships/image" Target="../media/image56.png"/><Relationship Id="rId5" Type="http://schemas.openxmlformats.org/officeDocument/2006/relationships/image" Target="../media/image22.png"/><Relationship Id="rId4" Type="http://schemas.openxmlformats.org/officeDocument/2006/relationships/image" Target="../media/image55.jpg"/></Relationships>
</file>

<file path=ppt/slides/_rels/slide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6.xml"/><Relationship Id="rId1" Type="http://schemas.openxmlformats.org/officeDocument/2006/relationships/slideLayout" Target="../slideLayouts/slideLayout44.xml"/><Relationship Id="rId5" Type="http://schemas.openxmlformats.org/officeDocument/2006/relationships/image" Target="../media/image31.png"/><Relationship Id="rId4" Type="http://schemas.openxmlformats.org/officeDocument/2006/relationships/image" Target="../media/image57.png"/></Relationships>
</file>

<file path=ppt/slides/_rels/slide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7.xml"/><Relationship Id="rId1" Type="http://schemas.openxmlformats.org/officeDocument/2006/relationships/slideLayout" Target="../slideLayouts/slideLayout44.xml"/><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1.xml"/></Relationships>
</file>

<file path=ppt/slides/_rels/slide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9.xml"/><Relationship Id="rId1" Type="http://schemas.openxmlformats.org/officeDocument/2006/relationships/slideLayout" Target="../slideLayouts/slideLayout63.xml"/><Relationship Id="rId4" Type="http://schemas.openxmlformats.org/officeDocument/2006/relationships/image" Target="../media/image59.png"/></Relationships>
</file>

<file path=ppt/slides/_rels/slide10.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70.png"/><Relationship Id="rId18" Type="http://schemas.openxmlformats.org/officeDocument/2006/relationships/image" Target="../media/image75.png"/><Relationship Id="rId3" Type="http://schemas.openxmlformats.org/officeDocument/2006/relationships/image" Target="../media/image60.png"/><Relationship Id="rId7" Type="http://schemas.openxmlformats.org/officeDocument/2006/relationships/image" Target="../media/image64.png"/><Relationship Id="rId12" Type="http://schemas.openxmlformats.org/officeDocument/2006/relationships/image" Target="../media/image69.png"/><Relationship Id="rId17" Type="http://schemas.openxmlformats.org/officeDocument/2006/relationships/image" Target="../media/image74.png"/><Relationship Id="rId2" Type="http://schemas.openxmlformats.org/officeDocument/2006/relationships/notesSlide" Target="../notesSlides/notesSlide10.xml"/><Relationship Id="rId16" Type="http://schemas.openxmlformats.org/officeDocument/2006/relationships/image" Target="../media/image73.png"/><Relationship Id="rId1" Type="http://schemas.openxmlformats.org/officeDocument/2006/relationships/slideLayout" Target="../slideLayouts/slideLayout45.xml"/><Relationship Id="rId6" Type="http://schemas.openxmlformats.org/officeDocument/2006/relationships/image" Target="../media/image63.gif"/><Relationship Id="rId11" Type="http://schemas.openxmlformats.org/officeDocument/2006/relationships/image" Target="../media/image68.jpg"/><Relationship Id="rId5" Type="http://schemas.openxmlformats.org/officeDocument/2006/relationships/image" Target="../media/image62.png"/><Relationship Id="rId15" Type="http://schemas.openxmlformats.org/officeDocument/2006/relationships/image" Target="../media/image72.png"/><Relationship Id="rId10" Type="http://schemas.openxmlformats.org/officeDocument/2006/relationships/image" Target="../media/image67.png"/><Relationship Id="rId4" Type="http://schemas.openxmlformats.org/officeDocument/2006/relationships/image" Target="../media/image61.png"/><Relationship Id="rId9" Type="http://schemas.openxmlformats.org/officeDocument/2006/relationships/image" Target="../media/image66.png"/><Relationship Id="rId14" Type="http://schemas.openxmlformats.org/officeDocument/2006/relationships/image" Target="../media/image71.png"/></Relationships>
</file>

<file path=ppt/slides/_rels/slide11.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76.png"/><Relationship Id="rId7" Type="http://schemas.openxmlformats.org/officeDocument/2006/relationships/image" Target="../media/image80.png"/><Relationship Id="rId2" Type="http://schemas.openxmlformats.org/officeDocument/2006/relationships/notesSlide" Target="../notesSlides/notesSlide11.xml"/><Relationship Id="rId1" Type="http://schemas.openxmlformats.org/officeDocument/2006/relationships/slideLayout" Target="../slideLayouts/slideLayout46.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 Id="rId9" Type="http://schemas.openxmlformats.org/officeDocument/2006/relationships/image" Target="../media/image82.png"/></Relationships>
</file>

<file path=ppt/slides/_rels/slide1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2.xml"/><Relationship Id="rId1" Type="http://schemas.openxmlformats.org/officeDocument/2006/relationships/slideLayout" Target="../slideLayouts/slideLayout59.xml"/><Relationship Id="rId4" Type="http://schemas.openxmlformats.org/officeDocument/2006/relationships/image" Target="../media/image84.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4.xml"/></Relationships>
</file>

<file path=ppt/slides/_rels/slide1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4.xml"/><Relationship Id="rId1" Type="http://schemas.openxmlformats.org/officeDocument/2006/relationships/slideLayout" Target="../slideLayouts/slideLayout44.xml"/><Relationship Id="rId5" Type="http://schemas.openxmlformats.org/officeDocument/2006/relationships/image" Target="../media/image87.png"/><Relationship Id="rId4" Type="http://schemas.openxmlformats.org/officeDocument/2006/relationships/image" Target="../media/image86.png"/></Relationships>
</file>

<file path=ppt/slides/_rels/slide15.xml.rels><?xml version="1.0" encoding="UTF-8" standalone="yes"?>
<Relationships xmlns="http://schemas.openxmlformats.org/package/2006/relationships"><Relationship Id="rId8" Type="http://schemas.openxmlformats.org/officeDocument/2006/relationships/image" Target="../media/image93.png"/><Relationship Id="rId13" Type="http://schemas.openxmlformats.org/officeDocument/2006/relationships/image" Target="../media/image98.png"/><Relationship Id="rId18" Type="http://schemas.openxmlformats.org/officeDocument/2006/relationships/image" Target="../media/image103.png"/><Relationship Id="rId3" Type="http://schemas.openxmlformats.org/officeDocument/2006/relationships/image" Target="../media/image88.png"/><Relationship Id="rId21" Type="http://schemas.openxmlformats.org/officeDocument/2006/relationships/image" Target="../media/image106.png"/><Relationship Id="rId7" Type="http://schemas.openxmlformats.org/officeDocument/2006/relationships/image" Target="../media/image92.png"/><Relationship Id="rId12" Type="http://schemas.openxmlformats.org/officeDocument/2006/relationships/image" Target="../media/image97.png"/><Relationship Id="rId17" Type="http://schemas.openxmlformats.org/officeDocument/2006/relationships/image" Target="../media/image102.png"/><Relationship Id="rId25" Type="http://schemas.openxmlformats.org/officeDocument/2006/relationships/image" Target="../media/image110.png"/><Relationship Id="rId2" Type="http://schemas.openxmlformats.org/officeDocument/2006/relationships/notesSlide" Target="../notesSlides/notesSlide15.xml"/><Relationship Id="rId16" Type="http://schemas.openxmlformats.org/officeDocument/2006/relationships/image" Target="../media/image101.png"/><Relationship Id="rId20" Type="http://schemas.openxmlformats.org/officeDocument/2006/relationships/image" Target="../media/image105.png"/><Relationship Id="rId1" Type="http://schemas.openxmlformats.org/officeDocument/2006/relationships/slideLayout" Target="../slideLayouts/slideLayout60.xml"/><Relationship Id="rId6" Type="http://schemas.openxmlformats.org/officeDocument/2006/relationships/image" Target="../media/image91.png"/><Relationship Id="rId11" Type="http://schemas.openxmlformats.org/officeDocument/2006/relationships/image" Target="../media/image96.png"/><Relationship Id="rId24" Type="http://schemas.openxmlformats.org/officeDocument/2006/relationships/image" Target="../media/image109.png"/><Relationship Id="rId5" Type="http://schemas.openxmlformats.org/officeDocument/2006/relationships/image" Target="../media/image90.png"/><Relationship Id="rId15" Type="http://schemas.openxmlformats.org/officeDocument/2006/relationships/image" Target="../media/image100.png"/><Relationship Id="rId23" Type="http://schemas.openxmlformats.org/officeDocument/2006/relationships/image" Target="../media/image108.png"/><Relationship Id="rId10" Type="http://schemas.openxmlformats.org/officeDocument/2006/relationships/image" Target="../media/image95.png"/><Relationship Id="rId19" Type="http://schemas.openxmlformats.org/officeDocument/2006/relationships/image" Target="../media/image104.png"/><Relationship Id="rId4" Type="http://schemas.openxmlformats.org/officeDocument/2006/relationships/image" Target="../media/image89.png"/><Relationship Id="rId9" Type="http://schemas.openxmlformats.org/officeDocument/2006/relationships/image" Target="../media/image94.png"/><Relationship Id="rId14" Type="http://schemas.openxmlformats.org/officeDocument/2006/relationships/image" Target="../media/image99.png"/><Relationship Id="rId22" Type="http://schemas.openxmlformats.org/officeDocument/2006/relationships/image" Target="../media/image107.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1.xml"/></Relationships>
</file>

<file path=ppt/slides/_rels/slide20.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20.xml"/><Relationship Id="rId1" Type="http://schemas.openxmlformats.org/officeDocument/2006/relationships/slideLayout" Target="../slideLayouts/slideLayout124.xml"/></Relationships>
</file>

<file path=ppt/slides/_rels/slide21.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21.xml"/><Relationship Id="rId1" Type="http://schemas.openxmlformats.org/officeDocument/2006/relationships/slideLayout" Target="../slideLayouts/slideLayout1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94"/>
        <p:cNvGrpSpPr/>
        <p:nvPr/>
      </p:nvGrpSpPr>
      <p:grpSpPr>
        <a:xfrm>
          <a:off x="0" y="0"/>
          <a:ext cx="0" cy="0"/>
          <a:chOff x="0" y="0"/>
          <a:chExt cx="0" cy="0"/>
        </a:xfrm>
      </p:grpSpPr>
      <p:sp>
        <p:nvSpPr>
          <p:cNvPr id="1895" name="Google Shape;1895;p182"/>
          <p:cNvSpPr txBox="1">
            <a:spLocks noGrp="1"/>
          </p:cNvSpPr>
          <p:nvPr>
            <p:ph type="ctrTitle"/>
          </p:nvPr>
        </p:nvSpPr>
        <p:spPr>
          <a:xfrm>
            <a:off x="3562348" y="867719"/>
            <a:ext cx="8442926" cy="2526271"/>
          </a:xfrm>
          <a:prstGeom prst="rect">
            <a:avLst/>
          </a:prstGeom>
          <a:noFill/>
          <a:ln>
            <a:noFill/>
          </a:ln>
        </p:spPr>
        <p:txBody>
          <a:bodyPr spcFirstLastPara="1" wrap="square" lIns="108825" tIns="54400" rIns="108825" bIns="54400" anchor="b" anchorCtr="0">
            <a:noAutofit/>
          </a:bodyPr>
          <a:lstStyle/>
          <a:p>
            <a:pPr marL="0" lvl="0" indent="0" algn="l" rtl="0">
              <a:lnSpc>
                <a:spcPct val="80000"/>
              </a:lnSpc>
              <a:spcBef>
                <a:spcPts val="0"/>
              </a:spcBef>
              <a:spcAft>
                <a:spcPts val="0"/>
              </a:spcAft>
              <a:buNone/>
            </a:pPr>
            <a:r>
              <a:rPr lang="en-US" sz="3100" b="1"/>
              <a:t>Splunk</a:t>
            </a:r>
            <a:br>
              <a:rPr lang="en-US" sz="3100" b="1"/>
            </a:br>
            <a:r>
              <a:rPr lang="en-US" sz="4400" b="1"/>
              <a:t>The Data-to-Everything Platform</a:t>
            </a:r>
            <a:endParaRPr sz="4900" b="1"/>
          </a:p>
        </p:txBody>
      </p:sp>
      <p:sp>
        <p:nvSpPr>
          <p:cNvPr id="1896" name="Google Shape;1896;p182"/>
          <p:cNvSpPr txBox="1">
            <a:spLocks noGrp="1"/>
          </p:cNvSpPr>
          <p:nvPr>
            <p:ph type="body" idx="2"/>
          </p:nvPr>
        </p:nvSpPr>
        <p:spPr>
          <a:xfrm>
            <a:off x="3562349" y="4261712"/>
            <a:ext cx="7943851" cy="723985"/>
          </a:xfrm>
          <a:prstGeom prst="rect">
            <a:avLst/>
          </a:prstGeom>
          <a:noFill/>
          <a:ln>
            <a:noFill/>
          </a:ln>
        </p:spPr>
        <p:txBody>
          <a:bodyPr spcFirstLastPara="1" wrap="square" lIns="121900" tIns="60925" rIns="121900" bIns="60925" anchor="b" anchorCtr="0">
            <a:noAutofit/>
          </a:bodyPr>
          <a:lstStyle/>
          <a:p>
            <a:pPr marL="0" lvl="0" indent="0" algn="l" rtl="0">
              <a:lnSpc>
                <a:spcPct val="83000"/>
              </a:lnSpc>
              <a:spcBef>
                <a:spcPts val="0"/>
              </a:spcBef>
              <a:spcAft>
                <a:spcPts val="0"/>
              </a:spcAft>
              <a:buClr>
                <a:schemeClr val="lt1"/>
              </a:buClr>
              <a:buSzPts val="1700"/>
              <a:buNone/>
            </a:pPr>
            <a:r>
              <a:rPr lang="en-US" sz="1900"/>
              <a:t>장경운 팀장</a:t>
            </a:r>
            <a:endParaRPr sz="1900"/>
          </a:p>
          <a:p>
            <a:pPr marL="0" lvl="0" indent="0" algn="l" rtl="0">
              <a:lnSpc>
                <a:spcPct val="83000"/>
              </a:lnSpc>
              <a:spcBef>
                <a:spcPts val="0"/>
              </a:spcBef>
              <a:spcAft>
                <a:spcPts val="0"/>
              </a:spcAft>
              <a:buClr>
                <a:schemeClr val="lt1"/>
              </a:buClr>
              <a:buSzPts val="1700"/>
              <a:buNone/>
            </a:pPr>
            <a:r>
              <a:rPr lang="en-US" sz="1900"/>
              <a:t>Splunk Korea</a:t>
            </a:r>
            <a:endParaRPr sz="1900"/>
          </a:p>
        </p:txBody>
      </p:sp>
      <p:sp>
        <p:nvSpPr>
          <p:cNvPr id="1897" name="Google Shape;1897;p182"/>
          <p:cNvSpPr txBox="1">
            <a:spLocks noGrp="1"/>
          </p:cNvSpPr>
          <p:nvPr>
            <p:ph type="body" idx="3"/>
          </p:nvPr>
        </p:nvSpPr>
        <p:spPr>
          <a:xfrm>
            <a:off x="3562349" y="5091043"/>
            <a:ext cx="7943851" cy="229935"/>
          </a:xfrm>
          <a:prstGeom prst="rect">
            <a:avLst/>
          </a:prstGeom>
          <a:noFill/>
          <a:ln>
            <a:noFill/>
          </a:ln>
        </p:spPr>
        <p:txBody>
          <a:bodyPr spcFirstLastPara="1" wrap="square" lIns="121900" tIns="60925" rIns="121900" bIns="60925" anchor="t" anchorCtr="0">
            <a:noAutofit/>
          </a:bodyPr>
          <a:lstStyle/>
          <a:p>
            <a:pPr marL="0" lvl="0" indent="0" algn="l" rtl="0">
              <a:lnSpc>
                <a:spcPct val="83000"/>
              </a:lnSpc>
              <a:spcBef>
                <a:spcPts val="0"/>
              </a:spcBef>
              <a:spcAft>
                <a:spcPts val="0"/>
              </a:spcAft>
              <a:buClr>
                <a:schemeClr val="lt1"/>
              </a:buClr>
              <a:buSzPts val="1400"/>
              <a:buNone/>
            </a:pPr>
            <a:r>
              <a:rPr lang="en-US" sz="1900"/>
              <a:t>2020.07</a:t>
            </a:r>
            <a:endParaRPr sz="190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02"/>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907"/>
        <p:cNvGrpSpPr/>
        <p:nvPr/>
      </p:nvGrpSpPr>
      <p:grpSpPr>
        <a:xfrm>
          <a:off x="0" y="0"/>
          <a:ext cx="0" cy="0"/>
          <a:chOff x="0" y="0"/>
          <a:chExt cx="0" cy="0"/>
        </a:xfrm>
      </p:grpSpPr>
      <p:pic>
        <p:nvPicPr>
          <p:cNvPr id="1908" name="Google Shape;1908;p184" descr="Corporate-Overview-Background3.jpg"/>
          <p:cNvPicPr preferRelativeResize="0"/>
          <p:nvPr/>
        </p:nvPicPr>
        <p:blipFill rotWithShape="1">
          <a:blip r:embed="rId3">
            <a:alphaModFix/>
          </a:blip>
          <a:srcRect/>
          <a:stretch/>
        </p:blipFill>
        <p:spPr>
          <a:xfrm>
            <a:off x="0" y="1"/>
            <a:ext cx="12192000" cy="6857992"/>
          </a:xfrm>
          <a:prstGeom prst="rect">
            <a:avLst/>
          </a:prstGeom>
          <a:noFill/>
          <a:ln>
            <a:noFill/>
          </a:ln>
        </p:spPr>
      </p:pic>
      <p:sp>
        <p:nvSpPr>
          <p:cNvPr id="1909" name="Google Shape;1909;p184"/>
          <p:cNvSpPr txBox="1">
            <a:spLocks noGrp="1"/>
          </p:cNvSpPr>
          <p:nvPr>
            <p:ph type="title"/>
          </p:nvPr>
        </p:nvSpPr>
        <p:spPr>
          <a:xfrm>
            <a:off x="456075" y="539007"/>
            <a:ext cx="11279700" cy="924900"/>
          </a:xfrm>
          <a:prstGeom prst="rect">
            <a:avLst/>
          </a:prstGeom>
          <a:noFill/>
          <a:ln>
            <a:noFill/>
          </a:ln>
        </p:spPr>
        <p:txBody>
          <a:bodyPr spcFirstLastPara="1" wrap="square" lIns="0" tIns="109700" rIns="0" bIns="0" anchor="t" anchorCtr="0">
            <a:noAutofit/>
          </a:bodyPr>
          <a:lstStyle/>
          <a:p>
            <a:pPr marL="0" lvl="0" indent="0" algn="ctr" rtl="0">
              <a:lnSpc>
                <a:spcPct val="86000"/>
              </a:lnSpc>
              <a:spcBef>
                <a:spcPts val="0"/>
              </a:spcBef>
              <a:spcAft>
                <a:spcPts val="0"/>
              </a:spcAft>
              <a:buClr>
                <a:srgbClr val="FFFFFF"/>
              </a:buClr>
              <a:buSzPts val="3600"/>
              <a:buFont typeface="Arial"/>
              <a:buNone/>
            </a:pPr>
            <a:r>
              <a:rPr lang="en-US" sz="3500">
                <a:solidFill>
                  <a:srgbClr val="FFFFFF"/>
                </a:solidFill>
              </a:rPr>
              <a:t>Splunk Company Overview</a:t>
            </a:r>
            <a:endParaRPr sz="3500"/>
          </a:p>
        </p:txBody>
      </p:sp>
      <p:grpSp>
        <p:nvGrpSpPr>
          <p:cNvPr id="1910" name="Google Shape;1910;p184"/>
          <p:cNvGrpSpPr/>
          <p:nvPr/>
        </p:nvGrpSpPr>
        <p:grpSpPr>
          <a:xfrm>
            <a:off x="1105576" y="1765101"/>
            <a:ext cx="10977275" cy="4977363"/>
            <a:chOff x="1105575" y="1765100"/>
            <a:chExt cx="10977275" cy="4977363"/>
          </a:xfrm>
        </p:grpSpPr>
        <p:sp>
          <p:nvSpPr>
            <p:cNvPr id="1911" name="Google Shape;1911;p184"/>
            <p:cNvSpPr txBox="1"/>
            <p:nvPr/>
          </p:nvSpPr>
          <p:spPr>
            <a:xfrm>
              <a:off x="5204025" y="1765100"/>
              <a:ext cx="3644700" cy="627300"/>
            </a:xfrm>
            <a:prstGeom prst="rect">
              <a:avLst/>
            </a:prstGeom>
            <a:noFill/>
            <a:ln>
              <a:noFill/>
            </a:ln>
          </p:spPr>
          <p:txBody>
            <a:bodyPr spcFirstLastPara="1" wrap="square" lIns="91400" tIns="91400" rIns="91400" bIns="91400" anchor="t" anchorCtr="0">
              <a:noAutofit/>
            </a:bodyPr>
            <a:lstStyle/>
            <a:p>
              <a:pPr marL="0" marR="0" lvl="0" indent="0" algn="l" rtl="0">
                <a:spcBef>
                  <a:spcPts val="0"/>
                </a:spcBef>
                <a:spcAft>
                  <a:spcPts val="0"/>
                </a:spcAft>
                <a:buNone/>
              </a:pPr>
              <a:r>
                <a:rPr lang="en-US" sz="1200" b="1">
                  <a:solidFill>
                    <a:srgbClr val="65A637"/>
                  </a:solidFill>
                  <a:latin typeface="Arial"/>
                  <a:ea typeface="Arial"/>
                  <a:cs typeface="Arial"/>
                  <a:sym typeface="Arial"/>
                </a:rPr>
                <a:t>Global HQs</a:t>
              </a:r>
              <a:endParaRPr sz="1200" b="1">
                <a:solidFill>
                  <a:srgbClr val="65A637"/>
                </a:solidFill>
                <a:latin typeface="Arial"/>
                <a:ea typeface="Arial"/>
                <a:cs typeface="Arial"/>
                <a:sym typeface="Arial"/>
              </a:endParaRPr>
            </a:p>
            <a:p>
              <a:pPr marL="0" marR="0" lvl="0" indent="0" algn="l" rtl="0">
                <a:spcBef>
                  <a:spcPts val="0"/>
                </a:spcBef>
                <a:spcAft>
                  <a:spcPts val="0"/>
                </a:spcAft>
                <a:buNone/>
              </a:pPr>
              <a:r>
                <a:rPr lang="en-US" sz="1000" b="1">
                  <a:solidFill>
                    <a:srgbClr val="FFFFFF"/>
                  </a:solidFill>
                  <a:latin typeface="Arial"/>
                  <a:ea typeface="Arial"/>
                  <a:cs typeface="Arial"/>
                  <a:sym typeface="Arial"/>
                </a:rPr>
                <a:t>San Francisco</a:t>
              </a:r>
              <a:endParaRPr sz="1000" b="1">
                <a:solidFill>
                  <a:srgbClr val="FFFFFF"/>
                </a:solidFill>
                <a:latin typeface="Arial"/>
                <a:ea typeface="Arial"/>
                <a:cs typeface="Arial"/>
                <a:sym typeface="Arial"/>
              </a:endParaRPr>
            </a:p>
            <a:p>
              <a:pPr marL="0" marR="0" lvl="0" indent="0" algn="l" rtl="0">
                <a:spcBef>
                  <a:spcPts val="0"/>
                </a:spcBef>
                <a:spcAft>
                  <a:spcPts val="0"/>
                </a:spcAft>
                <a:buNone/>
              </a:pPr>
              <a:r>
                <a:rPr lang="en-US" sz="1000" b="1">
                  <a:solidFill>
                    <a:srgbClr val="FFFFFF"/>
                  </a:solidFill>
                  <a:latin typeface="Arial"/>
                  <a:ea typeface="Arial"/>
                  <a:cs typeface="Arial"/>
                  <a:sym typeface="Arial"/>
                </a:rPr>
                <a:t>London</a:t>
              </a:r>
              <a:endParaRPr sz="1000" b="1">
                <a:solidFill>
                  <a:srgbClr val="FFFFFF"/>
                </a:solidFill>
                <a:latin typeface="Arial"/>
                <a:ea typeface="Arial"/>
                <a:cs typeface="Arial"/>
                <a:sym typeface="Arial"/>
              </a:endParaRPr>
            </a:p>
            <a:p>
              <a:pPr marL="0" marR="0" lvl="0" indent="0" algn="l" rtl="0">
                <a:spcBef>
                  <a:spcPts val="0"/>
                </a:spcBef>
                <a:spcAft>
                  <a:spcPts val="0"/>
                </a:spcAft>
                <a:buNone/>
              </a:pPr>
              <a:r>
                <a:rPr lang="en-US" sz="1000" b="1">
                  <a:solidFill>
                    <a:srgbClr val="FFFFFF"/>
                  </a:solidFill>
                  <a:latin typeface="Arial"/>
                  <a:ea typeface="Arial"/>
                  <a:cs typeface="Arial"/>
                  <a:sym typeface="Arial"/>
                </a:rPr>
                <a:t>Hong Kong</a:t>
              </a:r>
              <a:endParaRPr sz="1000" b="1">
                <a:solidFill>
                  <a:srgbClr val="FFFFFF"/>
                </a:solidFill>
                <a:latin typeface="Arial"/>
                <a:ea typeface="Arial"/>
                <a:cs typeface="Arial"/>
                <a:sym typeface="Arial"/>
              </a:endParaRPr>
            </a:p>
          </p:txBody>
        </p:sp>
        <p:sp>
          <p:nvSpPr>
            <p:cNvPr id="1912" name="Google Shape;1912;p184"/>
            <p:cNvSpPr txBox="1"/>
            <p:nvPr/>
          </p:nvSpPr>
          <p:spPr>
            <a:xfrm>
              <a:off x="1105575" y="2684500"/>
              <a:ext cx="1859400" cy="580500"/>
            </a:xfrm>
            <a:prstGeom prst="rect">
              <a:avLst/>
            </a:prstGeom>
            <a:noFill/>
            <a:ln>
              <a:noFill/>
            </a:ln>
          </p:spPr>
          <p:txBody>
            <a:bodyPr spcFirstLastPara="1" wrap="square" lIns="91400" tIns="91400" rIns="91400" bIns="91400" anchor="t" anchorCtr="0">
              <a:noAutofit/>
            </a:bodyPr>
            <a:lstStyle/>
            <a:p>
              <a:pPr marL="0" marR="0" lvl="0" indent="0" algn="r" rtl="0">
                <a:spcBef>
                  <a:spcPts val="0"/>
                </a:spcBef>
                <a:spcAft>
                  <a:spcPts val="0"/>
                </a:spcAft>
                <a:buNone/>
              </a:pPr>
              <a:r>
                <a:rPr lang="en-US" sz="1800" b="1">
                  <a:solidFill>
                    <a:srgbClr val="FFFFFF"/>
                  </a:solidFill>
                  <a:latin typeface="Arial"/>
                  <a:ea typeface="Arial"/>
                  <a:cs typeface="Arial"/>
                  <a:sym typeface="Arial"/>
                </a:rPr>
                <a:t>4,000+ </a:t>
              </a:r>
              <a:endParaRPr sz="1800" b="1">
                <a:solidFill>
                  <a:srgbClr val="FFFFFF"/>
                </a:solidFill>
                <a:latin typeface="Arial"/>
                <a:ea typeface="Arial"/>
                <a:cs typeface="Arial"/>
                <a:sym typeface="Arial"/>
              </a:endParaRPr>
            </a:p>
            <a:p>
              <a:pPr marL="0" marR="0" lvl="0" indent="0" algn="r" rtl="0">
                <a:spcBef>
                  <a:spcPts val="0"/>
                </a:spcBef>
                <a:spcAft>
                  <a:spcPts val="0"/>
                </a:spcAft>
                <a:buNone/>
              </a:pPr>
              <a:r>
                <a:rPr lang="en-US" sz="1200" b="1">
                  <a:solidFill>
                    <a:srgbClr val="65A637"/>
                  </a:solidFill>
                  <a:latin typeface="Arial"/>
                  <a:ea typeface="Arial"/>
                  <a:cs typeface="Arial"/>
                  <a:sym typeface="Arial"/>
                </a:rPr>
                <a:t>Employees Globally</a:t>
              </a:r>
              <a:endParaRPr sz="1200" b="1">
                <a:solidFill>
                  <a:srgbClr val="65A637"/>
                </a:solidFill>
                <a:latin typeface="Arial"/>
                <a:ea typeface="Arial"/>
                <a:cs typeface="Arial"/>
                <a:sym typeface="Arial"/>
              </a:endParaRPr>
            </a:p>
            <a:p>
              <a:pPr marL="0" marR="0" lvl="0" indent="0" algn="r" rtl="0">
                <a:spcBef>
                  <a:spcPts val="0"/>
                </a:spcBef>
                <a:spcAft>
                  <a:spcPts val="0"/>
                </a:spcAft>
                <a:buNone/>
              </a:pPr>
              <a:endParaRPr sz="1000">
                <a:solidFill>
                  <a:srgbClr val="CBDB2F"/>
                </a:solidFill>
                <a:latin typeface="Arial"/>
                <a:ea typeface="Arial"/>
                <a:cs typeface="Arial"/>
                <a:sym typeface="Arial"/>
              </a:endParaRPr>
            </a:p>
          </p:txBody>
        </p:sp>
        <p:sp>
          <p:nvSpPr>
            <p:cNvPr id="1913" name="Google Shape;1913;p184"/>
            <p:cNvSpPr txBox="1"/>
            <p:nvPr/>
          </p:nvSpPr>
          <p:spPr>
            <a:xfrm>
              <a:off x="3827775" y="2164863"/>
              <a:ext cx="1200000" cy="627300"/>
            </a:xfrm>
            <a:prstGeom prst="rect">
              <a:avLst/>
            </a:prstGeom>
            <a:noFill/>
            <a:ln>
              <a:noFill/>
            </a:ln>
          </p:spPr>
          <p:txBody>
            <a:bodyPr spcFirstLastPara="1" wrap="square" lIns="91400" tIns="91400" rIns="91400" bIns="91400" anchor="t" anchorCtr="0">
              <a:noAutofit/>
            </a:bodyPr>
            <a:lstStyle/>
            <a:p>
              <a:pPr marL="0" marR="0" lvl="0" indent="0" algn="l" rtl="0">
                <a:spcBef>
                  <a:spcPts val="0"/>
                </a:spcBef>
                <a:spcAft>
                  <a:spcPts val="0"/>
                </a:spcAft>
                <a:buNone/>
              </a:pPr>
              <a:r>
                <a:rPr lang="en-US" sz="1200" b="1">
                  <a:solidFill>
                    <a:srgbClr val="65A637"/>
                  </a:solidFill>
                  <a:latin typeface="Arial"/>
                  <a:ea typeface="Arial"/>
                  <a:cs typeface="Arial"/>
                  <a:sym typeface="Arial"/>
                </a:rPr>
                <a:t>NASDAQ:</a:t>
              </a:r>
              <a:endParaRPr sz="1200" b="1">
                <a:solidFill>
                  <a:srgbClr val="65A637"/>
                </a:solidFill>
                <a:latin typeface="Arial"/>
                <a:ea typeface="Arial"/>
                <a:cs typeface="Arial"/>
                <a:sym typeface="Arial"/>
              </a:endParaRPr>
            </a:p>
            <a:p>
              <a:pPr marL="0" marR="0" lvl="0" indent="0" algn="l" rtl="0">
                <a:spcBef>
                  <a:spcPts val="0"/>
                </a:spcBef>
                <a:spcAft>
                  <a:spcPts val="0"/>
                </a:spcAft>
                <a:buNone/>
              </a:pPr>
              <a:r>
                <a:rPr lang="en-US" sz="1800" b="1">
                  <a:solidFill>
                    <a:srgbClr val="FFFFFF"/>
                  </a:solidFill>
                  <a:latin typeface="Arial"/>
                  <a:ea typeface="Arial"/>
                  <a:cs typeface="Arial"/>
                  <a:sym typeface="Arial"/>
                </a:rPr>
                <a:t>SPLK</a:t>
              </a:r>
              <a:endParaRPr sz="1800" b="1">
                <a:solidFill>
                  <a:srgbClr val="FFFFFF"/>
                </a:solidFill>
                <a:latin typeface="Arial"/>
                <a:ea typeface="Arial"/>
                <a:cs typeface="Arial"/>
                <a:sym typeface="Arial"/>
              </a:endParaRPr>
            </a:p>
          </p:txBody>
        </p:sp>
        <p:sp>
          <p:nvSpPr>
            <p:cNvPr id="1914" name="Google Shape;1914;p184"/>
            <p:cNvSpPr txBox="1"/>
            <p:nvPr/>
          </p:nvSpPr>
          <p:spPr>
            <a:xfrm>
              <a:off x="5823975" y="3039138"/>
              <a:ext cx="2916000" cy="627300"/>
            </a:xfrm>
            <a:prstGeom prst="rect">
              <a:avLst/>
            </a:prstGeom>
            <a:noFill/>
            <a:ln>
              <a:noFill/>
            </a:ln>
          </p:spPr>
          <p:txBody>
            <a:bodyPr spcFirstLastPara="1" wrap="square" lIns="91400" tIns="91400" rIns="91400" bIns="91400" anchor="t" anchorCtr="0">
              <a:noAutofit/>
            </a:bodyPr>
            <a:lstStyle/>
            <a:p>
              <a:pPr marL="0" marR="0" lvl="0" indent="0" algn="l" rtl="0">
                <a:spcBef>
                  <a:spcPts val="0"/>
                </a:spcBef>
                <a:spcAft>
                  <a:spcPts val="0"/>
                </a:spcAft>
                <a:buNone/>
              </a:pPr>
              <a:r>
                <a:rPr lang="en-US" sz="1200" b="1">
                  <a:solidFill>
                    <a:srgbClr val="65A637"/>
                  </a:solidFill>
                  <a:latin typeface="Arial"/>
                  <a:ea typeface="Arial"/>
                  <a:cs typeface="Arial"/>
                  <a:sym typeface="Arial"/>
                </a:rPr>
                <a:t>Annual Revenue</a:t>
              </a:r>
              <a:endParaRPr sz="1200" b="1">
                <a:solidFill>
                  <a:srgbClr val="65A637"/>
                </a:solidFill>
                <a:latin typeface="Arial"/>
                <a:ea typeface="Arial"/>
                <a:cs typeface="Arial"/>
                <a:sym typeface="Arial"/>
              </a:endParaRPr>
            </a:p>
            <a:p>
              <a:pPr marL="0" marR="0" lvl="0" indent="0" algn="l" rtl="0">
                <a:spcBef>
                  <a:spcPts val="0"/>
                </a:spcBef>
                <a:spcAft>
                  <a:spcPts val="0"/>
                </a:spcAft>
                <a:buNone/>
              </a:pPr>
              <a:r>
                <a:rPr lang="en-US" sz="1800" b="1">
                  <a:solidFill>
                    <a:srgbClr val="FFFFFF"/>
                  </a:solidFill>
                  <a:latin typeface="Arial"/>
                  <a:ea typeface="Arial"/>
                  <a:cs typeface="Arial"/>
                  <a:sym typeface="Arial"/>
                </a:rPr>
                <a:t>$1.25B+</a:t>
              </a:r>
              <a:r>
                <a:rPr lang="en-US" sz="1200" b="1">
                  <a:solidFill>
                    <a:srgbClr val="FFFFFF"/>
                  </a:solidFill>
                  <a:latin typeface="Arial"/>
                  <a:ea typeface="Arial"/>
                  <a:cs typeface="Arial"/>
                  <a:sym typeface="Arial"/>
                </a:rPr>
                <a:t> </a:t>
              </a:r>
              <a:endParaRPr sz="1200" b="1">
                <a:solidFill>
                  <a:srgbClr val="FFFFFF"/>
                </a:solidFill>
                <a:latin typeface="Arial"/>
                <a:ea typeface="Arial"/>
                <a:cs typeface="Arial"/>
                <a:sym typeface="Arial"/>
              </a:endParaRPr>
            </a:p>
            <a:p>
              <a:pPr marL="0" marR="0" lvl="0" indent="0" algn="l" rtl="0">
                <a:spcBef>
                  <a:spcPts val="0"/>
                </a:spcBef>
                <a:spcAft>
                  <a:spcPts val="0"/>
                </a:spcAft>
                <a:buNone/>
              </a:pPr>
              <a:endParaRPr sz="1200" b="1">
                <a:solidFill>
                  <a:srgbClr val="FFFFFF"/>
                </a:solidFill>
                <a:latin typeface="Arial"/>
                <a:ea typeface="Arial"/>
                <a:cs typeface="Arial"/>
                <a:sym typeface="Arial"/>
              </a:endParaRPr>
            </a:p>
          </p:txBody>
        </p:sp>
        <p:sp>
          <p:nvSpPr>
            <p:cNvPr id="1915" name="Google Shape;1915;p184"/>
            <p:cNvSpPr txBox="1"/>
            <p:nvPr/>
          </p:nvSpPr>
          <p:spPr>
            <a:xfrm>
              <a:off x="7329500" y="3759050"/>
              <a:ext cx="2916000" cy="580500"/>
            </a:xfrm>
            <a:prstGeom prst="rect">
              <a:avLst/>
            </a:prstGeom>
            <a:noFill/>
            <a:ln>
              <a:noFill/>
            </a:ln>
          </p:spPr>
          <p:txBody>
            <a:bodyPr spcFirstLastPara="1" wrap="square" lIns="91400" tIns="91400" rIns="91400" bIns="91400" anchor="t" anchorCtr="0">
              <a:noAutofit/>
            </a:bodyPr>
            <a:lstStyle/>
            <a:p>
              <a:pPr marL="0" marR="0" lvl="0" indent="0" algn="l" rtl="0">
                <a:spcBef>
                  <a:spcPts val="0"/>
                </a:spcBef>
                <a:spcAft>
                  <a:spcPts val="0"/>
                </a:spcAft>
                <a:buNone/>
              </a:pPr>
              <a:r>
                <a:rPr lang="en-US" sz="1200" b="1">
                  <a:solidFill>
                    <a:srgbClr val="65A637"/>
                  </a:solidFill>
                  <a:latin typeface="Arial"/>
                  <a:ea typeface="Arial"/>
                  <a:cs typeface="Arial"/>
                  <a:sym typeface="Arial"/>
                </a:rPr>
                <a:t>89 of the Fortune 100</a:t>
              </a:r>
              <a:br>
                <a:rPr lang="en-US" sz="1200" b="1">
                  <a:solidFill>
                    <a:srgbClr val="CBDB2F"/>
                  </a:solidFill>
                  <a:latin typeface="Arial"/>
                  <a:ea typeface="Arial"/>
                  <a:cs typeface="Arial"/>
                  <a:sym typeface="Arial"/>
                </a:rPr>
              </a:br>
              <a:r>
                <a:rPr lang="en-US" sz="1200" b="1">
                  <a:solidFill>
                    <a:srgbClr val="FFFFFF"/>
                  </a:solidFill>
                  <a:latin typeface="Arial"/>
                  <a:ea typeface="Arial"/>
                  <a:cs typeface="Arial"/>
                  <a:sym typeface="Arial"/>
                </a:rPr>
                <a:t>Rely on Splunk</a:t>
              </a:r>
              <a:endParaRPr sz="1200" b="1">
                <a:solidFill>
                  <a:srgbClr val="65A637"/>
                </a:solidFill>
                <a:latin typeface="Arial"/>
                <a:ea typeface="Arial"/>
                <a:cs typeface="Arial"/>
                <a:sym typeface="Arial"/>
              </a:endParaRPr>
            </a:p>
            <a:p>
              <a:pPr marL="0" marR="0" lvl="0" indent="0" algn="l" rtl="0">
                <a:spcBef>
                  <a:spcPts val="0"/>
                </a:spcBef>
                <a:spcAft>
                  <a:spcPts val="0"/>
                </a:spcAft>
                <a:buNone/>
              </a:pPr>
              <a:endParaRPr sz="1200" b="1">
                <a:solidFill>
                  <a:srgbClr val="CBDB2F"/>
                </a:solidFill>
                <a:latin typeface="Arial"/>
                <a:ea typeface="Arial"/>
                <a:cs typeface="Arial"/>
                <a:sym typeface="Arial"/>
              </a:endParaRPr>
            </a:p>
          </p:txBody>
        </p:sp>
        <p:sp>
          <p:nvSpPr>
            <p:cNvPr id="1916" name="Google Shape;1916;p184"/>
            <p:cNvSpPr txBox="1"/>
            <p:nvPr/>
          </p:nvSpPr>
          <p:spPr>
            <a:xfrm>
              <a:off x="2632825" y="4837475"/>
              <a:ext cx="1714200" cy="627300"/>
            </a:xfrm>
            <a:prstGeom prst="rect">
              <a:avLst/>
            </a:prstGeom>
            <a:noFill/>
            <a:ln>
              <a:noFill/>
            </a:ln>
          </p:spPr>
          <p:txBody>
            <a:bodyPr spcFirstLastPara="1" wrap="square" lIns="91400" tIns="91400" rIns="91400" bIns="91400" anchor="t" anchorCtr="0">
              <a:noAutofit/>
            </a:bodyPr>
            <a:lstStyle/>
            <a:p>
              <a:pPr marL="0" marR="0" lvl="0" indent="0" algn="r" rtl="0">
                <a:spcBef>
                  <a:spcPts val="0"/>
                </a:spcBef>
                <a:spcAft>
                  <a:spcPts val="0"/>
                </a:spcAft>
                <a:buNone/>
              </a:pPr>
              <a:r>
                <a:rPr lang="en-US" sz="1200" b="1">
                  <a:solidFill>
                    <a:srgbClr val="65A637"/>
                  </a:solidFill>
                  <a:latin typeface="Arial"/>
                  <a:ea typeface="Arial"/>
                  <a:cs typeface="Arial"/>
                  <a:sym typeface="Arial"/>
                </a:rPr>
                <a:t>Across </a:t>
              </a:r>
              <a:endParaRPr sz="1200" b="1">
                <a:solidFill>
                  <a:srgbClr val="65A637"/>
                </a:solidFill>
                <a:latin typeface="Arial"/>
                <a:ea typeface="Arial"/>
                <a:cs typeface="Arial"/>
                <a:sym typeface="Arial"/>
              </a:endParaRPr>
            </a:p>
            <a:p>
              <a:pPr marL="0" marR="0" lvl="0" indent="0" algn="r" rtl="0">
                <a:spcBef>
                  <a:spcPts val="0"/>
                </a:spcBef>
                <a:spcAft>
                  <a:spcPts val="0"/>
                </a:spcAft>
                <a:buNone/>
              </a:pPr>
              <a:r>
                <a:rPr lang="en-US" sz="1800" b="1">
                  <a:solidFill>
                    <a:srgbClr val="FFFFFF"/>
                  </a:solidFill>
                  <a:latin typeface="Arial"/>
                  <a:ea typeface="Arial"/>
                  <a:cs typeface="Arial"/>
                  <a:sym typeface="Arial"/>
                </a:rPr>
                <a:t>110+ </a:t>
              </a:r>
              <a:br>
                <a:rPr lang="en-US" sz="1800" b="1">
                  <a:solidFill>
                    <a:srgbClr val="FFFFFF"/>
                  </a:solidFill>
                  <a:latin typeface="Arial"/>
                  <a:ea typeface="Arial"/>
                  <a:cs typeface="Arial"/>
                  <a:sym typeface="Arial"/>
                </a:rPr>
              </a:br>
              <a:r>
                <a:rPr lang="en-US" sz="1200" b="1">
                  <a:solidFill>
                    <a:srgbClr val="FFFFFF"/>
                  </a:solidFill>
                  <a:latin typeface="Arial"/>
                  <a:ea typeface="Arial"/>
                  <a:cs typeface="Arial"/>
                  <a:sym typeface="Arial"/>
                </a:rPr>
                <a:t>Countries</a:t>
              </a:r>
              <a:endParaRPr sz="1000">
                <a:solidFill>
                  <a:srgbClr val="FFFFFF"/>
                </a:solidFill>
                <a:latin typeface="Arial"/>
                <a:ea typeface="Arial"/>
                <a:cs typeface="Arial"/>
                <a:sym typeface="Arial"/>
              </a:endParaRPr>
            </a:p>
          </p:txBody>
        </p:sp>
        <p:sp>
          <p:nvSpPr>
            <p:cNvPr id="1917" name="Google Shape;1917;p184"/>
            <p:cNvSpPr txBox="1"/>
            <p:nvPr/>
          </p:nvSpPr>
          <p:spPr>
            <a:xfrm>
              <a:off x="8697750" y="4446988"/>
              <a:ext cx="2164500" cy="627300"/>
            </a:xfrm>
            <a:prstGeom prst="rect">
              <a:avLst/>
            </a:prstGeom>
            <a:noFill/>
            <a:ln>
              <a:noFill/>
            </a:ln>
          </p:spPr>
          <p:txBody>
            <a:bodyPr spcFirstLastPara="1" wrap="square" lIns="91400" tIns="91400" rIns="91400" bIns="91400" anchor="t" anchorCtr="0">
              <a:noAutofit/>
            </a:bodyPr>
            <a:lstStyle/>
            <a:p>
              <a:pPr marL="0" marR="0" lvl="0" indent="0" algn="l" rtl="0">
                <a:spcBef>
                  <a:spcPts val="0"/>
                </a:spcBef>
                <a:spcAft>
                  <a:spcPts val="0"/>
                </a:spcAft>
                <a:buNone/>
              </a:pPr>
              <a:r>
                <a:rPr lang="en-US" sz="1200" b="1">
                  <a:solidFill>
                    <a:srgbClr val="65A637"/>
                  </a:solidFill>
                  <a:latin typeface="Arial"/>
                  <a:ea typeface="Arial"/>
                  <a:cs typeface="Arial"/>
                  <a:sym typeface="Arial"/>
                </a:rPr>
                <a:t>Customers Range From </a:t>
              </a:r>
              <a:r>
                <a:rPr lang="en-US" sz="1200" b="1">
                  <a:solidFill>
                    <a:srgbClr val="FFFFFF"/>
                  </a:solidFill>
                  <a:latin typeface="Arial"/>
                  <a:ea typeface="Arial"/>
                  <a:cs typeface="Arial"/>
                  <a:sym typeface="Arial"/>
                </a:rPr>
                <a:t>Small Businesses to </a:t>
              </a:r>
              <a:endParaRPr sz="1200" b="1">
                <a:solidFill>
                  <a:srgbClr val="FFFFFF"/>
                </a:solidFill>
                <a:latin typeface="Arial"/>
                <a:ea typeface="Arial"/>
                <a:cs typeface="Arial"/>
                <a:sym typeface="Arial"/>
              </a:endParaRPr>
            </a:p>
            <a:p>
              <a:pPr marL="0" marR="0" lvl="0" indent="0" algn="l" rtl="0">
                <a:spcBef>
                  <a:spcPts val="0"/>
                </a:spcBef>
                <a:spcAft>
                  <a:spcPts val="0"/>
                </a:spcAft>
                <a:buNone/>
              </a:pPr>
              <a:r>
                <a:rPr lang="en-US" sz="1200" b="1">
                  <a:solidFill>
                    <a:srgbClr val="FFFFFF"/>
                  </a:solidFill>
                  <a:latin typeface="Arial"/>
                  <a:ea typeface="Arial"/>
                  <a:cs typeface="Arial"/>
                  <a:sym typeface="Arial"/>
                </a:rPr>
                <a:t>Large Organizations</a:t>
              </a:r>
              <a:endParaRPr sz="1200" b="1">
                <a:solidFill>
                  <a:srgbClr val="FFFFFF"/>
                </a:solidFill>
                <a:latin typeface="Arial"/>
                <a:ea typeface="Arial"/>
                <a:cs typeface="Arial"/>
                <a:sym typeface="Arial"/>
              </a:endParaRPr>
            </a:p>
          </p:txBody>
        </p:sp>
        <p:sp>
          <p:nvSpPr>
            <p:cNvPr id="1918" name="Google Shape;1918;p184"/>
            <p:cNvSpPr txBox="1"/>
            <p:nvPr/>
          </p:nvSpPr>
          <p:spPr>
            <a:xfrm>
              <a:off x="1105575" y="5694875"/>
              <a:ext cx="2164500" cy="714000"/>
            </a:xfrm>
            <a:prstGeom prst="rect">
              <a:avLst/>
            </a:prstGeom>
            <a:noFill/>
            <a:ln>
              <a:noFill/>
            </a:ln>
          </p:spPr>
          <p:txBody>
            <a:bodyPr spcFirstLastPara="1" wrap="square" lIns="91400" tIns="91400" rIns="91400" bIns="91400" anchor="t" anchorCtr="0">
              <a:noAutofit/>
            </a:bodyPr>
            <a:lstStyle/>
            <a:p>
              <a:pPr marL="0" marR="0" lvl="0" indent="0" algn="r" rtl="0">
                <a:spcBef>
                  <a:spcPts val="0"/>
                </a:spcBef>
                <a:spcAft>
                  <a:spcPts val="0"/>
                </a:spcAft>
                <a:buNone/>
              </a:pPr>
              <a:r>
                <a:rPr lang="en-US" sz="1200" b="1">
                  <a:solidFill>
                    <a:srgbClr val="65A637"/>
                  </a:solidFill>
                  <a:latin typeface="Arial"/>
                  <a:ea typeface="Arial"/>
                  <a:cs typeface="Arial"/>
                  <a:sym typeface="Arial"/>
                </a:rPr>
                <a:t>Largest License:</a:t>
              </a:r>
              <a:endParaRPr sz="1200" b="1">
                <a:solidFill>
                  <a:srgbClr val="65A637"/>
                </a:solidFill>
                <a:latin typeface="Arial"/>
                <a:ea typeface="Arial"/>
                <a:cs typeface="Arial"/>
                <a:sym typeface="Arial"/>
              </a:endParaRPr>
            </a:p>
            <a:p>
              <a:pPr marL="0" marR="0" lvl="0" indent="0" algn="r" rtl="0">
                <a:spcBef>
                  <a:spcPts val="0"/>
                </a:spcBef>
                <a:spcAft>
                  <a:spcPts val="0"/>
                </a:spcAft>
                <a:buNone/>
              </a:pPr>
              <a:r>
                <a:rPr lang="en-US" sz="1800" b="1">
                  <a:solidFill>
                    <a:srgbClr val="FFFFFF"/>
                  </a:solidFill>
                  <a:latin typeface="Arial"/>
                  <a:ea typeface="Arial"/>
                  <a:cs typeface="Arial"/>
                  <a:sym typeface="Arial"/>
                </a:rPr>
                <a:t>4+Petabytes/day</a:t>
              </a:r>
              <a:endParaRPr sz="1800" b="1">
                <a:solidFill>
                  <a:srgbClr val="FFFFFF"/>
                </a:solidFill>
                <a:latin typeface="Arial"/>
                <a:ea typeface="Arial"/>
                <a:cs typeface="Arial"/>
                <a:sym typeface="Arial"/>
              </a:endParaRPr>
            </a:p>
          </p:txBody>
        </p:sp>
        <p:grpSp>
          <p:nvGrpSpPr>
            <p:cNvPr id="1919" name="Google Shape;1919;p184"/>
            <p:cNvGrpSpPr/>
            <p:nvPr/>
          </p:nvGrpSpPr>
          <p:grpSpPr>
            <a:xfrm>
              <a:off x="2952997" y="2768169"/>
              <a:ext cx="215313" cy="912619"/>
              <a:chOff x="7201225" y="2641337"/>
              <a:chExt cx="158400" cy="671488"/>
            </a:xfrm>
          </p:grpSpPr>
          <p:cxnSp>
            <p:nvCxnSpPr>
              <p:cNvPr id="1920" name="Google Shape;1920;p184"/>
              <p:cNvCxnSpPr/>
              <p:nvPr/>
            </p:nvCxnSpPr>
            <p:spPr>
              <a:xfrm>
                <a:off x="7280432" y="2641337"/>
                <a:ext cx="0" cy="513600"/>
              </a:xfrm>
              <a:prstGeom prst="straightConnector1">
                <a:avLst/>
              </a:prstGeom>
              <a:noFill/>
              <a:ln w="19050" cap="flat" cmpd="sng">
                <a:solidFill>
                  <a:srgbClr val="FFFFFF"/>
                </a:solidFill>
                <a:prstDash val="solid"/>
                <a:round/>
                <a:headEnd type="none" w="sm" len="sm"/>
                <a:tailEnd type="none" w="sm" len="sm"/>
              </a:ln>
            </p:spPr>
          </p:cxnSp>
          <p:sp>
            <p:nvSpPr>
              <p:cNvPr id="1921" name="Google Shape;1921;p184"/>
              <p:cNvSpPr/>
              <p:nvPr/>
            </p:nvSpPr>
            <p:spPr>
              <a:xfrm>
                <a:off x="7201225" y="3154425"/>
                <a:ext cx="158400" cy="158400"/>
              </a:xfrm>
              <a:prstGeom prst="ellipse">
                <a:avLst/>
              </a:prstGeom>
              <a:noFill/>
              <a:ln w="28575" cap="flat" cmpd="sng">
                <a:solidFill>
                  <a:srgbClr val="FFFFFF"/>
                </a:solidFill>
                <a:prstDash val="solid"/>
                <a:round/>
                <a:headEnd type="none" w="sm" len="sm"/>
                <a:tailEnd type="none" w="sm" len="sm"/>
              </a:ln>
            </p:spPr>
            <p:txBody>
              <a:bodyPr spcFirstLastPara="1" wrap="square" lIns="91400" tIns="91400" rIns="91400" bIns="91400" anchor="ctr" anchorCtr="0">
                <a:noAutofit/>
              </a:bodyPr>
              <a:lstStyle/>
              <a:p>
                <a:pPr marL="0" marR="0" lvl="0" indent="0" algn="l" rtl="0">
                  <a:spcBef>
                    <a:spcPts val="0"/>
                  </a:spcBef>
                  <a:spcAft>
                    <a:spcPts val="0"/>
                  </a:spcAft>
                  <a:buNone/>
                </a:pPr>
                <a:endParaRPr sz="1400">
                  <a:solidFill>
                    <a:srgbClr val="000000"/>
                  </a:solidFill>
                  <a:latin typeface="Arial"/>
                  <a:ea typeface="Arial"/>
                  <a:cs typeface="Arial"/>
                  <a:sym typeface="Arial"/>
                </a:endParaRPr>
              </a:p>
            </p:txBody>
          </p:sp>
        </p:grpSp>
        <p:grpSp>
          <p:nvGrpSpPr>
            <p:cNvPr id="1922" name="Google Shape;1922;p184"/>
            <p:cNvGrpSpPr/>
            <p:nvPr/>
          </p:nvGrpSpPr>
          <p:grpSpPr>
            <a:xfrm>
              <a:off x="3639322" y="2301469"/>
              <a:ext cx="215313" cy="912619"/>
              <a:chOff x="7201225" y="2641337"/>
              <a:chExt cx="158400" cy="671488"/>
            </a:xfrm>
          </p:grpSpPr>
          <p:cxnSp>
            <p:nvCxnSpPr>
              <p:cNvPr id="1923" name="Google Shape;1923;p184"/>
              <p:cNvCxnSpPr/>
              <p:nvPr/>
            </p:nvCxnSpPr>
            <p:spPr>
              <a:xfrm>
                <a:off x="7280432" y="2641337"/>
                <a:ext cx="0" cy="513600"/>
              </a:xfrm>
              <a:prstGeom prst="straightConnector1">
                <a:avLst/>
              </a:prstGeom>
              <a:noFill/>
              <a:ln w="19050" cap="flat" cmpd="sng">
                <a:solidFill>
                  <a:srgbClr val="FFFFFF"/>
                </a:solidFill>
                <a:prstDash val="solid"/>
                <a:round/>
                <a:headEnd type="none" w="sm" len="sm"/>
                <a:tailEnd type="none" w="sm" len="sm"/>
              </a:ln>
            </p:spPr>
          </p:cxnSp>
          <p:sp>
            <p:nvSpPr>
              <p:cNvPr id="1924" name="Google Shape;1924;p184"/>
              <p:cNvSpPr/>
              <p:nvPr/>
            </p:nvSpPr>
            <p:spPr>
              <a:xfrm>
                <a:off x="7201225" y="3154425"/>
                <a:ext cx="158400" cy="158400"/>
              </a:xfrm>
              <a:prstGeom prst="ellipse">
                <a:avLst/>
              </a:prstGeom>
              <a:noFill/>
              <a:ln w="28575" cap="flat" cmpd="sng">
                <a:solidFill>
                  <a:srgbClr val="FFFFFF"/>
                </a:solidFill>
                <a:prstDash val="solid"/>
                <a:round/>
                <a:headEnd type="none" w="sm" len="sm"/>
                <a:tailEnd type="none" w="sm" len="sm"/>
              </a:ln>
            </p:spPr>
            <p:txBody>
              <a:bodyPr spcFirstLastPara="1" wrap="square" lIns="91400" tIns="91400" rIns="91400" bIns="91400" anchor="ctr" anchorCtr="0">
                <a:noAutofit/>
              </a:bodyPr>
              <a:lstStyle/>
              <a:p>
                <a:pPr marL="0" marR="0" lvl="0" indent="0" algn="l" rtl="0">
                  <a:spcBef>
                    <a:spcPts val="0"/>
                  </a:spcBef>
                  <a:spcAft>
                    <a:spcPts val="0"/>
                  </a:spcAft>
                  <a:buNone/>
                </a:pPr>
                <a:endParaRPr sz="1400">
                  <a:solidFill>
                    <a:srgbClr val="000000"/>
                  </a:solidFill>
                  <a:latin typeface="Arial"/>
                  <a:ea typeface="Arial"/>
                  <a:cs typeface="Arial"/>
                  <a:sym typeface="Arial"/>
                </a:endParaRPr>
              </a:p>
            </p:txBody>
          </p:sp>
        </p:grpSp>
        <p:grpSp>
          <p:nvGrpSpPr>
            <p:cNvPr id="1925" name="Google Shape;1925;p184"/>
            <p:cNvGrpSpPr/>
            <p:nvPr/>
          </p:nvGrpSpPr>
          <p:grpSpPr>
            <a:xfrm>
              <a:off x="4988709" y="1871436"/>
              <a:ext cx="215313" cy="912619"/>
              <a:chOff x="7201225" y="2641337"/>
              <a:chExt cx="158400" cy="671488"/>
            </a:xfrm>
          </p:grpSpPr>
          <p:cxnSp>
            <p:nvCxnSpPr>
              <p:cNvPr id="1926" name="Google Shape;1926;p184"/>
              <p:cNvCxnSpPr/>
              <p:nvPr/>
            </p:nvCxnSpPr>
            <p:spPr>
              <a:xfrm>
                <a:off x="7280432" y="2641337"/>
                <a:ext cx="0" cy="513600"/>
              </a:xfrm>
              <a:prstGeom prst="straightConnector1">
                <a:avLst/>
              </a:prstGeom>
              <a:noFill/>
              <a:ln w="19050" cap="flat" cmpd="sng">
                <a:solidFill>
                  <a:srgbClr val="FFFFFF"/>
                </a:solidFill>
                <a:prstDash val="solid"/>
                <a:round/>
                <a:headEnd type="none" w="sm" len="sm"/>
                <a:tailEnd type="none" w="sm" len="sm"/>
              </a:ln>
            </p:spPr>
          </p:cxnSp>
          <p:sp>
            <p:nvSpPr>
              <p:cNvPr id="1927" name="Google Shape;1927;p184"/>
              <p:cNvSpPr/>
              <p:nvPr/>
            </p:nvSpPr>
            <p:spPr>
              <a:xfrm>
                <a:off x="7201225" y="3154425"/>
                <a:ext cx="158400" cy="158400"/>
              </a:xfrm>
              <a:prstGeom prst="ellipse">
                <a:avLst/>
              </a:prstGeom>
              <a:noFill/>
              <a:ln w="28575" cap="flat" cmpd="sng">
                <a:solidFill>
                  <a:srgbClr val="FFFFFF"/>
                </a:solidFill>
                <a:prstDash val="solid"/>
                <a:round/>
                <a:headEnd type="none" w="sm" len="sm"/>
                <a:tailEnd type="none" w="sm" len="sm"/>
              </a:ln>
            </p:spPr>
            <p:txBody>
              <a:bodyPr spcFirstLastPara="1" wrap="square" lIns="91400" tIns="91400" rIns="91400" bIns="91400" anchor="ctr" anchorCtr="0">
                <a:noAutofit/>
              </a:bodyPr>
              <a:lstStyle/>
              <a:p>
                <a:pPr marL="0" marR="0" lvl="0" indent="0" algn="l" rtl="0">
                  <a:spcBef>
                    <a:spcPts val="0"/>
                  </a:spcBef>
                  <a:spcAft>
                    <a:spcPts val="0"/>
                  </a:spcAft>
                  <a:buNone/>
                </a:pPr>
                <a:endParaRPr sz="1400">
                  <a:solidFill>
                    <a:srgbClr val="000000"/>
                  </a:solidFill>
                  <a:latin typeface="Arial"/>
                  <a:ea typeface="Arial"/>
                  <a:cs typeface="Arial"/>
                  <a:sym typeface="Arial"/>
                </a:endParaRPr>
              </a:p>
            </p:txBody>
          </p:sp>
        </p:grpSp>
        <p:grpSp>
          <p:nvGrpSpPr>
            <p:cNvPr id="1928" name="Google Shape;1928;p184"/>
            <p:cNvGrpSpPr/>
            <p:nvPr/>
          </p:nvGrpSpPr>
          <p:grpSpPr>
            <a:xfrm>
              <a:off x="5631909" y="3137898"/>
              <a:ext cx="215313" cy="912619"/>
              <a:chOff x="7201225" y="2641337"/>
              <a:chExt cx="158400" cy="671488"/>
            </a:xfrm>
          </p:grpSpPr>
          <p:cxnSp>
            <p:nvCxnSpPr>
              <p:cNvPr id="1929" name="Google Shape;1929;p184"/>
              <p:cNvCxnSpPr/>
              <p:nvPr/>
            </p:nvCxnSpPr>
            <p:spPr>
              <a:xfrm>
                <a:off x="7280432" y="2641337"/>
                <a:ext cx="0" cy="513600"/>
              </a:xfrm>
              <a:prstGeom prst="straightConnector1">
                <a:avLst/>
              </a:prstGeom>
              <a:noFill/>
              <a:ln w="19050" cap="flat" cmpd="sng">
                <a:solidFill>
                  <a:srgbClr val="FFFFFF"/>
                </a:solidFill>
                <a:prstDash val="solid"/>
                <a:round/>
                <a:headEnd type="none" w="sm" len="sm"/>
                <a:tailEnd type="none" w="sm" len="sm"/>
              </a:ln>
            </p:spPr>
          </p:cxnSp>
          <p:sp>
            <p:nvSpPr>
              <p:cNvPr id="1930" name="Google Shape;1930;p184"/>
              <p:cNvSpPr/>
              <p:nvPr/>
            </p:nvSpPr>
            <p:spPr>
              <a:xfrm>
                <a:off x="7201225" y="3154425"/>
                <a:ext cx="158400" cy="158400"/>
              </a:xfrm>
              <a:prstGeom prst="ellipse">
                <a:avLst/>
              </a:prstGeom>
              <a:noFill/>
              <a:ln w="28575" cap="flat" cmpd="sng">
                <a:solidFill>
                  <a:srgbClr val="FFFFFF"/>
                </a:solidFill>
                <a:prstDash val="solid"/>
                <a:round/>
                <a:headEnd type="none" w="sm" len="sm"/>
                <a:tailEnd type="none" w="sm" len="sm"/>
              </a:ln>
            </p:spPr>
            <p:txBody>
              <a:bodyPr spcFirstLastPara="1" wrap="square" lIns="91400" tIns="91400" rIns="91400" bIns="91400" anchor="ctr" anchorCtr="0">
                <a:noAutofit/>
              </a:bodyPr>
              <a:lstStyle/>
              <a:p>
                <a:pPr marL="0" marR="0" lvl="0" indent="0" algn="l" rtl="0">
                  <a:spcBef>
                    <a:spcPts val="0"/>
                  </a:spcBef>
                  <a:spcAft>
                    <a:spcPts val="0"/>
                  </a:spcAft>
                  <a:buNone/>
                </a:pPr>
                <a:endParaRPr sz="1400">
                  <a:solidFill>
                    <a:srgbClr val="000000"/>
                  </a:solidFill>
                  <a:latin typeface="Arial"/>
                  <a:ea typeface="Arial"/>
                  <a:cs typeface="Arial"/>
                  <a:sym typeface="Arial"/>
                </a:endParaRPr>
              </a:p>
            </p:txBody>
          </p:sp>
        </p:grpSp>
        <p:grpSp>
          <p:nvGrpSpPr>
            <p:cNvPr id="1931" name="Google Shape;1931;p184"/>
            <p:cNvGrpSpPr/>
            <p:nvPr/>
          </p:nvGrpSpPr>
          <p:grpSpPr>
            <a:xfrm>
              <a:off x="7164409" y="3849598"/>
              <a:ext cx="215313" cy="912619"/>
              <a:chOff x="7201225" y="2641337"/>
              <a:chExt cx="158400" cy="671488"/>
            </a:xfrm>
          </p:grpSpPr>
          <p:cxnSp>
            <p:nvCxnSpPr>
              <p:cNvPr id="1932" name="Google Shape;1932;p184"/>
              <p:cNvCxnSpPr/>
              <p:nvPr/>
            </p:nvCxnSpPr>
            <p:spPr>
              <a:xfrm>
                <a:off x="7280432" y="2641337"/>
                <a:ext cx="0" cy="513600"/>
              </a:xfrm>
              <a:prstGeom prst="straightConnector1">
                <a:avLst/>
              </a:prstGeom>
              <a:noFill/>
              <a:ln w="19050" cap="flat" cmpd="sng">
                <a:solidFill>
                  <a:srgbClr val="FFFFFF"/>
                </a:solidFill>
                <a:prstDash val="solid"/>
                <a:round/>
                <a:headEnd type="none" w="sm" len="sm"/>
                <a:tailEnd type="none" w="sm" len="sm"/>
              </a:ln>
            </p:spPr>
          </p:cxnSp>
          <p:sp>
            <p:nvSpPr>
              <p:cNvPr id="1933" name="Google Shape;1933;p184"/>
              <p:cNvSpPr/>
              <p:nvPr/>
            </p:nvSpPr>
            <p:spPr>
              <a:xfrm>
                <a:off x="7201225" y="3154425"/>
                <a:ext cx="158400" cy="158400"/>
              </a:xfrm>
              <a:prstGeom prst="ellipse">
                <a:avLst/>
              </a:prstGeom>
              <a:noFill/>
              <a:ln w="28575" cap="flat" cmpd="sng">
                <a:solidFill>
                  <a:srgbClr val="FFFFFF"/>
                </a:solidFill>
                <a:prstDash val="solid"/>
                <a:round/>
                <a:headEnd type="none" w="sm" len="sm"/>
                <a:tailEnd type="none" w="sm" len="sm"/>
              </a:ln>
            </p:spPr>
            <p:txBody>
              <a:bodyPr spcFirstLastPara="1" wrap="square" lIns="91400" tIns="91400" rIns="91400" bIns="91400" anchor="ctr" anchorCtr="0">
                <a:noAutofit/>
              </a:bodyPr>
              <a:lstStyle/>
              <a:p>
                <a:pPr marL="0" marR="0" lvl="0" indent="0" algn="l" rtl="0">
                  <a:spcBef>
                    <a:spcPts val="0"/>
                  </a:spcBef>
                  <a:spcAft>
                    <a:spcPts val="0"/>
                  </a:spcAft>
                  <a:buNone/>
                </a:pPr>
                <a:endParaRPr sz="1400">
                  <a:solidFill>
                    <a:srgbClr val="000000"/>
                  </a:solidFill>
                  <a:latin typeface="Arial"/>
                  <a:ea typeface="Arial"/>
                  <a:cs typeface="Arial"/>
                  <a:sym typeface="Arial"/>
                </a:endParaRPr>
              </a:p>
            </p:txBody>
          </p:sp>
        </p:grpSp>
        <p:grpSp>
          <p:nvGrpSpPr>
            <p:cNvPr id="1934" name="Google Shape;1934;p184"/>
            <p:cNvGrpSpPr/>
            <p:nvPr/>
          </p:nvGrpSpPr>
          <p:grpSpPr>
            <a:xfrm>
              <a:off x="8585109" y="4552161"/>
              <a:ext cx="215313" cy="912619"/>
              <a:chOff x="7201225" y="2641337"/>
              <a:chExt cx="158400" cy="671488"/>
            </a:xfrm>
          </p:grpSpPr>
          <p:cxnSp>
            <p:nvCxnSpPr>
              <p:cNvPr id="1935" name="Google Shape;1935;p184"/>
              <p:cNvCxnSpPr/>
              <p:nvPr/>
            </p:nvCxnSpPr>
            <p:spPr>
              <a:xfrm>
                <a:off x="7280432" y="2641337"/>
                <a:ext cx="0" cy="513600"/>
              </a:xfrm>
              <a:prstGeom prst="straightConnector1">
                <a:avLst/>
              </a:prstGeom>
              <a:noFill/>
              <a:ln w="19050" cap="flat" cmpd="sng">
                <a:solidFill>
                  <a:srgbClr val="FFFFFF"/>
                </a:solidFill>
                <a:prstDash val="solid"/>
                <a:round/>
                <a:headEnd type="none" w="sm" len="sm"/>
                <a:tailEnd type="none" w="sm" len="sm"/>
              </a:ln>
            </p:spPr>
          </p:cxnSp>
          <p:sp>
            <p:nvSpPr>
              <p:cNvPr id="1936" name="Google Shape;1936;p184"/>
              <p:cNvSpPr/>
              <p:nvPr/>
            </p:nvSpPr>
            <p:spPr>
              <a:xfrm>
                <a:off x="7201225" y="3154425"/>
                <a:ext cx="158400" cy="158400"/>
              </a:xfrm>
              <a:prstGeom prst="ellipse">
                <a:avLst/>
              </a:prstGeom>
              <a:noFill/>
              <a:ln w="28575" cap="flat" cmpd="sng">
                <a:solidFill>
                  <a:srgbClr val="FFFFFF"/>
                </a:solidFill>
                <a:prstDash val="solid"/>
                <a:round/>
                <a:headEnd type="none" w="sm" len="sm"/>
                <a:tailEnd type="none" w="sm" len="sm"/>
              </a:ln>
            </p:spPr>
            <p:txBody>
              <a:bodyPr spcFirstLastPara="1" wrap="square" lIns="91400" tIns="91400" rIns="91400" bIns="91400" anchor="ctr" anchorCtr="0">
                <a:noAutofit/>
              </a:bodyPr>
              <a:lstStyle/>
              <a:p>
                <a:pPr marL="0" marR="0" lvl="0" indent="0" algn="l" rtl="0">
                  <a:spcBef>
                    <a:spcPts val="0"/>
                  </a:spcBef>
                  <a:spcAft>
                    <a:spcPts val="0"/>
                  </a:spcAft>
                  <a:buNone/>
                </a:pPr>
                <a:endParaRPr sz="1400">
                  <a:solidFill>
                    <a:srgbClr val="000000"/>
                  </a:solidFill>
                  <a:latin typeface="Arial"/>
                  <a:ea typeface="Arial"/>
                  <a:cs typeface="Arial"/>
                  <a:sym typeface="Arial"/>
                </a:endParaRPr>
              </a:p>
            </p:txBody>
          </p:sp>
        </p:grpSp>
        <p:grpSp>
          <p:nvGrpSpPr>
            <p:cNvPr id="1937" name="Google Shape;1937;p184"/>
            <p:cNvGrpSpPr/>
            <p:nvPr/>
          </p:nvGrpSpPr>
          <p:grpSpPr>
            <a:xfrm>
              <a:off x="4281209" y="4922248"/>
              <a:ext cx="215313" cy="912619"/>
              <a:chOff x="7201225" y="2641337"/>
              <a:chExt cx="158400" cy="671488"/>
            </a:xfrm>
          </p:grpSpPr>
          <p:cxnSp>
            <p:nvCxnSpPr>
              <p:cNvPr id="1938" name="Google Shape;1938;p184"/>
              <p:cNvCxnSpPr/>
              <p:nvPr/>
            </p:nvCxnSpPr>
            <p:spPr>
              <a:xfrm>
                <a:off x="7280432" y="2641337"/>
                <a:ext cx="0" cy="513600"/>
              </a:xfrm>
              <a:prstGeom prst="straightConnector1">
                <a:avLst/>
              </a:prstGeom>
              <a:noFill/>
              <a:ln w="19050" cap="flat" cmpd="sng">
                <a:solidFill>
                  <a:srgbClr val="FFFFFF"/>
                </a:solidFill>
                <a:prstDash val="solid"/>
                <a:round/>
                <a:headEnd type="none" w="sm" len="sm"/>
                <a:tailEnd type="none" w="sm" len="sm"/>
              </a:ln>
            </p:spPr>
          </p:cxnSp>
          <p:sp>
            <p:nvSpPr>
              <p:cNvPr id="1939" name="Google Shape;1939;p184"/>
              <p:cNvSpPr/>
              <p:nvPr/>
            </p:nvSpPr>
            <p:spPr>
              <a:xfrm>
                <a:off x="7201225" y="3154425"/>
                <a:ext cx="158400" cy="158400"/>
              </a:xfrm>
              <a:prstGeom prst="ellipse">
                <a:avLst/>
              </a:prstGeom>
              <a:noFill/>
              <a:ln w="28575" cap="flat" cmpd="sng">
                <a:solidFill>
                  <a:srgbClr val="FFFFFF"/>
                </a:solidFill>
                <a:prstDash val="solid"/>
                <a:round/>
                <a:headEnd type="none" w="sm" len="sm"/>
                <a:tailEnd type="none" w="sm" len="sm"/>
              </a:ln>
            </p:spPr>
            <p:txBody>
              <a:bodyPr spcFirstLastPara="1" wrap="square" lIns="91400" tIns="91400" rIns="91400" bIns="91400" anchor="ctr" anchorCtr="0">
                <a:noAutofit/>
              </a:bodyPr>
              <a:lstStyle/>
              <a:p>
                <a:pPr marL="0" marR="0" lvl="0" indent="0" algn="l" rtl="0">
                  <a:spcBef>
                    <a:spcPts val="0"/>
                  </a:spcBef>
                  <a:spcAft>
                    <a:spcPts val="0"/>
                  </a:spcAft>
                  <a:buNone/>
                </a:pPr>
                <a:endParaRPr sz="1400">
                  <a:solidFill>
                    <a:srgbClr val="000000"/>
                  </a:solidFill>
                  <a:latin typeface="Arial"/>
                  <a:ea typeface="Arial"/>
                  <a:cs typeface="Arial"/>
                  <a:sym typeface="Arial"/>
                </a:endParaRPr>
              </a:p>
            </p:txBody>
          </p:sp>
        </p:grpSp>
        <p:grpSp>
          <p:nvGrpSpPr>
            <p:cNvPr id="1940" name="Google Shape;1940;p184"/>
            <p:cNvGrpSpPr/>
            <p:nvPr/>
          </p:nvGrpSpPr>
          <p:grpSpPr>
            <a:xfrm>
              <a:off x="3231708" y="5785923"/>
              <a:ext cx="215313" cy="912619"/>
              <a:chOff x="7201225" y="2641337"/>
              <a:chExt cx="158400" cy="671488"/>
            </a:xfrm>
          </p:grpSpPr>
          <p:cxnSp>
            <p:nvCxnSpPr>
              <p:cNvPr id="1941" name="Google Shape;1941;p184"/>
              <p:cNvCxnSpPr/>
              <p:nvPr/>
            </p:nvCxnSpPr>
            <p:spPr>
              <a:xfrm>
                <a:off x="7280432" y="2641337"/>
                <a:ext cx="0" cy="513600"/>
              </a:xfrm>
              <a:prstGeom prst="straightConnector1">
                <a:avLst/>
              </a:prstGeom>
              <a:noFill/>
              <a:ln w="19050" cap="flat" cmpd="sng">
                <a:solidFill>
                  <a:srgbClr val="FFFFFF"/>
                </a:solidFill>
                <a:prstDash val="solid"/>
                <a:round/>
                <a:headEnd type="none" w="sm" len="sm"/>
                <a:tailEnd type="none" w="sm" len="sm"/>
              </a:ln>
            </p:spPr>
          </p:cxnSp>
          <p:sp>
            <p:nvSpPr>
              <p:cNvPr id="1942" name="Google Shape;1942;p184"/>
              <p:cNvSpPr/>
              <p:nvPr/>
            </p:nvSpPr>
            <p:spPr>
              <a:xfrm>
                <a:off x="7201225" y="3154425"/>
                <a:ext cx="158400" cy="158400"/>
              </a:xfrm>
              <a:prstGeom prst="ellipse">
                <a:avLst/>
              </a:prstGeom>
              <a:noFill/>
              <a:ln w="28575" cap="flat" cmpd="sng">
                <a:solidFill>
                  <a:srgbClr val="FFFFFF"/>
                </a:solidFill>
                <a:prstDash val="solid"/>
                <a:round/>
                <a:headEnd type="none" w="sm" len="sm"/>
                <a:tailEnd type="none" w="sm" len="sm"/>
              </a:ln>
            </p:spPr>
            <p:txBody>
              <a:bodyPr spcFirstLastPara="1" wrap="square" lIns="91400" tIns="91400" rIns="91400" bIns="91400" anchor="ctr" anchorCtr="0">
                <a:noAutofit/>
              </a:bodyPr>
              <a:lstStyle/>
              <a:p>
                <a:pPr marL="0" marR="0" lvl="0" indent="0" algn="l" rtl="0">
                  <a:spcBef>
                    <a:spcPts val="0"/>
                  </a:spcBef>
                  <a:spcAft>
                    <a:spcPts val="0"/>
                  </a:spcAft>
                  <a:buNone/>
                </a:pPr>
                <a:endParaRPr sz="1400">
                  <a:solidFill>
                    <a:srgbClr val="000000"/>
                  </a:solidFill>
                  <a:latin typeface="Arial"/>
                  <a:ea typeface="Arial"/>
                  <a:cs typeface="Arial"/>
                  <a:sym typeface="Arial"/>
                </a:endParaRPr>
              </a:p>
            </p:txBody>
          </p:sp>
        </p:grpSp>
        <p:sp>
          <p:nvSpPr>
            <p:cNvPr id="1943" name="Google Shape;1943;p184"/>
            <p:cNvSpPr txBox="1"/>
            <p:nvPr/>
          </p:nvSpPr>
          <p:spPr>
            <a:xfrm>
              <a:off x="3003112" y="3627875"/>
              <a:ext cx="1584600" cy="627300"/>
            </a:xfrm>
            <a:prstGeom prst="rect">
              <a:avLst/>
            </a:prstGeom>
            <a:noFill/>
            <a:ln>
              <a:noFill/>
            </a:ln>
          </p:spPr>
          <p:txBody>
            <a:bodyPr spcFirstLastPara="1" wrap="square" lIns="91400" tIns="91400" rIns="91400" bIns="91400" anchor="t" anchorCtr="0">
              <a:noAutofit/>
            </a:bodyPr>
            <a:lstStyle/>
            <a:p>
              <a:pPr marL="0" marR="0" lvl="0" indent="0" algn="r" rtl="0">
                <a:spcBef>
                  <a:spcPts val="0"/>
                </a:spcBef>
                <a:spcAft>
                  <a:spcPts val="0"/>
                </a:spcAft>
                <a:buNone/>
              </a:pPr>
              <a:r>
                <a:rPr lang="en-US" sz="1800" b="1">
                  <a:solidFill>
                    <a:srgbClr val="FFFFFF"/>
                  </a:solidFill>
                  <a:latin typeface="Arial"/>
                  <a:ea typeface="Arial"/>
                  <a:cs typeface="Arial"/>
                  <a:sym typeface="Arial"/>
                </a:rPr>
                <a:t>16,000+</a:t>
              </a:r>
              <a:endParaRPr sz="1800" b="1">
                <a:solidFill>
                  <a:srgbClr val="FFFFFF"/>
                </a:solidFill>
                <a:latin typeface="Arial"/>
                <a:ea typeface="Arial"/>
                <a:cs typeface="Arial"/>
                <a:sym typeface="Arial"/>
              </a:endParaRPr>
            </a:p>
            <a:p>
              <a:pPr marL="0" marR="0" lvl="0" indent="0" algn="r" rtl="0">
                <a:spcBef>
                  <a:spcPts val="0"/>
                </a:spcBef>
                <a:spcAft>
                  <a:spcPts val="0"/>
                </a:spcAft>
                <a:buNone/>
              </a:pPr>
              <a:r>
                <a:rPr lang="en-US" sz="1200" b="1">
                  <a:solidFill>
                    <a:srgbClr val="65A637"/>
                  </a:solidFill>
                  <a:latin typeface="Arial"/>
                  <a:ea typeface="Arial"/>
                  <a:cs typeface="Arial"/>
                  <a:sym typeface="Arial"/>
                </a:rPr>
                <a:t>Customers</a:t>
              </a:r>
              <a:endParaRPr sz="1200" b="1">
                <a:solidFill>
                  <a:srgbClr val="65A637"/>
                </a:solidFill>
                <a:latin typeface="Arial"/>
                <a:ea typeface="Arial"/>
                <a:cs typeface="Arial"/>
                <a:sym typeface="Arial"/>
              </a:endParaRPr>
            </a:p>
          </p:txBody>
        </p:sp>
        <p:grpSp>
          <p:nvGrpSpPr>
            <p:cNvPr id="1944" name="Google Shape;1944;p184"/>
            <p:cNvGrpSpPr/>
            <p:nvPr/>
          </p:nvGrpSpPr>
          <p:grpSpPr>
            <a:xfrm>
              <a:off x="4521959" y="3716081"/>
              <a:ext cx="215313" cy="912619"/>
              <a:chOff x="7201225" y="2641337"/>
              <a:chExt cx="158400" cy="671488"/>
            </a:xfrm>
          </p:grpSpPr>
          <p:cxnSp>
            <p:nvCxnSpPr>
              <p:cNvPr id="1945" name="Google Shape;1945;p184"/>
              <p:cNvCxnSpPr/>
              <p:nvPr/>
            </p:nvCxnSpPr>
            <p:spPr>
              <a:xfrm>
                <a:off x="7280432" y="2641337"/>
                <a:ext cx="0" cy="513600"/>
              </a:xfrm>
              <a:prstGeom prst="straightConnector1">
                <a:avLst/>
              </a:prstGeom>
              <a:noFill/>
              <a:ln w="19050" cap="flat" cmpd="sng">
                <a:solidFill>
                  <a:srgbClr val="FFFFFF"/>
                </a:solidFill>
                <a:prstDash val="solid"/>
                <a:round/>
                <a:headEnd type="none" w="sm" len="sm"/>
                <a:tailEnd type="none" w="sm" len="sm"/>
              </a:ln>
            </p:spPr>
          </p:cxnSp>
          <p:sp>
            <p:nvSpPr>
              <p:cNvPr id="1946" name="Google Shape;1946;p184"/>
              <p:cNvSpPr/>
              <p:nvPr/>
            </p:nvSpPr>
            <p:spPr>
              <a:xfrm>
                <a:off x="7201225" y="3154425"/>
                <a:ext cx="158400" cy="158400"/>
              </a:xfrm>
              <a:prstGeom prst="ellipse">
                <a:avLst/>
              </a:prstGeom>
              <a:noFill/>
              <a:ln w="28575" cap="flat" cmpd="sng">
                <a:solidFill>
                  <a:srgbClr val="FFFFFF"/>
                </a:solidFill>
                <a:prstDash val="solid"/>
                <a:round/>
                <a:headEnd type="none" w="sm" len="sm"/>
                <a:tailEnd type="none" w="sm" len="sm"/>
              </a:ln>
            </p:spPr>
            <p:txBody>
              <a:bodyPr spcFirstLastPara="1" wrap="square" lIns="91400" tIns="91400" rIns="91400" bIns="91400" anchor="ctr" anchorCtr="0">
                <a:noAutofit/>
              </a:bodyPr>
              <a:lstStyle/>
              <a:p>
                <a:pPr marL="0" marR="0" lvl="0" indent="0" algn="l" rtl="0">
                  <a:spcBef>
                    <a:spcPts val="0"/>
                  </a:spcBef>
                  <a:spcAft>
                    <a:spcPts val="0"/>
                  </a:spcAft>
                  <a:buNone/>
                </a:pPr>
                <a:endParaRPr sz="1400">
                  <a:solidFill>
                    <a:srgbClr val="000000"/>
                  </a:solidFill>
                  <a:latin typeface="Arial"/>
                  <a:ea typeface="Arial"/>
                  <a:cs typeface="Arial"/>
                  <a:sym typeface="Arial"/>
                </a:endParaRPr>
              </a:p>
            </p:txBody>
          </p:sp>
        </p:grpSp>
        <p:sp>
          <p:nvSpPr>
            <p:cNvPr id="1947" name="Google Shape;1947;p184"/>
            <p:cNvSpPr txBox="1"/>
            <p:nvPr/>
          </p:nvSpPr>
          <p:spPr>
            <a:xfrm>
              <a:off x="9918350" y="5464763"/>
              <a:ext cx="2164500" cy="1277700"/>
            </a:xfrm>
            <a:prstGeom prst="rect">
              <a:avLst/>
            </a:prstGeom>
            <a:noFill/>
            <a:ln>
              <a:noFill/>
            </a:ln>
          </p:spPr>
          <p:txBody>
            <a:bodyPr spcFirstLastPara="1" wrap="square" lIns="91400" tIns="91400" rIns="91400" bIns="91400" anchor="t" anchorCtr="0">
              <a:noAutofit/>
            </a:bodyPr>
            <a:lstStyle/>
            <a:p>
              <a:pPr marL="0" marR="0" lvl="0" indent="0" algn="l" rtl="0">
                <a:spcBef>
                  <a:spcPts val="0"/>
                </a:spcBef>
                <a:spcAft>
                  <a:spcPts val="0"/>
                </a:spcAft>
                <a:buNone/>
              </a:pPr>
              <a:r>
                <a:rPr lang="en-US" sz="1200" b="1">
                  <a:solidFill>
                    <a:srgbClr val="65A637"/>
                  </a:solidFill>
                  <a:latin typeface="Arial"/>
                  <a:ea typeface="Arial"/>
                  <a:cs typeface="Arial"/>
                  <a:sym typeface="Arial"/>
                </a:rPr>
                <a:t>Splunk4Good</a:t>
              </a:r>
              <a:endParaRPr sz="1200" b="1">
                <a:solidFill>
                  <a:srgbClr val="65A637"/>
                </a:solidFill>
                <a:latin typeface="Arial"/>
                <a:ea typeface="Arial"/>
                <a:cs typeface="Arial"/>
                <a:sym typeface="Arial"/>
              </a:endParaRPr>
            </a:p>
            <a:p>
              <a:pPr marL="0" marR="0" lvl="0" indent="0" algn="l" rtl="0">
                <a:spcBef>
                  <a:spcPts val="0"/>
                </a:spcBef>
                <a:spcAft>
                  <a:spcPts val="0"/>
                </a:spcAft>
                <a:buNone/>
              </a:pPr>
              <a:r>
                <a:rPr lang="en-US" sz="1200" b="1">
                  <a:solidFill>
                    <a:srgbClr val="FFFFFF"/>
                  </a:solidFill>
                  <a:latin typeface="Arial"/>
                  <a:ea typeface="Arial"/>
                  <a:cs typeface="Arial"/>
                  <a:sym typeface="Arial"/>
                </a:rPr>
                <a:t>$100 Million Commitment to Support Nonprofits, Research &amp; Education</a:t>
              </a:r>
              <a:endParaRPr sz="1200" b="1">
                <a:solidFill>
                  <a:srgbClr val="FFFFFF"/>
                </a:solidFill>
                <a:latin typeface="Arial"/>
                <a:ea typeface="Arial"/>
                <a:cs typeface="Arial"/>
                <a:sym typeface="Arial"/>
              </a:endParaRPr>
            </a:p>
          </p:txBody>
        </p:sp>
        <p:grpSp>
          <p:nvGrpSpPr>
            <p:cNvPr id="1948" name="Google Shape;1948;p184"/>
            <p:cNvGrpSpPr/>
            <p:nvPr/>
          </p:nvGrpSpPr>
          <p:grpSpPr>
            <a:xfrm>
              <a:off x="9703034" y="5595573"/>
              <a:ext cx="215313" cy="912619"/>
              <a:chOff x="7201225" y="2641337"/>
              <a:chExt cx="158400" cy="671488"/>
            </a:xfrm>
          </p:grpSpPr>
          <p:cxnSp>
            <p:nvCxnSpPr>
              <p:cNvPr id="1949" name="Google Shape;1949;p184"/>
              <p:cNvCxnSpPr/>
              <p:nvPr/>
            </p:nvCxnSpPr>
            <p:spPr>
              <a:xfrm>
                <a:off x="7280432" y="2641337"/>
                <a:ext cx="0" cy="513600"/>
              </a:xfrm>
              <a:prstGeom prst="straightConnector1">
                <a:avLst/>
              </a:prstGeom>
              <a:noFill/>
              <a:ln w="19050" cap="flat" cmpd="sng">
                <a:solidFill>
                  <a:srgbClr val="FFFFFF"/>
                </a:solidFill>
                <a:prstDash val="solid"/>
                <a:round/>
                <a:headEnd type="none" w="sm" len="sm"/>
                <a:tailEnd type="none" w="sm" len="sm"/>
              </a:ln>
            </p:spPr>
          </p:cxnSp>
          <p:sp>
            <p:nvSpPr>
              <p:cNvPr id="1950" name="Google Shape;1950;p184"/>
              <p:cNvSpPr/>
              <p:nvPr/>
            </p:nvSpPr>
            <p:spPr>
              <a:xfrm>
                <a:off x="7201225" y="3154425"/>
                <a:ext cx="158400" cy="158400"/>
              </a:xfrm>
              <a:prstGeom prst="ellipse">
                <a:avLst/>
              </a:prstGeom>
              <a:noFill/>
              <a:ln w="28575" cap="flat" cmpd="sng">
                <a:solidFill>
                  <a:srgbClr val="FFFFFF"/>
                </a:solidFill>
                <a:prstDash val="solid"/>
                <a:round/>
                <a:headEnd type="none" w="sm" len="sm"/>
                <a:tailEnd type="none" w="sm" len="sm"/>
              </a:ln>
            </p:spPr>
            <p:txBody>
              <a:bodyPr spcFirstLastPara="1" wrap="square" lIns="91400" tIns="91400" rIns="91400" bIns="91400" anchor="ctr" anchorCtr="0">
                <a:noAutofit/>
              </a:bodyPr>
              <a:lstStyle/>
              <a:p>
                <a:pPr marL="0" marR="0" lvl="0" indent="0" algn="l" rtl="0">
                  <a:spcBef>
                    <a:spcPts val="0"/>
                  </a:spcBef>
                  <a:spcAft>
                    <a:spcPts val="0"/>
                  </a:spcAft>
                  <a:buNone/>
                </a:pPr>
                <a:endParaRPr sz="1400">
                  <a:solidFill>
                    <a:srgbClr val="000000"/>
                  </a:solidFill>
                  <a:latin typeface="Arial"/>
                  <a:ea typeface="Arial"/>
                  <a:cs typeface="Arial"/>
                  <a:sym typeface="Arial"/>
                </a:endParaRPr>
              </a:p>
            </p:txBody>
          </p:sp>
        </p:gr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10"/>
                                        </p:tgtEl>
                                        <p:attrNameLst>
                                          <p:attrName>style.visibility</p:attrName>
                                        </p:attrNameLst>
                                      </p:cBhvr>
                                      <p:to>
                                        <p:strVal val="visible"/>
                                      </p:to>
                                    </p:set>
                                    <p:animEffect transition="in" filter="fade">
                                      <p:cBhvr>
                                        <p:cTn id="7" dur="1000"/>
                                        <p:tgtEl>
                                          <p:spTgt spid="19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54"/>
        <p:cNvGrpSpPr/>
        <p:nvPr/>
      </p:nvGrpSpPr>
      <p:grpSpPr>
        <a:xfrm>
          <a:off x="0" y="0"/>
          <a:ext cx="0" cy="0"/>
          <a:chOff x="0" y="0"/>
          <a:chExt cx="0" cy="0"/>
        </a:xfrm>
      </p:grpSpPr>
      <p:pic>
        <p:nvPicPr>
          <p:cNvPr id="1955" name="Google Shape;1955;p185" descr="A person standing in front of a building&#10;&#10;Description automatically generated"/>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956" name="Google Shape;1956;p185"/>
          <p:cNvSpPr/>
          <p:nvPr/>
        </p:nvSpPr>
        <p:spPr>
          <a:xfrm>
            <a:off x="0" y="1"/>
            <a:ext cx="12192001" cy="6857999"/>
          </a:xfrm>
          <a:prstGeom prst="rect">
            <a:avLst/>
          </a:prstGeom>
          <a:solidFill>
            <a:schemeClr val="dk1">
              <a:alpha val="1098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a:solidFill>
                <a:srgbClr val="FFFFFF"/>
              </a:solidFill>
              <a:latin typeface="Calibri"/>
              <a:ea typeface="Calibri"/>
              <a:cs typeface="Calibri"/>
              <a:sym typeface="Calibri"/>
            </a:endParaRPr>
          </a:p>
        </p:txBody>
      </p:sp>
      <p:sp>
        <p:nvSpPr>
          <p:cNvPr id="1957" name="Google Shape;1957;p185"/>
          <p:cNvSpPr/>
          <p:nvPr/>
        </p:nvSpPr>
        <p:spPr>
          <a:xfrm>
            <a:off x="2503595" y="0"/>
            <a:ext cx="7184811" cy="3071229"/>
          </a:xfrm>
          <a:custGeom>
            <a:avLst/>
            <a:gdLst/>
            <a:ahLst/>
            <a:cxnLst/>
            <a:rect l="l" t="t" r="r" b="b"/>
            <a:pathLst>
              <a:path w="7184811" h="3071229" extrusionOk="0">
                <a:moveTo>
                  <a:pt x="0" y="0"/>
                </a:moveTo>
                <a:lnTo>
                  <a:pt x="7184811" y="0"/>
                </a:lnTo>
                <a:lnTo>
                  <a:pt x="7154854" y="167749"/>
                </a:lnTo>
                <a:cubicBezTo>
                  <a:pt x="6815780" y="1824762"/>
                  <a:pt x="5349656" y="3071229"/>
                  <a:pt x="3592405" y="3071229"/>
                </a:cubicBezTo>
                <a:cubicBezTo>
                  <a:pt x="1835154" y="3071229"/>
                  <a:pt x="369030" y="1824762"/>
                  <a:pt x="29957" y="167749"/>
                </a:cubicBezTo>
                <a:close/>
              </a:path>
            </a:pathLst>
          </a:custGeom>
          <a:gradFill>
            <a:gsLst>
              <a:gs pos="0">
                <a:srgbClr val="F67C34"/>
              </a:gs>
              <a:gs pos="6000">
                <a:srgbClr val="F67C34"/>
              </a:gs>
              <a:gs pos="76000">
                <a:srgbClr val="EC008C"/>
              </a:gs>
              <a:gs pos="100000">
                <a:srgbClr val="EC008C"/>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a:solidFill>
                <a:srgbClr val="FFFFFF"/>
              </a:solidFill>
              <a:latin typeface="Calibri"/>
              <a:ea typeface="Calibri"/>
              <a:cs typeface="Calibri"/>
              <a:sym typeface="Calibri"/>
            </a:endParaRPr>
          </a:p>
        </p:txBody>
      </p:sp>
      <p:sp>
        <p:nvSpPr>
          <p:cNvPr id="1958" name="Google Shape;1958;p185"/>
          <p:cNvSpPr txBox="1"/>
          <p:nvPr/>
        </p:nvSpPr>
        <p:spPr>
          <a:xfrm>
            <a:off x="7423409" y="6925310"/>
            <a:ext cx="4726948" cy="184665"/>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200">
                <a:solidFill>
                  <a:srgbClr val="BFBFBF"/>
                </a:solidFill>
                <a:latin typeface="Calibri"/>
                <a:ea typeface="Calibri"/>
                <a:cs typeface="Calibri"/>
                <a:sym typeface="Calibri"/>
              </a:rPr>
              <a:t>* Idc- Data Age 2025: The Digitization Of The World- November 2018</a:t>
            </a:r>
            <a:endParaRPr sz="1900"/>
          </a:p>
        </p:txBody>
      </p:sp>
      <p:pic>
        <p:nvPicPr>
          <p:cNvPr id="1959" name="Google Shape;1959;p185"/>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9768418" y="6398745"/>
            <a:ext cx="1737783" cy="232711"/>
          </a:xfrm>
          <a:prstGeom prst="rect">
            <a:avLst/>
          </a:prstGeom>
          <a:noFill/>
          <a:ln>
            <a:noFill/>
          </a:ln>
        </p:spPr>
      </p:pic>
      <p:pic>
        <p:nvPicPr>
          <p:cNvPr id="1960" name="Google Shape;1960;p185" descr="A person that is standing in the dark&#10;&#10;Description automatically generated"/>
          <p:cNvPicPr preferRelativeResize="0"/>
          <p:nvPr/>
        </p:nvPicPr>
        <p:blipFill rotWithShape="1">
          <a:blip r:embed="rId5" cstate="email">
            <a:alphaModFix/>
            <a:extLst>
              <a:ext uri="{28A0092B-C50C-407E-A947-70E740481C1C}">
                <a14:useLocalDpi xmlns:a14="http://schemas.microsoft.com/office/drawing/2010/main"/>
              </a:ext>
            </a:extLst>
          </a:blip>
          <a:srcRect r="-3732"/>
          <a:stretch/>
        </p:blipFill>
        <p:spPr>
          <a:xfrm>
            <a:off x="708361" y="650887"/>
            <a:ext cx="11483639" cy="6207112"/>
          </a:xfrm>
          <a:prstGeom prst="rect">
            <a:avLst/>
          </a:prstGeom>
          <a:noFill/>
          <a:ln>
            <a:noFill/>
          </a:ln>
        </p:spPr>
      </p:pic>
      <p:grpSp>
        <p:nvGrpSpPr>
          <p:cNvPr id="1961" name="Google Shape;1961;p185"/>
          <p:cNvGrpSpPr/>
          <p:nvPr/>
        </p:nvGrpSpPr>
        <p:grpSpPr>
          <a:xfrm>
            <a:off x="3203156" y="321755"/>
            <a:ext cx="5648953" cy="1605241"/>
            <a:chOff x="-2463592" y="164432"/>
            <a:chExt cx="17119185" cy="1605242"/>
          </a:xfrm>
        </p:grpSpPr>
        <p:sp>
          <p:nvSpPr>
            <p:cNvPr id="1962" name="Google Shape;1962;p185"/>
            <p:cNvSpPr txBox="1"/>
            <p:nvPr/>
          </p:nvSpPr>
          <p:spPr>
            <a:xfrm>
              <a:off x="-2463592" y="164432"/>
              <a:ext cx="17119185" cy="956480"/>
            </a:xfrm>
            <a:prstGeom prst="rect">
              <a:avLst/>
            </a:prstGeom>
            <a:noFill/>
            <a:ln>
              <a:noFill/>
            </a:ln>
          </p:spPr>
          <p:txBody>
            <a:bodyPr spcFirstLastPara="1" wrap="square" lIns="0" tIns="82275" rIns="0" bIns="0" anchor="b" anchorCtr="0">
              <a:noAutofit/>
            </a:bodyPr>
            <a:lstStyle/>
            <a:p>
              <a:pPr marL="0" marR="0" lvl="0" indent="0" algn="ctr" rtl="0">
                <a:lnSpc>
                  <a:spcPct val="86000"/>
                </a:lnSpc>
                <a:spcBef>
                  <a:spcPts val="0"/>
                </a:spcBef>
                <a:spcAft>
                  <a:spcPts val="0"/>
                </a:spcAft>
                <a:buClr>
                  <a:srgbClr val="FFFFFF"/>
                </a:buClr>
                <a:buSzPts val="4800"/>
                <a:buFont typeface="Calibri"/>
                <a:buNone/>
              </a:pPr>
              <a:r>
                <a:rPr lang="en-US" sz="3300" b="1">
                  <a:solidFill>
                    <a:schemeClr val="lt1"/>
                  </a:solidFill>
                  <a:latin typeface="Calibri"/>
                  <a:ea typeface="Calibri"/>
                  <a:cs typeface="Calibri"/>
                  <a:sym typeface="Calibri"/>
                </a:rPr>
                <a:t>Every Company Has a Universe of Real-time Data</a:t>
              </a:r>
              <a:endParaRPr sz="1900"/>
            </a:p>
          </p:txBody>
        </p:sp>
        <p:sp>
          <p:nvSpPr>
            <p:cNvPr id="1963" name="Google Shape;1963;p185"/>
            <p:cNvSpPr/>
            <p:nvPr/>
          </p:nvSpPr>
          <p:spPr>
            <a:xfrm>
              <a:off x="1537885" y="1246454"/>
              <a:ext cx="9116232" cy="523220"/>
            </a:xfrm>
            <a:prstGeom prst="rect">
              <a:avLst/>
            </a:prstGeom>
            <a:noFill/>
            <a:ln>
              <a:noFill/>
            </a:ln>
          </p:spPr>
          <p:txBody>
            <a:bodyPr spcFirstLastPara="1" wrap="square" lIns="121900" tIns="60925" rIns="121900" bIns="60925" anchor="t" anchorCtr="0">
              <a:noAutofit/>
            </a:bodyPr>
            <a:lstStyle/>
            <a:p>
              <a:pPr marL="0" marR="0" lvl="0" indent="0" algn="ctr" rtl="0">
                <a:spcBef>
                  <a:spcPts val="0"/>
                </a:spcBef>
                <a:spcAft>
                  <a:spcPts val="0"/>
                </a:spcAft>
                <a:buNone/>
              </a:pPr>
              <a:r>
                <a:rPr lang="en-US" sz="1400">
                  <a:solidFill>
                    <a:schemeClr val="lt1"/>
                  </a:solidFill>
                  <a:latin typeface="Calibri"/>
                  <a:ea typeface="Calibri"/>
                  <a:cs typeface="Calibri"/>
                  <a:sym typeface="Calibri"/>
                </a:rPr>
                <a:t>Creating More Opportunities and Threats than Ever Before</a:t>
              </a:r>
              <a:endParaRPr sz="1900"/>
            </a:p>
          </p:txBody>
        </p:sp>
      </p:grpSp>
      <p:grpSp>
        <p:nvGrpSpPr>
          <p:cNvPr id="1964" name="Google Shape;1964;p185"/>
          <p:cNvGrpSpPr/>
          <p:nvPr/>
        </p:nvGrpSpPr>
        <p:grpSpPr>
          <a:xfrm>
            <a:off x="487440" y="608124"/>
            <a:ext cx="1878822" cy="5297744"/>
            <a:chOff x="487440" y="608124"/>
            <a:chExt cx="1878822" cy="5297744"/>
          </a:xfrm>
        </p:grpSpPr>
        <p:sp>
          <p:nvSpPr>
            <p:cNvPr id="1965" name="Google Shape;1965;p185"/>
            <p:cNvSpPr/>
            <p:nvPr/>
          </p:nvSpPr>
          <p:spPr>
            <a:xfrm>
              <a:off x="487440" y="608124"/>
              <a:ext cx="1179857" cy="1113258"/>
            </a:xfrm>
            <a:prstGeom prst="ellipse">
              <a:avLst/>
            </a:prstGeom>
            <a:gradFill>
              <a:gsLst>
                <a:gs pos="0">
                  <a:srgbClr val="000000">
                    <a:alpha val="61960"/>
                  </a:srgbClr>
                </a:gs>
                <a:gs pos="15000">
                  <a:srgbClr val="000000">
                    <a:alpha val="61960"/>
                  </a:srgbClr>
                </a:gs>
                <a:gs pos="100000">
                  <a:schemeClr val="dk1"/>
                </a:gs>
              </a:gsLst>
              <a:path path="circle">
                <a:fillToRect r="100000" b="100000"/>
              </a:path>
              <a:tileRect l="-100000" t="-100000"/>
            </a:gradFill>
            <a:ln w="28575" cap="flat" cmpd="sng">
              <a:solidFill>
                <a:schemeClr val="accent4"/>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dirty="0">
                  <a:solidFill>
                    <a:schemeClr val="lt1"/>
                  </a:solidFill>
                  <a:latin typeface="Calibri"/>
                  <a:ea typeface="Calibri"/>
                  <a:cs typeface="Calibri"/>
                  <a:sym typeface="Calibri"/>
                </a:rPr>
                <a:t>New Data </a:t>
              </a:r>
              <a:br>
                <a:rPr lang="en-US" dirty="0">
                  <a:solidFill>
                    <a:schemeClr val="lt1"/>
                  </a:solidFill>
                  <a:latin typeface="Calibri"/>
                  <a:ea typeface="Calibri"/>
                  <a:cs typeface="Calibri"/>
                  <a:sym typeface="Calibri"/>
                </a:rPr>
              </a:br>
              <a:r>
                <a:rPr lang="en-US" dirty="0">
                  <a:solidFill>
                    <a:schemeClr val="lt1"/>
                  </a:solidFill>
                  <a:latin typeface="Calibri"/>
                  <a:ea typeface="Calibri"/>
                  <a:cs typeface="Calibri"/>
                  <a:sym typeface="Calibri"/>
                </a:rPr>
                <a:t>Streams &amp; </a:t>
              </a:r>
              <a:br>
                <a:rPr lang="en-US" dirty="0">
                  <a:solidFill>
                    <a:schemeClr val="lt1"/>
                  </a:solidFill>
                  <a:latin typeface="Calibri"/>
                  <a:ea typeface="Calibri"/>
                  <a:cs typeface="Calibri"/>
                  <a:sym typeface="Calibri"/>
                </a:rPr>
              </a:br>
              <a:r>
                <a:rPr lang="en-US" dirty="0">
                  <a:solidFill>
                    <a:schemeClr val="lt1"/>
                  </a:solidFill>
                  <a:latin typeface="Calibri"/>
                  <a:ea typeface="Calibri"/>
                  <a:cs typeface="Calibri"/>
                  <a:sym typeface="Calibri"/>
                </a:rPr>
                <a:t>Devices</a:t>
              </a:r>
              <a:endParaRPr sz="2000" dirty="0"/>
            </a:p>
          </p:txBody>
        </p:sp>
        <p:sp>
          <p:nvSpPr>
            <p:cNvPr id="1966" name="Google Shape;1966;p185"/>
            <p:cNvSpPr/>
            <p:nvPr/>
          </p:nvSpPr>
          <p:spPr>
            <a:xfrm>
              <a:off x="487441" y="2727221"/>
              <a:ext cx="1140300" cy="1059549"/>
            </a:xfrm>
            <a:prstGeom prst="ellipse">
              <a:avLst/>
            </a:prstGeom>
            <a:gradFill>
              <a:gsLst>
                <a:gs pos="0">
                  <a:srgbClr val="000000">
                    <a:alpha val="61960"/>
                  </a:srgbClr>
                </a:gs>
                <a:gs pos="15000">
                  <a:srgbClr val="000000">
                    <a:alpha val="61960"/>
                  </a:srgbClr>
                </a:gs>
                <a:gs pos="100000">
                  <a:schemeClr val="dk1"/>
                </a:gs>
              </a:gsLst>
              <a:path path="circle">
                <a:fillToRect r="100000" b="100000"/>
              </a:path>
              <a:tileRect l="-100000" t="-100000"/>
            </a:gradFill>
            <a:ln w="28575" cap="flat" cmpd="sng">
              <a:solidFill>
                <a:schemeClr val="accent4"/>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dirty="0">
                  <a:solidFill>
                    <a:schemeClr val="lt1"/>
                  </a:solidFill>
                  <a:latin typeface="Calibri"/>
                  <a:ea typeface="Calibri"/>
                  <a:cs typeface="Calibri"/>
                  <a:sym typeface="Calibri"/>
                </a:rPr>
                <a:t>New Apps &amp; </a:t>
              </a:r>
              <a:br>
                <a:rPr lang="en-US" dirty="0">
                  <a:solidFill>
                    <a:schemeClr val="lt1"/>
                  </a:solidFill>
                  <a:latin typeface="Calibri"/>
                  <a:ea typeface="Calibri"/>
                  <a:cs typeface="Calibri"/>
                  <a:sym typeface="Calibri"/>
                </a:rPr>
              </a:br>
              <a:r>
                <a:rPr lang="en-US" dirty="0">
                  <a:solidFill>
                    <a:schemeClr val="lt1"/>
                  </a:solidFill>
                  <a:latin typeface="Calibri"/>
                  <a:ea typeface="Calibri"/>
                  <a:cs typeface="Calibri"/>
                  <a:sym typeface="Calibri"/>
                </a:rPr>
                <a:t>App Logs</a:t>
              </a:r>
              <a:endParaRPr sz="2000" dirty="0"/>
            </a:p>
          </p:txBody>
        </p:sp>
        <p:sp>
          <p:nvSpPr>
            <p:cNvPr id="1967" name="Google Shape;1967;p185"/>
            <p:cNvSpPr/>
            <p:nvPr/>
          </p:nvSpPr>
          <p:spPr>
            <a:xfrm>
              <a:off x="487441" y="4846320"/>
              <a:ext cx="1140300" cy="1059548"/>
            </a:xfrm>
            <a:prstGeom prst="ellipse">
              <a:avLst/>
            </a:prstGeom>
            <a:gradFill>
              <a:gsLst>
                <a:gs pos="0">
                  <a:srgbClr val="000000">
                    <a:alpha val="61960"/>
                  </a:srgbClr>
                </a:gs>
                <a:gs pos="15000">
                  <a:srgbClr val="000000">
                    <a:alpha val="61960"/>
                  </a:srgbClr>
                </a:gs>
                <a:gs pos="100000">
                  <a:schemeClr val="dk1"/>
                </a:gs>
              </a:gsLst>
              <a:path path="circle">
                <a:fillToRect r="100000" b="100000"/>
              </a:path>
              <a:tileRect l="-100000" t="-100000"/>
            </a:gradFill>
            <a:ln w="28575" cap="flat" cmpd="sng">
              <a:solidFill>
                <a:schemeClr val="accent4"/>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dirty="0">
                  <a:solidFill>
                    <a:schemeClr val="lt1"/>
                  </a:solidFill>
                  <a:latin typeface="Calibri"/>
                  <a:ea typeface="Calibri"/>
                  <a:cs typeface="Calibri"/>
                  <a:sym typeface="Calibri"/>
                </a:rPr>
                <a:t>Operating </a:t>
              </a:r>
              <a:br>
                <a:rPr lang="en-US" dirty="0">
                  <a:solidFill>
                    <a:schemeClr val="lt1"/>
                  </a:solidFill>
                  <a:latin typeface="Calibri"/>
                  <a:ea typeface="Calibri"/>
                  <a:cs typeface="Calibri"/>
                  <a:sym typeface="Calibri"/>
                </a:rPr>
              </a:br>
              <a:r>
                <a:rPr lang="en-US" dirty="0">
                  <a:solidFill>
                    <a:schemeClr val="lt1"/>
                  </a:solidFill>
                  <a:latin typeface="Calibri"/>
                  <a:ea typeface="Calibri"/>
                  <a:cs typeface="Calibri"/>
                  <a:sym typeface="Calibri"/>
                </a:rPr>
                <a:t>Systems</a:t>
              </a:r>
              <a:endParaRPr sz="2000" dirty="0"/>
            </a:p>
          </p:txBody>
        </p:sp>
        <p:sp>
          <p:nvSpPr>
            <p:cNvPr id="1968" name="Google Shape;1968;p185"/>
            <p:cNvSpPr/>
            <p:nvPr/>
          </p:nvSpPr>
          <p:spPr>
            <a:xfrm>
              <a:off x="1360422" y="3786772"/>
              <a:ext cx="1005840" cy="1005840"/>
            </a:xfrm>
            <a:prstGeom prst="ellipse">
              <a:avLst/>
            </a:prstGeom>
            <a:gradFill>
              <a:gsLst>
                <a:gs pos="0">
                  <a:srgbClr val="000000">
                    <a:alpha val="61960"/>
                  </a:srgbClr>
                </a:gs>
                <a:gs pos="15000">
                  <a:srgbClr val="000000">
                    <a:alpha val="61960"/>
                  </a:srgbClr>
                </a:gs>
                <a:gs pos="100000">
                  <a:schemeClr val="dk1"/>
                </a:gs>
              </a:gsLst>
              <a:path path="circle">
                <a:fillToRect r="100000" b="100000"/>
              </a:path>
              <a:tileRect l="-100000" t="-100000"/>
            </a:gradFill>
            <a:ln w="28575" cap="flat" cmpd="sng">
              <a:solidFill>
                <a:schemeClr val="accent4"/>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dirty="0">
                  <a:solidFill>
                    <a:schemeClr val="lt1"/>
                  </a:solidFill>
                  <a:latin typeface="Calibri"/>
                  <a:ea typeface="Calibri"/>
                  <a:cs typeface="Calibri"/>
                  <a:sym typeface="Calibri"/>
                </a:rPr>
                <a:t>Database </a:t>
              </a:r>
              <a:br>
                <a:rPr lang="en-US" dirty="0">
                  <a:solidFill>
                    <a:schemeClr val="lt1"/>
                  </a:solidFill>
                  <a:latin typeface="Calibri"/>
                  <a:ea typeface="Calibri"/>
                  <a:cs typeface="Calibri"/>
                  <a:sym typeface="Calibri"/>
                </a:rPr>
              </a:br>
              <a:r>
                <a:rPr lang="en-US" dirty="0">
                  <a:solidFill>
                    <a:schemeClr val="lt1"/>
                  </a:solidFill>
                  <a:latin typeface="Calibri"/>
                  <a:ea typeface="Calibri"/>
                  <a:cs typeface="Calibri"/>
                  <a:sym typeface="Calibri"/>
                </a:rPr>
                <a:t>Logs</a:t>
              </a:r>
              <a:endParaRPr sz="2000" dirty="0"/>
            </a:p>
          </p:txBody>
        </p:sp>
        <p:sp>
          <p:nvSpPr>
            <p:cNvPr id="1969" name="Google Shape;1969;p185"/>
            <p:cNvSpPr/>
            <p:nvPr/>
          </p:nvSpPr>
          <p:spPr>
            <a:xfrm>
              <a:off x="1360422" y="1667673"/>
              <a:ext cx="1005840" cy="1005840"/>
            </a:xfrm>
            <a:prstGeom prst="ellipse">
              <a:avLst/>
            </a:prstGeom>
            <a:gradFill>
              <a:gsLst>
                <a:gs pos="0">
                  <a:srgbClr val="000000">
                    <a:alpha val="61960"/>
                  </a:srgbClr>
                </a:gs>
                <a:gs pos="15000">
                  <a:srgbClr val="000000">
                    <a:alpha val="61960"/>
                  </a:srgbClr>
                </a:gs>
                <a:gs pos="100000">
                  <a:schemeClr val="dk1"/>
                </a:gs>
              </a:gsLst>
              <a:path path="circle">
                <a:fillToRect r="100000" b="100000"/>
              </a:path>
              <a:tileRect l="-100000" t="-100000"/>
            </a:gradFill>
            <a:ln w="28575" cap="flat" cmpd="sng">
              <a:solidFill>
                <a:schemeClr val="accent4"/>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dirty="0">
                  <a:solidFill>
                    <a:schemeClr val="lt1"/>
                  </a:solidFill>
                  <a:latin typeface="Calibri"/>
                  <a:ea typeface="Calibri"/>
                  <a:cs typeface="Calibri"/>
                  <a:sym typeface="Calibri"/>
                </a:rPr>
                <a:t>Network </a:t>
              </a:r>
              <a:br>
                <a:rPr lang="en-US" dirty="0">
                  <a:solidFill>
                    <a:schemeClr val="lt1"/>
                  </a:solidFill>
                  <a:latin typeface="Calibri"/>
                  <a:ea typeface="Calibri"/>
                  <a:cs typeface="Calibri"/>
                  <a:sym typeface="Calibri"/>
                </a:rPr>
              </a:br>
              <a:r>
                <a:rPr lang="en-US" dirty="0">
                  <a:solidFill>
                    <a:schemeClr val="lt1"/>
                  </a:solidFill>
                  <a:latin typeface="Calibri"/>
                  <a:ea typeface="Calibri"/>
                  <a:cs typeface="Calibri"/>
                  <a:sym typeface="Calibri"/>
                </a:rPr>
                <a:t>Logs</a:t>
              </a:r>
              <a:endParaRPr sz="2000" dirty="0"/>
            </a:p>
          </p:txBody>
        </p:sp>
      </p:grpSp>
      <p:grpSp>
        <p:nvGrpSpPr>
          <p:cNvPr id="1970" name="Google Shape;1970;p185"/>
          <p:cNvGrpSpPr/>
          <p:nvPr/>
        </p:nvGrpSpPr>
        <p:grpSpPr>
          <a:xfrm>
            <a:off x="9631524" y="608124"/>
            <a:ext cx="1889657" cy="5435324"/>
            <a:chOff x="9631524" y="608124"/>
            <a:chExt cx="1889657" cy="5435324"/>
          </a:xfrm>
        </p:grpSpPr>
        <p:sp>
          <p:nvSpPr>
            <p:cNvPr id="1971" name="Google Shape;1971;p185"/>
            <p:cNvSpPr/>
            <p:nvPr/>
          </p:nvSpPr>
          <p:spPr>
            <a:xfrm>
              <a:off x="10321127" y="4846319"/>
              <a:ext cx="1200053" cy="1197129"/>
            </a:xfrm>
            <a:prstGeom prst="ellipse">
              <a:avLst/>
            </a:prstGeom>
            <a:gradFill>
              <a:gsLst>
                <a:gs pos="0">
                  <a:srgbClr val="000000">
                    <a:alpha val="61960"/>
                  </a:srgbClr>
                </a:gs>
                <a:gs pos="15000">
                  <a:srgbClr val="000000">
                    <a:alpha val="61960"/>
                  </a:srgbClr>
                </a:gs>
                <a:gs pos="100000">
                  <a:schemeClr val="dk1"/>
                </a:gs>
              </a:gsLst>
              <a:path path="circle">
                <a:fillToRect r="100000" b="100000"/>
              </a:path>
              <a:tileRect l="-100000" t="-100000"/>
            </a:gradFill>
            <a:ln w="28575" cap="flat" cmpd="sng">
              <a:solidFill>
                <a:schemeClr val="accent4"/>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dirty="0">
                  <a:solidFill>
                    <a:schemeClr val="lt1"/>
                  </a:solidFill>
                  <a:latin typeface="Calibri"/>
                  <a:ea typeface="Calibri"/>
                  <a:cs typeface="Calibri"/>
                  <a:sym typeface="Calibri"/>
                </a:rPr>
                <a:t>New </a:t>
              </a:r>
              <a:br>
                <a:rPr lang="en-US" dirty="0">
                  <a:solidFill>
                    <a:schemeClr val="lt1"/>
                  </a:solidFill>
                  <a:latin typeface="Calibri"/>
                  <a:ea typeface="Calibri"/>
                  <a:cs typeface="Calibri"/>
                  <a:sym typeface="Calibri"/>
                </a:rPr>
              </a:br>
              <a:r>
                <a:rPr lang="en-US" dirty="0">
                  <a:solidFill>
                    <a:schemeClr val="lt1"/>
                  </a:solidFill>
                  <a:latin typeface="Calibri"/>
                  <a:ea typeface="Calibri"/>
                  <a:cs typeface="Calibri"/>
                  <a:sym typeface="Calibri"/>
                </a:rPr>
                <a:t>Technology</a:t>
              </a:r>
              <a:endParaRPr sz="2000" dirty="0"/>
            </a:p>
          </p:txBody>
        </p:sp>
        <p:sp>
          <p:nvSpPr>
            <p:cNvPr id="1972" name="Google Shape;1972;p185"/>
            <p:cNvSpPr/>
            <p:nvPr/>
          </p:nvSpPr>
          <p:spPr>
            <a:xfrm>
              <a:off x="10515341" y="608124"/>
              <a:ext cx="1005840" cy="1005840"/>
            </a:xfrm>
            <a:prstGeom prst="ellipse">
              <a:avLst/>
            </a:prstGeom>
            <a:gradFill>
              <a:gsLst>
                <a:gs pos="0">
                  <a:srgbClr val="000000">
                    <a:alpha val="61960"/>
                  </a:srgbClr>
                </a:gs>
                <a:gs pos="15000">
                  <a:srgbClr val="000000">
                    <a:alpha val="61960"/>
                  </a:srgbClr>
                </a:gs>
                <a:gs pos="100000">
                  <a:schemeClr val="dk1"/>
                </a:gs>
              </a:gsLst>
              <a:path path="circle">
                <a:fillToRect r="100000" b="100000"/>
              </a:path>
              <a:tileRect l="-100000" t="-100000"/>
            </a:gradFill>
            <a:ln w="28575" cap="flat" cmpd="sng">
              <a:solidFill>
                <a:schemeClr val="accent4"/>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dirty="0">
                  <a:solidFill>
                    <a:schemeClr val="lt1"/>
                  </a:solidFill>
                  <a:latin typeface="Calibri"/>
                  <a:ea typeface="Calibri"/>
                  <a:cs typeface="Calibri"/>
                  <a:sym typeface="Calibri"/>
                </a:rPr>
                <a:t> Sensor </a:t>
              </a:r>
              <a:br>
                <a:rPr lang="en-US" dirty="0">
                  <a:solidFill>
                    <a:schemeClr val="lt1"/>
                  </a:solidFill>
                  <a:latin typeface="Calibri"/>
                  <a:ea typeface="Calibri"/>
                  <a:cs typeface="Calibri"/>
                  <a:sym typeface="Calibri"/>
                </a:rPr>
              </a:br>
              <a:r>
                <a:rPr lang="en-US" dirty="0">
                  <a:solidFill>
                    <a:schemeClr val="lt1"/>
                  </a:solidFill>
                  <a:latin typeface="Calibri"/>
                  <a:ea typeface="Calibri"/>
                  <a:cs typeface="Calibri"/>
                  <a:sym typeface="Calibri"/>
                </a:rPr>
                <a:t>Data</a:t>
              </a:r>
              <a:endParaRPr sz="2000" dirty="0"/>
            </a:p>
          </p:txBody>
        </p:sp>
        <p:sp>
          <p:nvSpPr>
            <p:cNvPr id="1973" name="Google Shape;1973;p185"/>
            <p:cNvSpPr/>
            <p:nvPr/>
          </p:nvSpPr>
          <p:spPr>
            <a:xfrm>
              <a:off x="9631524" y="3786775"/>
              <a:ext cx="1200053" cy="1059544"/>
            </a:xfrm>
            <a:prstGeom prst="ellipse">
              <a:avLst/>
            </a:prstGeom>
            <a:gradFill>
              <a:gsLst>
                <a:gs pos="0">
                  <a:srgbClr val="000000">
                    <a:alpha val="61960"/>
                  </a:srgbClr>
                </a:gs>
                <a:gs pos="15000">
                  <a:srgbClr val="000000">
                    <a:alpha val="61960"/>
                  </a:srgbClr>
                </a:gs>
                <a:gs pos="100000">
                  <a:schemeClr val="dk1"/>
                </a:gs>
              </a:gsLst>
              <a:path path="circle">
                <a:fillToRect r="100000" b="100000"/>
              </a:path>
              <a:tileRect l="-100000" t="-100000"/>
            </a:gradFill>
            <a:ln w="28575" cap="flat" cmpd="sng">
              <a:solidFill>
                <a:schemeClr val="accent4"/>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dirty="0">
                  <a:solidFill>
                    <a:schemeClr val="lt1"/>
                  </a:solidFill>
                  <a:latin typeface="Calibri"/>
                  <a:ea typeface="Calibri"/>
                  <a:cs typeface="Calibri"/>
                  <a:sym typeface="Calibri"/>
                </a:rPr>
                <a:t>Transaction</a:t>
              </a:r>
              <a:br>
                <a:rPr lang="en-US" dirty="0">
                  <a:solidFill>
                    <a:schemeClr val="lt1"/>
                  </a:solidFill>
                  <a:latin typeface="Calibri"/>
                  <a:ea typeface="Calibri"/>
                  <a:cs typeface="Calibri"/>
                  <a:sym typeface="Calibri"/>
                </a:rPr>
              </a:br>
              <a:r>
                <a:rPr lang="en-US" dirty="0">
                  <a:solidFill>
                    <a:schemeClr val="lt1"/>
                  </a:solidFill>
                  <a:latin typeface="Calibri"/>
                  <a:ea typeface="Calibri"/>
                  <a:cs typeface="Calibri"/>
                  <a:sym typeface="Calibri"/>
                </a:rPr>
                <a:t>Data</a:t>
              </a:r>
              <a:endParaRPr sz="2000" dirty="0"/>
            </a:p>
          </p:txBody>
        </p:sp>
        <p:sp>
          <p:nvSpPr>
            <p:cNvPr id="1974" name="Google Shape;1974;p185"/>
            <p:cNvSpPr/>
            <p:nvPr/>
          </p:nvSpPr>
          <p:spPr>
            <a:xfrm>
              <a:off x="9631536" y="1667673"/>
              <a:ext cx="1005840" cy="1005840"/>
            </a:xfrm>
            <a:prstGeom prst="ellipse">
              <a:avLst/>
            </a:prstGeom>
            <a:gradFill>
              <a:gsLst>
                <a:gs pos="0">
                  <a:srgbClr val="000000">
                    <a:alpha val="61960"/>
                  </a:srgbClr>
                </a:gs>
                <a:gs pos="15000">
                  <a:srgbClr val="000000">
                    <a:alpha val="61960"/>
                  </a:srgbClr>
                </a:gs>
                <a:gs pos="100000">
                  <a:schemeClr val="dk1"/>
                </a:gs>
              </a:gsLst>
              <a:path path="circle">
                <a:fillToRect r="100000" b="100000"/>
              </a:path>
              <a:tileRect l="-100000" t="-100000"/>
            </a:gradFill>
            <a:ln w="28575" cap="flat" cmpd="sng">
              <a:solidFill>
                <a:schemeClr val="accent4"/>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dirty="0">
                  <a:solidFill>
                    <a:schemeClr val="lt1"/>
                  </a:solidFill>
                  <a:latin typeface="Calibri"/>
                  <a:ea typeface="Calibri"/>
                  <a:cs typeface="Calibri"/>
                  <a:sym typeface="Calibri"/>
                </a:rPr>
                <a:t>Proxy</a:t>
              </a:r>
              <a:br>
                <a:rPr lang="en-US" dirty="0">
                  <a:solidFill>
                    <a:schemeClr val="lt1"/>
                  </a:solidFill>
                  <a:latin typeface="Calibri"/>
                  <a:ea typeface="Calibri"/>
                  <a:cs typeface="Calibri"/>
                  <a:sym typeface="Calibri"/>
                </a:rPr>
              </a:br>
              <a:r>
                <a:rPr lang="en-US" dirty="0">
                  <a:solidFill>
                    <a:schemeClr val="lt1"/>
                  </a:solidFill>
                  <a:latin typeface="Calibri"/>
                  <a:ea typeface="Calibri"/>
                  <a:cs typeface="Calibri"/>
                  <a:sym typeface="Calibri"/>
                </a:rPr>
                <a:t>Data</a:t>
              </a:r>
              <a:endParaRPr sz="2000" dirty="0"/>
            </a:p>
          </p:txBody>
        </p:sp>
        <p:sp>
          <p:nvSpPr>
            <p:cNvPr id="1975" name="Google Shape;1975;p185"/>
            <p:cNvSpPr/>
            <p:nvPr/>
          </p:nvSpPr>
          <p:spPr>
            <a:xfrm>
              <a:off x="10515340" y="2727222"/>
              <a:ext cx="1005840" cy="1005840"/>
            </a:xfrm>
            <a:prstGeom prst="ellipse">
              <a:avLst/>
            </a:prstGeom>
            <a:gradFill>
              <a:gsLst>
                <a:gs pos="0">
                  <a:srgbClr val="000000">
                    <a:alpha val="61960"/>
                  </a:srgbClr>
                </a:gs>
                <a:gs pos="15000">
                  <a:srgbClr val="000000">
                    <a:alpha val="61960"/>
                  </a:srgbClr>
                </a:gs>
                <a:gs pos="100000">
                  <a:schemeClr val="dk1"/>
                </a:gs>
              </a:gsLst>
              <a:path path="circle">
                <a:fillToRect r="100000" b="100000"/>
              </a:path>
              <a:tileRect l="-100000" t="-100000"/>
            </a:gradFill>
            <a:ln w="28575" cap="flat" cmpd="sng">
              <a:solidFill>
                <a:schemeClr val="accent4"/>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dirty="0">
                  <a:solidFill>
                    <a:schemeClr val="lt1"/>
                  </a:solidFill>
                  <a:latin typeface="Calibri"/>
                  <a:ea typeface="Calibri"/>
                  <a:cs typeface="Calibri"/>
                  <a:sym typeface="Calibri"/>
                </a:rPr>
                <a:t>Firewall</a:t>
              </a:r>
              <a:br>
                <a:rPr lang="en-US" dirty="0">
                  <a:solidFill>
                    <a:schemeClr val="lt1"/>
                  </a:solidFill>
                  <a:latin typeface="Calibri"/>
                  <a:ea typeface="Calibri"/>
                  <a:cs typeface="Calibri"/>
                  <a:sym typeface="Calibri"/>
                </a:rPr>
              </a:br>
              <a:r>
                <a:rPr lang="en-US" dirty="0">
                  <a:solidFill>
                    <a:schemeClr val="lt1"/>
                  </a:solidFill>
                  <a:latin typeface="Calibri"/>
                  <a:ea typeface="Calibri"/>
                  <a:cs typeface="Calibri"/>
                  <a:sym typeface="Calibri"/>
                </a:rPr>
                <a:t>Logs</a:t>
              </a:r>
              <a:endParaRPr sz="2000" dirty="0"/>
            </a:p>
          </p:txBody>
        </p:sp>
      </p:grpSp>
      <p:grpSp>
        <p:nvGrpSpPr>
          <p:cNvPr id="1976" name="Google Shape;1976;p185"/>
          <p:cNvGrpSpPr/>
          <p:nvPr/>
        </p:nvGrpSpPr>
        <p:grpSpPr>
          <a:xfrm>
            <a:off x="5335706" y="1325463"/>
            <a:ext cx="1520590" cy="51168"/>
            <a:chOff x="4727575" y="3708408"/>
            <a:chExt cx="1839913" cy="61913"/>
          </a:xfrm>
        </p:grpSpPr>
        <p:cxnSp>
          <p:nvCxnSpPr>
            <p:cNvPr id="1977" name="Google Shape;1977;p185"/>
            <p:cNvCxnSpPr/>
            <p:nvPr/>
          </p:nvCxnSpPr>
          <p:spPr>
            <a:xfrm flipH="1">
              <a:off x="4727575" y="3708408"/>
              <a:ext cx="61913" cy="61913"/>
            </a:xfrm>
            <a:prstGeom prst="straightConnector1">
              <a:avLst/>
            </a:prstGeom>
            <a:noFill/>
            <a:ln w="12700" cap="rnd" cmpd="sng">
              <a:solidFill>
                <a:schemeClr val="lt1"/>
              </a:solidFill>
              <a:prstDash val="solid"/>
              <a:round/>
              <a:headEnd type="none" w="sm" len="sm"/>
              <a:tailEnd type="none" w="sm" len="sm"/>
            </a:ln>
          </p:spPr>
        </p:cxnSp>
        <p:cxnSp>
          <p:nvCxnSpPr>
            <p:cNvPr id="1978" name="Google Shape;1978;p185"/>
            <p:cNvCxnSpPr/>
            <p:nvPr/>
          </p:nvCxnSpPr>
          <p:spPr>
            <a:xfrm flipH="1">
              <a:off x="4791075" y="3708408"/>
              <a:ext cx="61913" cy="61913"/>
            </a:xfrm>
            <a:prstGeom prst="straightConnector1">
              <a:avLst/>
            </a:prstGeom>
            <a:noFill/>
            <a:ln w="12700" cap="rnd" cmpd="sng">
              <a:solidFill>
                <a:schemeClr val="lt1"/>
              </a:solidFill>
              <a:prstDash val="solid"/>
              <a:round/>
              <a:headEnd type="none" w="sm" len="sm"/>
              <a:tailEnd type="none" w="sm" len="sm"/>
            </a:ln>
          </p:spPr>
        </p:cxnSp>
        <p:cxnSp>
          <p:nvCxnSpPr>
            <p:cNvPr id="1979" name="Google Shape;1979;p185"/>
            <p:cNvCxnSpPr/>
            <p:nvPr/>
          </p:nvCxnSpPr>
          <p:spPr>
            <a:xfrm flipH="1">
              <a:off x="4854575" y="3708408"/>
              <a:ext cx="61913" cy="61913"/>
            </a:xfrm>
            <a:prstGeom prst="straightConnector1">
              <a:avLst/>
            </a:prstGeom>
            <a:noFill/>
            <a:ln w="12700" cap="rnd" cmpd="sng">
              <a:solidFill>
                <a:schemeClr val="lt1"/>
              </a:solidFill>
              <a:prstDash val="solid"/>
              <a:round/>
              <a:headEnd type="none" w="sm" len="sm"/>
              <a:tailEnd type="none" w="sm" len="sm"/>
            </a:ln>
          </p:spPr>
        </p:cxnSp>
        <p:cxnSp>
          <p:nvCxnSpPr>
            <p:cNvPr id="1980" name="Google Shape;1980;p185"/>
            <p:cNvCxnSpPr/>
            <p:nvPr/>
          </p:nvCxnSpPr>
          <p:spPr>
            <a:xfrm flipH="1">
              <a:off x="4918075" y="3708408"/>
              <a:ext cx="61913" cy="61913"/>
            </a:xfrm>
            <a:prstGeom prst="straightConnector1">
              <a:avLst/>
            </a:prstGeom>
            <a:noFill/>
            <a:ln w="12700" cap="rnd" cmpd="sng">
              <a:solidFill>
                <a:schemeClr val="lt1"/>
              </a:solidFill>
              <a:prstDash val="solid"/>
              <a:round/>
              <a:headEnd type="none" w="sm" len="sm"/>
              <a:tailEnd type="none" w="sm" len="sm"/>
            </a:ln>
          </p:spPr>
        </p:cxnSp>
        <p:cxnSp>
          <p:nvCxnSpPr>
            <p:cNvPr id="1981" name="Google Shape;1981;p185"/>
            <p:cNvCxnSpPr/>
            <p:nvPr/>
          </p:nvCxnSpPr>
          <p:spPr>
            <a:xfrm flipH="1">
              <a:off x="4981575" y="3708408"/>
              <a:ext cx="61913" cy="61913"/>
            </a:xfrm>
            <a:prstGeom prst="straightConnector1">
              <a:avLst/>
            </a:prstGeom>
            <a:noFill/>
            <a:ln w="12700" cap="rnd" cmpd="sng">
              <a:solidFill>
                <a:schemeClr val="lt1"/>
              </a:solidFill>
              <a:prstDash val="solid"/>
              <a:round/>
              <a:headEnd type="none" w="sm" len="sm"/>
              <a:tailEnd type="none" w="sm" len="sm"/>
            </a:ln>
          </p:spPr>
        </p:cxnSp>
        <p:cxnSp>
          <p:nvCxnSpPr>
            <p:cNvPr id="1982" name="Google Shape;1982;p185"/>
            <p:cNvCxnSpPr/>
            <p:nvPr/>
          </p:nvCxnSpPr>
          <p:spPr>
            <a:xfrm flipH="1">
              <a:off x="5045075" y="3708408"/>
              <a:ext cx="61913" cy="61913"/>
            </a:xfrm>
            <a:prstGeom prst="straightConnector1">
              <a:avLst/>
            </a:prstGeom>
            <a:noFill/>
            <a:ln w="12700" cap="rnd" cmpd="sng">
              <a:solidFill>
                <a:schemeClr val="lt1"/>
              </a:solidFill>
              <a:prstDash val="solid"/>
              <a:round/>
              <a:headEnd type="none" w="sm" len="sm"/>
              <a:tailEnd type="none" w="sm" len="sm"/>
            </a:ln>
          </p:spPr>
        </p:cxnSp>
        <p:cxnSp>
          <p:nvCxnSpPr>
            <p:cNvPr id="1983" name="Google Shape;1983;p185"/>
            <p:cNvCxnSpPr/>
            <p:nvPr/>
          </p:nvCxnSpPr>
          <p:spPr>
            <a:xfrm flipH="1">
              <a:off x="5108575" y="3708408"/>
              <a:ext cx="61913" cy="61913"/>
            </a:xfrm>
            <a:prstGeom prst="straightConnector1">
              <a:avLst/>
            </a:prstGeom>
            <a:noFill/>
            <a:ln w="12700" cap="rnd" cmpd="sng">
              <a:solidFill>
                <a:schemeClr val="lt1"/>
              </a:solidFill>
              <a:prstDash val="solid"/>
              <a:round/>
              <a:headEnd type="none" w="sm" len="sm"/>
              <a:tailEnd type="none" w="sm" len="sm"/>
            </a:ln>
          </p:spPr>
        </p:cxnSp>
        <p:cxnSp>
          <p:nvCxnSpPr>
            <p:cNvPr id="1984" name="Google Shape;1984;p185"/>
            <p:cNvCxnSpPr/>
            <p:nvPr/>
          </p:nvCxnSpPr>
          <p:spPr>
            <a:xfrm flipH="1">
              <a:off x="5172075" y="3708408"/>
              <a:ext cx="61913" cy="61913"/>
            </a:xfrm>
            <a:prstGeom prst="straightConnector1">
              <a:avLst/>
            </a:prstGeom>
            <a:noFill/>
            <a:ln w="12700" cap="rnd" cmpd="sng">
              <a:solidFill>
                <a:schemeClr val="lt1"/>
              </a:solidFill>
              <a:prstDash val="solid"/>
              <a:round/>
              <a:headEnd type="none" w="sm" len="sm"/>
              <a:tailEnd type="none" w="sm" len="sm"/>
            </a:ln>
          </p:spPr>
        </p:cxnSp>
        <p:cxnSp>
          <p:nvCxnSpPr>
            <p:cNvPr id="1985" name="Google Shape;1985;p185"/>
            <p:cNvCxnSpPr/>
            <p:nvPr/>
          </p:nvCxnSpPr>
          <p:spPr>
            <a:xfrm flipH="1">
              <a:off x="5235575" y="3708408"/>
              <a:ext cx="61913" cy="61913"/>
            </a:xfrm>
            <a:prstGeom prst="straightConnector1">
              <a:avLst/>
            </a:prstGeom>
            <a:noFill/>
            <a:ln w="12700" cap="rnd" cmpd="sng">
              <a:solidFill>
                <a:schemeClr val="lt1"/>
              </a:solidFill>
              <a:prstDash val="solid"/>
              <a:round/>
              <a:headEnd type="none" w="sm" len="sm"/>
              <a:tailEnd type="none" w="sm" len="sm"/>
            </a:ln>
          </p:spPr>
        </p:cxnSp>
        <p:cxnSp>
          <p:nvCxnSpPr>
            <p:cNvPr id="1986" name="Google Shape;1986;p185"/>
            <p:cNvCxnSpPr/>
            <p:nvPr/>
          </p:nvCxnSpPr>
          <p:spPr>
            <a:xfrm flipH="1">
              <a:off x="5299075" y="3708408"/>
              <a:ext cx="61913" cy="61913"/>
            </a:xfrm>
            <a:prstGeom prst="straightConnector1">
              <a:avLst/>
            </a:prstGeom>
            <a:noFill/>
            <a:ln w="12700" cap="rnd" cmpd="sng">
              <a:solidFill>
                <a:schemeClr val="lt1"/>
              </a:solidFill>
              <a:prstDash val="solid"/>
              <a:round/>
              <a:headEnd type="none" w="sm" len="sm"/>
              <a:tailEnd type="none" w="sm" len="sm"/>
            </a:ln>
          </p:spPr>
        </p:cxnSp>
        <p:cxnSp>
          <p:nvCxnSpPr>
            <p:cNvPr id="1987" name="Google Shape;1987;p185"/>
            <p:cNvCxnSpPr/>
            <p:nvPr/>
          </p:nvCxnSpPr>
          <p:spPr>
            <a:xfrm flipH="1">
              <a:off x="5362575" y="3708408"/>
              <a:ext cx="61913" cy="61913"/>
            </a:xfrm>
            <a:prstGeom prst="straightConnector1">
              <a:avLst/>
            </a:prstGeom>
            <a:noFill/>
            <a:ln w="12700" cap="rnd" cmpd="sng">
              <a:solidFill>
                <a:schemeClr val="lt1"/>
              </a:solidFill>
              <a:prstDash val="solid"/>
              <a:round/>
              <a:headEnd type="none" w="sm" len="sm"/>
              <a:tailEnd type="none" w="sm" len="sm"/>
            </a:ln>
          </p:spPr>
        </p:cxnSp>
        <p:cxnSp>
          <p:nvCxnSpPr>
            <p:cNvPr id="1988" name="Google Shape;1988;p185"/>
            <p:cNvCxnSpPr/>
            <p:nvPr/>
          </p:nvCxnSpPr>
          <p:spPr>
            <a:xfrm flipH="1">
              <a:off x="5426075" y="3708408"/>
              <a:ext cx="61913" cy="61913"/>
            </a:xfrm>
            <a:prstGeom prst="straightConnector1">
              <a:avLst/>
            </a:prstGeom>
            <a:noFill/>
            <a:ln w="12700" cap="rnd" cmpd="sng">
              <a:solidFill>
                <a:schemeClr val="lt1"/>
              </a:solidFill>
              <a:prstDash val="solid"/>
              <a:round/>
              <a:headEnd type="none" w="sm" len="sm"/>
              <a:tailEnd type="none" w="sm" len="sm"/>
            </a:ln>
          </p:spPr>
        </p:cxnSp>
        <p:cxnSp>
          <p:nvCxnSpPr>
            <p:cNvPr id="1989" name="Google Shape;1989;p185"/>
            <p:cNvCxnSpPr/>
            <p:nvPr/>
          </p:nvCxnSpPr>
          <p:spPr>
            <a:xfrm flipH="1">
              <a:off x="5489575" y="3708408"/>
              <a:ext cx="61913" cy="61913"/>
            </a:xfrm>
            <a:prstGeom prst="straightConnector1">
              <a:avLst/>
            </a:prstGeom>
            <a:noFill/>
            <a:ln w="12700" cap="rnd" cmpd="sng">
              <a:solidFill>
                <a:schemeClr val="lt1"/>
              </a:solidFill>
              <a:prstDash val="solid"/>
              <a:round/>
              <a:headEnd type="none" w="sm" len="sm"/>
              <a:tailEnd type="none" w="sm" len="sm"/>
            </a:ln>
          </p:spPr>
        </p:cxnSp>
        <p:cxnSp>
          <p:nvCxnSpPr>
            <p:cNvPr id="1990" name="Google Shape;1990;p185"/>
            <p:cNvCxnSpPr/>
            <p:nvPr/>
          </p:nvCxnSpPr>
          <p:spPr>
            <a:xfrm flipH="1">
              <a:off x="5553075" y="3708408"/>
              <a:ext cx="61913" cy="61913"/>
            </a:xfrm>
            <a:prstGeom prst="straightConnector1">
              <a:avLst/>
            </a:prstGeom>
            <a:noFill/>
            <a:ln w="12700" cap="rnd" cmpd="sng">
              <a:solidFill>
                <a:schemeClr val="lt1"/>
              </a:solidFill>
              <a:prstDash val="solid"/>
              <a:round/>
              <a:headEnd type="none" w="sm" len="sm"/>
              <a:tailEnd type="none" w="sm" len="sm"/>
            </a:ln>
          </p:spPr>
        </p:cxnSp>
        <p:cxnSp>
          <p:nvCxnSpPr>
            <p:cNvPr id="1991" name="Google Shape;1991;p185"/>
            <p:cNvCxnSpPr/>
            <p:nvPr/>
          </p:nvCxnSpPr>
          <p:spPr>
            <a:xfrm flipH="1">
              <a:off x="5616575" y="3708408"/>
              <a:ext cx="61913" cy="61913"/>
            </a:xfrm>
            <a:prstGeom prst="straightConnector1">
              <a:avLst/>
            </a:prstGeom>
            <a:noFill/>
            <a:ln w="12700" cap="rnd" cmpd="sng">
              <a:solidFill>
                <a:schemeClr val="lt1"/>
              </a:solidFill>
              <a:prstDash val="solid"/>
              <a:round/>
              <a:headEnd type="none" w="sm" len="sm"/>
              <a:tailEnd type="none" w="sm" len="sm"/>
            </a:ln>
          </p:spPr>
        </p:cxnSp>
        <p:cxnSp>
          <p:nvCxnSpPr>
            <p:cNvPr id="1992" name="Google Shape;1992;p185"/>
            <p:cNvCxnSpPr/>
            <p:nvPr/>
          </p:nvCxnSpPr>
          <p:spPr>
            <a:xfrm flipH="1">
              <a:off x="5680075" y="3708408"/>
              <a:ext cx="61913" cy="61913"/>
            </a:xfrm>
            <a:prstGeom prst="straightConnector1">
              <a:avLst/>
            </a:prstGeom>
            <a:noFill/>
            <a:ln w="12700" cap="rnd" cmpd="sng">
              <a:solidFill>
                <a:schemeClr val="lt1"/>
              </a:solidFill>
              <a:prstDash val="solid"/>
              <a:round/>
              <a:headEnd type="none" w="sm" len="sm"/>
              <a:tailEnd type="none" w="sm" len="sm"/>
            </a:ln>
          </p:spPr>
        </p:cxnSp>
        <p:cxnSp>
          <p:nvCxnSpPr>
            <p:cNvPr id="1993" name="Google Shape;1993;p185"/>
            <p:cNvCxnSpPr/>
            <p:nvPr/>
          </p:nvCxnSpPr>
          <p:spPr>
            <a:xfrm flipH="1">
              <a:off x="5743575" y="3708408"/>
              <a:ext cx="61913" cy="61913"/>
            </a:xfrm>
            <a:prstGeom prst="straightConnector1">
              <a:avLst/>
            </a:prstGeom>
            <a:noFill/>
            <a:ln w="12700" cap="rnd" cmpd="sng">
              <a:solidFill>
                <a:schemeClr val="lt1"/>
              </a:solidFill>
              <a:prstDash val="solid"/>
              <a:round/>
              <a:headEnd type="none" w="sm" len="sm"/>
              <a:tailEnd type="none" w="sm" len="sm"/>
            </a:ln>
          </p:spPr>
        </p:cxnSp>
        <p:cxnSp>
          <p:nvCxnSpPr>
            <p:cNvPr id="1994" name="Google Shape;1994;p185"/>
            <p:cNvCxnSpPr/>
            <p:nvPr/>
          </p:nvCxnSpPr>
          <p:spPr>
            <a:xfrm flipH="1">
              <a:off x="5807075" y="3708408"/>
              <a:ext cx="61913" cy="61913"/>
            </a:xfrm>
            <a:prstGeom prst="straightConnector1">
              <a:avLst/>
            </a:prstGeom>
            <a:noFill/>
            <a:ln w="12700" cap="rnd" cmpd="sng">
              <a:solidFill>
                <a:schemeClr val="lt1"/>
              </a:solidFill>
              <a:prstDash val="solid"/>
              <a:round/>
              <a:headEnd type="none" w="sm" len="sm"/>
              <a:tailEnd type="none" w="sm" len="sm"/>
            </a:ln>
          </p:spPr>
        </p:cxnSp>
        <p:cxnSp>
          <p:nvCxnSpPr>
            <p:cNvPr id="1995" name="Google Shape;1995;p185"/>
            <p:cNvCxnSpPr/>
            <p:nvPr/>
          </p:nvCxnSpPr>
          <p:spPr>
            <a:xfrm flipH="1">
              <a:off x="5870575" y="3708408"/>
              <a:ext cx="61913" cy="61913"/>
            </a:xfrm>
            <a:prstGeom prst="straightConnector1">
              <a:avLst/>
            </a:prstGeom>
            <a:noFill/>
            <a:ln w="12700" cap="rnd" cmpd="sng">
              <a:solidFill>
                <a:schemeClr val="lt1"/>
              </a:solidFill>
              <a:prstDash val="solid"/>
              <a:round/>
              <a:headEnd type="none" w="sm" len="sm"/>
              <a:tailEnd type="none" w="sm" len="sm"/>
            </a:ln>
          </p:spPr>
        </p:cxnSp>
        <p:cxnSp>
          <p:nvCxnSpPr>
            <p:cNvPr id="1996" name="Google Shape;1996;p185"/>
            <p:cNvCxnSpPr/>
            <p:nvPr/>
          </p:nvCxnSpPr>
          <p:spPr>
            <a:xfrm flipH="1">
              <a:off x="5934075" y="3708408"/>
              <a:ext cx="61913" cy="61913"/>
            </a:xfrm>
            <a:prstGeom prst="straightConnector1">
              <a:avLst/>
            </a:prstGeom>
            <a:noFill/>
            <a:ln w="12700" cap="rnd" cmpd="sng">
              <a:solidFill>
                <a:schemeClr val="lt1"/>
              </a:solidFill>
              <a:prstDash val="solid"/>
              <a:round/>
              <a:headEnd type="none" w="sm" len="sm"/>
              <a:tailEnd type="none" w="sm" len="sm"/>
            </a:ln>
          </p:spPr>
        </p:cxnSp>
        <p:cxnSp>
          <p:nvCxnSpPr>
            <p:cNvPr id="1997" name="Google Shape;1997;p185"/>
            <p:cNvCxnSpPr/>
            <p:nvPr/>
          </p:nvCxnSpPr>
          <p:spPr>
            <a:xfrm flipH="1">
              <a:off x="5997575" y="3708408"/>
              <a:ext cx="61913" cy="61913"/>
            </a:xfrm>
            <a:prstGeom prst="straightConnector1">
              <a:avLst/>
            </a:prstGeom>
            <a:noFill/>
            <a:ln w="12700" cap="rnd" cmpd="sng">
              <a:solidFill>
                <a:schemeClr val="lt1"/>
              </a:solidFill>
              <a:prstDash val="solid"/>
              <a:round/>
              <a:headEnd type="none" w="sm" len="sm"/>
              <a:tailEnd type="none" w="sm" len="sm"/>
            </a:ln>
          </p:spPr>
        </p:cxnSp>
        <p:cxnSp>
          <p:nvCxnSpPr>
            <p:cNvPr id="1998" name="Google Shape;1998;p185"/>
            <p:cNvCxnSpPr/>
            <p:nvPr/>
          </p:nvCxnSpPr>
          <p:spPr>
            <a:xfrm flipH="1">
              <a:off x="6061075" y="3708408"/>
              <a:ext cx="61913" cy="61913"/>
            </a:xfrm>
            <a:prstGeom prst="straightConnector1">
              <a:avLst/>
            </a:prstGeom>
            <a:noFill/>
            <a:ln w="12700" cap="rnd" cmpd="sng">
              <a:solidFill>
                <a:schemeClr val="lt1"/>
              </a:solidFill>
              <a:prstDash val="solid"/>
              <a:round/>
              <a:headEnd type="none" w="sm" len="sm"/>
              <a:tailEnd type="none" w="sm" len="sm"/>
            </a:ln>
          </p:spPr>
        </p:cxnSp>
        <p:cxnSp>
          <p:nvCxnSpPr>
            <p:cNvPr id="1999" name="Google Shape;1999;p185"/>
            <p:cNvCxnSpPr/>
            <p:nvPr/>
          </p:nvCxnSpPr>
          <p:spPr>
            <a:xfrm flipH="1">
              <a:off x="6124575" y="3708408"/>
              <a:ext cx="61913" cy="61913"/>
            </a:xfrm>
            <a:prstGeom prst="straightConnector1">
              <a:avLst/>
            </a:prstGeom>
            <a:noFill/>
            <a:ln w="12700" cap="rnd" cmpd="sng">
              <a:solidFill>
                <a:schemeClr val="lt1"/>
              </a:solidFill>
              <a:prstDash val="solid"/>
              <a:round/>
              <a:headEnd type="none" w="sm" len="sm"/>
              <a:tailEnd type="none" w="sm" len="sm"/>
            </a:ln>
          </p:spPr>
        </p:cxnSp>
        <p:cxnSp>
          <p:nvCxnSpPr>
            <p:cNvPr id="2000" name="Google Shape;2000;p185"/>
            <p:cNvCxnSpPr/>
            <p:nvPr/>
          </p:nvCxnSpPr>
          <p:spPr>
            <a:xfrm flipH="1">
              <a:off x="6188075" y="3708408"/>
              <a:ext cx="61913" cy="61913"/>
            </a:xfrm>
            <a:prstGeom prst="straightConnector1">
              <a:avLst/>
            </a:prstGeom>
            <a:noFill/>
            <a:ln w="12700" cap="rnd" cmpd="sng">
              <a:solidFill>
                <a:schemeClr val="lt1"/>
              </a:solidFill>
              <a:prstDash val="solid"/>
              <a:round/>
              <a:headEnd type="none" w="sm" len="sm"/>
              <a:tailEnd type="none" w="sm" len="sm"/>
            </a:ln>
          </p:spPr>
        </p:cxnSp>
        <p:cxnSp>
          <p:nvCxnSpPr>
            <p:cNvPr id="2001" name="Google Shape;2001;p185"/>
            <p:cNvCxnSpPr/>
            <p:nvPr/>
          </p:nvCxnSpPr>
          <p:spPr>
            <a:xfrm flipH="1">
              <a:off x="6251575" y="3708408"/>
              <a:ext cx="61913" cy="61913"/>
            </a:xfrm>
            <a:prstGeom prst="straightConnector1">
              <a:avLst/>
            </a:prstGeom>
            <a:noFill/>
            <a:ln w="12700" cap="rnd" cmpd="sng">
              <a:solidFill>
                <a:schemeClr val="lt1"/>
              </a:solidFill>
              <a:prstDash val="solid"/>
              <a:round/>
              <a:headEnd type="none" w="sm" len="sm"/>
              <a:tailEnd type="none" w="sm" len="sm"/>
            </a:ln>
          </p:spPr>
        </p:cxnSp>
        <p:cxnSp>
          <p:nvCxnSpPr>
            <p:cNvPr id="2002" name="Google Shape;2002;p185"/>
            <p:cNvCxnSpPr/>
            <p:nvPr/>
          </p:nvCxnSpPr>
          <p:spPr>
            <a:xfrm flipH="1">
              <a:off x="6315075" y="3708408"/>
              <a:ext cx="61913" cy="61913"/>
            </a:xfrm>
            <a:prstGeom prst="straightConnector1">
              <a:avLst/>
            </a:prstGeom>
            <a:noFill/>
            <a:ln w="12700" cap="rnd" cmpd="sng">
              <a:solidFill>
                <a:schemeClr val="lt1"/>
              </a:solidFill>
              <a:prstDash val="solid"/>
              <a:round/>
              <a:headEnd type="none" w="sm" len="sm"/>
              <a:tailEnd type="none" w="sm" len="sm"/>
            </a:ln>
          </p:spPr>
        </p:cxnSp>
        <p:cxnSp>
          <p:nvCxnSpPr>
            <p:cNvPr id="2003" name="Google Shape;2003;p185"/>
            <p:cNvCxnSpPr/>
            <p:nvPr/>
          </p:nvCxnSpPr>
          <p:spPr>
            <a:xfrm flipH="1">
              <a:off x="6378575" y="3708408"/>
              <a:ext cx="61913" cy="61913"/>
            </a:xfrm>
            <a:prstGeom prst="straightConnector1">
              <a:avLst/>
            </a:prstGeom>
            <a:noFill/>
            <a:ln w="12700" cap="rnd" cmpd="sng">
              <a:solidFill>
                <a:schemeClr val="lt1"/>
              </a:solidFill>
              <a:prstDash val="solid"/>
              <a:round/>
              <a:headEnd type="none" w="sm" len="sm"/>
              <a:tailEnd type="none" w="sm" len="sm"/>
            </a:ln>
          </p:spPr>
        </p:cxnSp>
        <p:cxnSp>
          <p:nvCxnSpPr>
            <p:cNvPr id="2004" name="Google Shape;2004;p185"/>
            <p:cNvCxnSpPr/>
            <p:nvPr/>
          </p:nvCxnSpPr>
          <p:spPr>
            <a:xfrm flipH="1">
              <a:off x="6442075" y="3708408"/>
              <a:ext cx="61913" cy="61913"/>
            </a:xfrm>
            <a:prstGeom prst="straightConnector1">
              <a:avLst/>
            </a:prstGeom>
            <a:noFill/>
            <a:ln w="12700" cap="rnd" cmpd="sng">
              <a:solidFill>
                <a:schemeClr val="lt1"/>
              </a:solidFill>
              <a:prstDash val="solid"/>
              <a:round/>
              <a:headEnd type="none" w="sm" len="sm"/>
              <a:tailEnd type="none" w="sm" len="sm"/>
            </a:ln>
          </p:spPr>
        </p:cxnSp>
        <p:cxnSp>
          <p:nvCxnSpPr>
            <p:cNvPr id="2005" name="Google Shape;2005;p185"/>
            <p:cNvCxnSpPr/>
            <p:nvPr/>
          </p:nvCxnSpPr>
          <p:spPr>
            <a:xfrm flipH="1">
              <a:off x="6505575" y="3708408"/>
              <a:ext cx="61913" cy="61913"/>
            </a:xfrm>
            <a:prstGeom prst="straightConnector1">
              <a:avLst/>
            </a:prstGeom>
            <a:noFill/>
            <a:ln w="12700" cap="rnd" cmpd="sng">
              <a:solidFill>
                <a:schemeClr val="lt1"/>
              </a:solidFill>
              <a:prstDash val="solid"/>
              <a:round/>
              <a:headEnd type="none" w="sm" len="sm"/>
              <a:tailEnd type="none" w="sm" len="sm"/>
            </a:ln>
          </p:spPr>
        </p:cxnSp>
      </p:grpSp>
      <p:sp>
        <p:nvSpPr>
          <p:cNvPr id="2006" name="Google Shape;2006;p185"/>
          <p:cNvSpPr/>
          <p:nvPr/>
        </p:nvSpPr>
        <p:spPr>
          <a:xfrm>
            <a:off x="10836947" y="87136"/>
            <a:ext cx="1338508" cy="181868"/>
          </a:xfrm>
          <a:prstGeom prst="rect">
            <a:avLst/>
          </a:prstGeom>
          <a:noFill/>
          <a:ln>
            <a:noFill/>
          </a:ln>
        </p:spPr>
        <p:txBody>
          <a:bodyPr spcFirstLastPara="1" wrap="square" lIns="121900" tIns="60925" rIns="121900" bIns="60925" anchor="t" anchorCtr="0">
            <a:noAutofit/>
          </a:bodyPr>
          <a:lstStyle/>
          <a:p>
            <a:pPr marL="0" marR="0" lvl="0" indent="0" algn="r" rtl="0">
              <a:spcBef>
                <a:spcPts val="0"/>
              </a:spcBef>
              <a:spcAft>
                <a:spcPts val="0"/>
              </a:spcAft>
              <a:buNone/>
            </a:pPr>
            <a:r>
              <a:rPr lang="en-US" sz="700">
                <a:solidFill>
                  <a:schemeClr val="lt1"/>
                </a:solidFill>
                <a:latin typeface="Calibri"/>
                <a:ea typeface="Calibri"/>
                <a:cs typeface="Calibri"/>
                <a:sym typeface="Calibri"/>
              </a:rPr>
              <a:t>© 2019 SPLUNK INC.</a:t>
            </a:r>
            <a:endParaRPr sz="700">
              <a:solidFill>
                <a:schemeClr val="lt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1964"/>
                                        </p:tgtEl>
                                        <p:attrNameLst>
                                          <p:attrName>style.visibility</p:attrName>
                                        </p:attrNameLst>
                                      </p:cBhvr>
                                      <p:to>
                                        <p:strVal val="visible"/>
                                      </p:to>
                                    </p:set>
                                    <p:animEffect transition="in" filter="fade">
                                      <p:cBhvr>
                                        <p:cTn id="7" dur="500"/>
                                        <p:tgtEl>
                                          <p:spTgt spid="1964"/>
                                        </p:tgtEl>
                                      </p:cBhvr>
                                    </p:animEffect>
                                  </p:childTnLst>
                                </p:cTn>
                              </p:par>
                              <p:par>
                                <p:cTn id="8" presetID="10" presetClass="entr" presetSubtype="0" fill="hold" nodeType="withEffect">
                                  <p:stCondLst>
                                    <p:cond delay="250"/>
                                  </p:stCondLst>
                                  <p:childTnLst>
                                    <p:set>
                                      <p:cBhvr>
                                        <p:cTn id="9" dur="1" fill="hold">
                                          <p:stCondLst>
                                            <p:cond delay="0"/>
                                          </p:stCondLst>
                                        </p:cTn>
                                        <p:tgtEl>
                                          <p:spTgt spid="1970"/>
                                        </p:tgtEl>
                                        <p:attrNameLst>
                                          <p:attrName>style.visibility</p:attrName>
                                        </p:attrNameLst>
                                      </p:cBhvr>
                                      <p:to>
                                        <p:strVal val="visible"/>
                                      </p:to>
                                    </p:set>
                                    <p:animEffect transition="in" filter="fade">
                                      <p:cBhvr>
                                        <p:cTn id="10" dur="500"/>
                                        <p:tgtEl>
                                          <p:spTgt spid="19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11"/>
        <p:cNvGrpSpPr/>
        <p:nvPr/>
      </p:nvGrpSpPr>
      <p:grpSpPr>
        <a:xfrm>
          <a:off x="0" y="0"/>
          <a:ext cx="0" cy="0"/>
          <a:chOff x="0" y="0"/>
          <a:chExt cx="0" cy="0"/>
        </a:xfrm>
      </p:grpSpPr>
      <p:pic>
        <p:nvPicPr>
          <p:cNvPr id="2012" name="Google Shape;2012;p186" descr="A close up of a logo&#10;&#10;Description automatically generated"/>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2013" name="Google Shape;2013;p186"/>
          <p:cNvPicPr preferRelativeResize="0"/>
          <p:nvPr/>
        </p:nvPicPr>
        <p:blipFill rotWithShape="1">
          <a:blip r:embed="rId4">
            <a:alphaModFix/>
          </a:blip>
          <a:srcRect/>
          <a:stretch/>
        </p:blipFill>
        <p:spPr>
          <a:xfrm>
            <a:off x="2876549" y="0"/>
            <a:ext cx="9315450" cy="6858000"/>
          </a:xfrm>
          <a:prstGeom prst="rect">
            <a:avLst/>
          </a:prstGeom>
          <a:noFill/>
          <a:ln>
            <a:noFill/>
          </a:ln>
        </p:spPr>
      </p:pic>
      <p:grpSp>
        <p:nvGrpSpPr>
          <p:cNvPr id="2014" name="Google Shape;2014;p186"/>
          <p:cNvGrpSpPr/>
          <p:nvPr/>
        </p:nvGrpSpPr>
        <p:grpSpPr>
          <a:xfrm>
            <a:off x="3017960" y="0"/>
            <a:ext cx="6670867" cy="6858000"/>
            <a:chOff x="-6926009" y="0"/>
            <a:chExt cx="6670867" cy="6858000"/>
          </a:xfrm>
        </p:grpSpPr>
        <p:sp>
          <p:nvSpPr>
            <p:cNvPr id="2015" name="Google Shape;2015;p186"/>
            <p:cNvSpPr/>
            <p:nvPr/>
          </p:nvSpPr>
          <p:spPr>
            <a:xfrm>
              <a:off x="-6926009" y="0"/>
              <a:ext cx="2125409" cy="6858000"/>
            </a:xfrm>
            <a:prstGeom prst="chevron">
              <a:avLst>
                <a:gd name="adj" fmla="val 42235"/>
              </a:avLst>
            </a:prstGeom>
            <a:gradFill>
              <a:gsLst>
                <a:gs pos="0">
                  <a:srgbClr val="F2A900">
                    <a:alpha val="49803"/>
                  </a:srgbClr>
                </a:gs>
                <a:gs pos="3000">
                  <a:srgbClr val="F2A900">
                    <a:alpha val="49803"/>
                  </a:srgbClr>
                </a:gs>
                <a:gs pos="100000">
                  <a:srgbClr val="F99D1C">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2016" name="Google Shape;2016;p186"/>
            <p:cNvSpPr/>
            <p:nvPr/>
          </p:nvSpPr>
          <p:spPr>
            <a:xfrm>
              <a:off x="-5551950" y="0"/>
              <a:ext cx="2125409" cy="6858000"/>
            </a:xfrm>
            <a:prstGeom prst="chevron">
              <a:avLst>
                <a:gd name="adj" fmla="val 42003"/>
              </a:avLst>
            </a:prstGeom>
            <a:gradFill>
              <a:gsLst>
                <a:gs pos="0">
                  <a:srgbClr val="F2A900">
                    <a:alpha val="49803"/>
                  </a:srgbClr>
                </a:gs>
                <a:gs pos="3000">
                  <a:srgbClr val="F2A900">
                    <a:alpha val="49803"/>
                  </a:srgbClr>
                </a:gs>
                <a:gs pos="100000">
                  <a:srgbClr val="F99D1C">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2017" name="Google Shape;2017;p186"/>
            <p:cNvSpPr/>
            <p:nvPr/>
          </p:nvSpPr>
          <p:spPr>
            <a:xfrm>
              <a:off x="-4159634" y="0"/>
              <a:ext cx="1928980" cy="6858000"/>
            </a:xfrm>
            <a:prstGeom prst="chevron">
              <a:avLst>
                <a:gd name="adj" fmla="val 46283"/>
              </a:avLst>
            </a:prstGeom>
            <a:gradFill>
              <a:gsLst>
                <a:gs pos="0">
                  <a:srgbClr val="F2A900">
                    <a:alpha val="49803"/>
                  </a:srgbClr>
                </a:gs>
                <a:gs pos="3000">
                  <a:srgbClr val="F2A900">
                    <a:alpha val="49803"/>
                  </a:srgbClr>
                </a:gs>
                <a:gs pos="100000">
                  <a:srgbClr val="F99D1C">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2018" name="Google Shape;2018;p186"/>
            <p:cNvSpPr/>
            <p:nvPr/>
          </p:nvSpPr>
          <p:spPr>
            <a:xfrm>
              <a:off x="-2994089" y="0"/>
              <a:ext cx="1718821" cy="6858000"/>
            </a:xfrm>
            <a:prstGeom prst="chevron">
              <a:avLst>
                <a:gd name="adj" fmla="val 52204"/>
              </a:avLst>
            </a:prstGeom>
            <a:gradFill>
              <a:gsLst>
                <a:gs pos="0">
                  <a:srgbClr val="F2A900">
                    <a:alpha val="49803"/>
                  </a:srgbClr>
                </a:gs>
                <a:gs pos="3000">
                  <a:srgbClr val="F2A900">
                    <a:alpha val="49803"/>
                  </a:srgbClr>
                </a:gs>
                <a:gs pos="100000">
                  <a:srgbClr val="F99D1C">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2019" name="Google Shape;2019;p186"/>
            <p:cNvSpPr/>
            <p:nvPr/>
          </p:nvSpPr>
          <p:spPr>
            <a:xfrm>
              <a:off x="-2079574" y="0"/>
              <a:ext cx="1281917" cy="6858000"/>
            </a:xfrm>
            <a:prstGeom prst="chevron">
              <a:avLst>
                <a:gd name="adj" fmla="val 69729"/>
              </a:avLst>
            </a:prstGeom>
            <a:gradFill>
              <a:gsLst>
                <a:gs pos="0">
                  <a:srgbClr val="F2A900">
                    <a:alpha val="49803"/>
                  </a:srgbClr>
                </a:gs>
                <a:gs pos="3000">
                  <a:srgbClr val="F2A900">
                    <a:alpha val="49803"/>
                  </a:srgbClr>
                </a:gs>
                <a:gs pos="100000">
                  <a:srgbClr val="F99D1C">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2020" name="Google Shape;2020;p186"/>
            <p:cNvSpPr/>
            <p:nvPr/>
          </p:nvSpPr>
          <p:spPr>
            <a:xfrm>
              <a:off x="-1537059" y="0"/>
              <a:ext cx="1281917" cy="6858000"/>
            </a:xfrm>
            <a:prstGeom prst="chevron">
              <a:avLst>
                <a:gd name="adj" fmla="val 70918"/>
              </a:avLst>
            </a:prstGeom>
            <a:gradFill>
              <a:gsLst>
                <a:gs pos="0">
                  <a:srgbClr val="F2A900">
                    <a:alpha val="49803"/>
                  </a:srgbClr>
                </a:gs>
                <a:gs pos="3000">
                  <a:srgbClr val="F2A900">
                    <a:alpha val="49803"/>
                  </a:srgbClr>
                </a:gs>
                <a:gs pos="100000">
                  <a:srgbClr val="F99D1C">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grpSp>
      <p:sp>
        <p:nvSpPr>
          <p:cNvPr id="2021" name="Google Shape;2021;p186"/>
          <p:cNvSpPr/>
          <p:nvPr/>
        </p:nvSpPr>
        <p:spPr>
          <a:xfrm>
            <a:off x="-76" y="0"/>
            <a:ext cx="3789507" cy="6858000"/>
          </a:xfrm>
          <a:prstGeom prst="homePlate">
            <a:avLst>
              <a:gd name="adj" fmla="val 23595"/>
            </a:avLst>
          </a:prstGeom>
          <a:solidFill>
            <a:schemeClr val="lt1"/>
          </a:solidFill>
          <a:ln>
            <a:noFill/>
          </a:ln>
        </p:spPr>
        <p:txBody>
          <a:bodyPr spcFirstLastPara="1" wrap="square" lIns="121900" tIns="60925" rIns="121900" bIns="60925" anchor="ctr" anchorCtr="0">
            <a:noAutofit/>
          </a:bodyPr>
          <a:lstStyle/>
          <a:p>
            <a:pPr marL="0" marR="0" lvl="0" indent="0" algn="l" rtl="0">
              <a:lnSpc>
                <a:spcPct val="85000"/>
              </a:lnSpc>
              <a:spcBef>
                <a:spcPts val="0"/>
              </a:spcBef>
              <a:spcAft>
                <a:spcPts val="0"/>
              </a:spcAft>
              <a:buNone/>
            </a:pPr>
            <a:endParaRPr sz="1400">
              <a:solidFill>
                <a:srgbClr val="FFFFFF"/>
              </a:solidFill>
              <a:latin typeface="Arial"/>
              <a:ea typeface="Arial"/>
              <a:cs typeface="Arial"/>
              <a:sym typeface="Arial"/>
            </a:endParaRPr>
          </a:p>
        </p:txBody>
      </p:sp>
      <p:sp>
        <p:nvSpPr>
          <p:cNvPr id="2022" name="Google Shape;2022;p186"/>
          <p:cNvSpPr/>
          <p:nvPr/>
        </p:nvSpPr>
        <p:spPr>
          <a:xfrm>
            <a:off x="5364664" y="6262261"/>
            <a:ext cx="555565" cy="350340"/>
          </a:xfrm>
          <a:custGeom>
            <a:avLst/>
            <a:gdLst/>
            <a:ahLst/>
            <a:cxnLst/>
            <a:rect l="l" t="t" r="r" b="b"/>
            <a:pathLst>
              <a:path w="888" h="560" extrusionOk="0">
                <a:moveTo>
                  <a:pt x="730" y="247"/>
                </a:moveTo>
                <a:cubicBezTo>
                  <a:pt x="725" y="247"/>
                  <a:pt x="721" y="247"/>
                  <a:pt x="716" y="248"/>
                </a:cubicBezTo>
                <a:cubicBezTo>
                  <a:pt x="699" y="136"/>
                  <a:pt x="616" y="49"/>
                  <a:pt x="502" y="25"/>
                </a:cubicBezTo>
                <a:cubicBezTo>
                  <a:pt x="386" y="0"/>
                  <a:pt x="272" y="49"/>
                  <a:pt x="210" y="149"/>
                </a:cubicBezTo>
                <a:cubicBezTo>
                  <a:pt x="154" y="149"/>
                  <a:pt x="103" y="169"/>
                  <a:pt x="63" y="207"/>
                </a:cubicBezTo>
                <a:cubicBezTo>
                  <a:pt x="23" y="246"/>
                  <a:pt x="0" y="298"/>
                  <a:pt x="0" y="354"/>
                </a:cubicBezTo>
                <a:cubicBezTo>
                  <a:pt x="0" y="462"/>
                  <a:pt x="83" y="550"/>
                  <a:pt x="191" y="559"/>
                </a:cubicBezTo>
                <a:cubicBezTo>
                  <a:pt x="546" y="560"/>
                  <a:pt x="546" y="560"/>
                  <a:pt x="546" y="560"/>
                </a:cubicBezTo>
                <a:cubicBezTo>
                  <a:pt x="730" y="560"/>
                  <a:pt x="730" y="560"/>
                  <a:pt x="730" y="560"/>
                </a:cubicBezTo>
                <a:cubicBezTo>
                  <a:pt x="817" y="560"/>
                  <a:pt x="888" y="490"/>
                  <a:pt x="888" y="404"/>
                </a:cubicBezTo>
                <a:cubicBezTo>
                  <a:pt x="888" y="317"/>
                  <a:pt x="817" y="247"/>
                  <a:pt x="730" y="247"/>
                </a:cubicBezTo>
                <a:close/>
                <a:moveTo>
                  <a:pt x="730" y="528"/>
                </a:moveTo>
                <a:cubicBezTo>
                  <a:pt x="546" y="528"/>
                  <a:pt x="546" y="528"/>
                  <a:pt x="546" y="528"/>
                </a:cubicBezTo>
                <a:cubicBezTo>
                  <a:pt x="191" y="527"/>
                  <a:pt x="191" y="527"/>
                  <a:pt x="191" y="527"/>
                </a:cubicBezTo>
                <a:cubicBezTo>
                  <a:pt x="102" y="520"/>
                  <a:pt x="32" y="445"/>
                  <a:pt x="32" y="354"/>
                </a:cubicBezTo>
                <a:cubicBezTo>
                  <a:pt x="32" y="307"/>
                  <a:pt x="51" y="263"/>
                  <a:pt x="85" y="230"/>
                </a:cubicBezTo>
                <a:cubicBezTo>
                  <a:pt x="119" y="198"/>
                  <a:pt x="162" y="181"/>
                  <a:pt x="210" y="181"/>
                </a:cubicBezTo>
                <a:cubicBezTo>
                  <a:pt x="228" y="181"/>
                  <a:pt x="228" y="181"/>
                  <a:pt x="228" y="181"/>
                </a:cubicBezTo>
                <a:cubicBezTo>
                  <a:pt x="237" y="165"/>
                  <a:pt x="237" y="165"/>
                  <a:pt x="237" y="165"/>
                </a:cubicBezTo>
                <a:cubicBezTo>
                  <a:pt x="282" y="93"/>
                  <a:pt x="358" y="51"/>
                  <a:pt x="442" y="51"/>
                </a:cubicBezTo>
                <a:cubicBezTo>
                  <a:pt x="460" y="51"/>
                  <a:pt x="478" y="52"/>
                  <a:pt x="496" y="56"/>
                </a:cubicBezTo>
                <a:cubicBezTo>
                  <a:pt x="597" y="78"/>
                  <a:pt x="669" y="153"/>
                  <a:pt x="684" y="253"/>
                </a:cubicBezTo>
                <a:cubicBezTo>
                  <a:pt x="689" y="283"/>
                  <a:pt x="689" y="283"/>
                  <a:pt x="689" y="283"/>
                </a:cubicBezTo>
                <a:cubicBezTo>
                  <a:pt x="719" y="280"/>
                  <a:pt x="719" y="280"/>
                  <a:pt x="719" y="280"/>
                </a:cubicBezTo>
                <a:cubicBezTo>
                  <a:pt x="723" y="279"/>
                  <a:pt x="726" y="279"/>
                  <a:pt x="730" y="279"/>
                </a:cubicBezTo>
                <a:cubicBezTo>
                  <a:pt x="799" y="279"/>
                  <a:pt x="856" y="335"/>
                  <a:pt x="856" y="404"/>
                </a:cubicBezTo>
                <a:cubicBezTo>
                  <a:pt x="856" y="472"/>
                  <a:pt x="799" y="528"/>
                  <a:pt x="730" y="528"/>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023" name="Google Shape;2023;p186"/>
          <p:cNvSpPr/>
          <p:nvPr/>
        </p:nvSpPr>
        <p:spPr>
          <a:xfrm>
            <a:off x="6187514" y="844855"/>
            <a:ext cx="472532" cy="472532"/>
          </a:xfrm>
          <a:custGeom>
            <a:avLst/>
            <a:gdLst/>
            <a:ahLst/>
            <a:cxnLst/>
            <a:rect l="l" t="t" r="r" b="b"/>
            <a:pathLst>
              <a:path w="821" h="821" extrusionOk="0">
                <a:moveTo>
                  <a:pt x="729" y="669"/>
                </a:moveTo>
                <a:cubicBezTo>
                  <a:pt x="787" y="598"/>
                  <a:pt x="821" y="508"/>
                  <a:pt x="821" y="411"/>
                </a:cubicBezTo>
                <a:cubicBezTo>
                  <a:pt x="821" y="184"/>
                  <a:pt x="637" y="0"/>
                  <a:pt x="410" y="0"/>
                </a:cubicBezTo>
                <a:cubicBezTo>
                  <a:pt x="184" y="0"/>
                  <a:pt x="0" y="184"/>
                  <a:pt x="0" y="411"/>
                </a:cubicBezTo>
                <a:cubicBezTo>
                  <a:pt x="0" y="637"/>
                  <a:pt x="184" y="821"/>
                  <a:pt x="410" y="821"/>
                </a:cubicBezTo>
                <a:cubicBezTo>
                  <a:pt x="539" y="821"/>
                  <a:pt x="653" y="762"/>
                  <a:pt x="729" y="670"/>
                </a:cubicBezTo>
                <a:cubicBezTo>
                  <a:pt x="729" y="670"/>
                  <a:pt x="729" y="670"/>
                  <a:pt x="729" y="670"/>
                </a:cubicBezTo>
                <a:lnTo>
                  <a:pt x="729" y="669"/>
                </a:lnTo>
                <a:close/>
                <a:moveTo>
                  <a:pt x="789" y="411"/>
                </a:moveTo>
                <a:cubicBezTo>
                  <a:pt x="789" y="495"/>
                  <a:pt x="761" y="574"/>
                  <a:pt x="714" y="637"/>
                </a:cubicBezTo>
                <a:cubicBezTo>
                  <a:pt x="669" y="635"/>
                  <a:pt x="624" y="629"/>
                  <a:pt x="580" y="622"/>
                </a:cubicBezTo>
                <a:cubicBezTo>
                  <a:pt x="580" y="621"/>
                  <a:pt x="580" y="620"/>
                  <a:pt x="580" y="619"/>
                </a:cubicBezTo>
                <a:cubicBezTo>
                  <a:pt x="580" y="574"/>
                  <a:pt x="544" y="537"/>
                  <a:pt x="499" y="537"/>
                </a:cubicBezTo>
                <a:cubicBezTo>
                  <a:pt x="493" y="537"/>
                  <a:pt x="487" y="538"/>
                  <a:pt x="482" y="539"/>
                </a:cubicBezTo>
                <a:cubicBezTo>
                  <a:pt x="456" y="471"/>
                  <a:pt x="436" y="401"/>
                  <a:pt x="424" y="329"/>
                </a:cubicBezTo>
                <a:cubicBezTo>
                  <a:pt x="437" y="326"/>
                  <a:pt x="449" y="319"/>
                  <a:pt x="459" y="309"/>
                </a:cubicBezTo>
                <a:cubicBezTo>
                  <a:pt x="474" y="293"/>
                  <a:pt x="483" y="273"/>
                  <a:pt x="483" y="251"/>
                </a:cubicBezTo>
                <a:cubicBezTo>
                  <a:pt x="483" y="236"/>
                  <a:pt x="479" y="223"/>
                  <a:pt x="472" y="211"/>
                </a:cubicBezTo>
                <a:cubicBezTo>
                  <a:pt x="525" y="172"/>
                  <a:pt x="581" y="138"/>
                  <a:pt x="639" y="109"/>
                </a:cubicBezTo>
                <a:cubicBezTo>
                  <a:pt x="730" y="178"/>
                  <a:pt x="789" y="288"/>
                  <a:pt x="789" y="411"/>
                </a:cubicBezTo>
                <a:close/>
                <a:moveTo>
                  <a:pt x="534" y="654"/>
                </a:moveTo>
                <a:cubicBezTo>
                  <a:pt x="525" y="664"/>
                  <a:pt x="512" y="669"/>
                  <a:pt x="499" y="669"/>
                </a:cubicBezTo>
                <a:cubicBezTo>
                  <a:pt x="471" y="669"/>
                  <a:pt x="449" y="647"/>
                  <a:pt x="449" y="619"/>
                </a:cubicBezTo>
                <a:cubicBezTo>
                  <a:pt x="449" y="606"/>
                  <a:pt x="454" y="593"/>
                  <a:pt x="464" y="584"/>
                </a:cubicBezTo>
                <a:cubicBezTo>
                  <a:pt x="473" y="575"/>
                  <a:pt x="485" y="569"/>
                  <a:pt x="499" y="569"/>
                </a:cubicBezTo>
                <a:cubicBezTo>
                  <a:pt x="526" y="569"/>
                  <a:pt x="548" y="592"/>
                  <a:pt x="548" y="619"/>
                </a:cubicBezTo>
                <a:cubicBezTo>
                  <a:pt x="548" y="632"/>
                  <a:pt x="543" y="645"/>
                  <a:pt x="534" y="654"/>
                </a:cubicBezTo>
                <a:close/>
                <a:moveTo>
                  <a:pt x="426" y="583"/>
                </a:moveTo>
                <a:cubicBezTo>
                  <a:pt x="373" y="565"/>
                  <a:pt x="322" y="544"/>
                  <a:pt x="273" y="519"/>
                </a:cubicBezTo>
                <a:cubicBezTo>
                  <a:pt x="275" y="511"/>
                  <a:pt x="276" y="503"/>
                  <a:pt x="276" y="495"/>
                </a:cubicBezTo>
                <a:cubicBezTo>
                  <a:pt x="276" y="495"/>
                  <a:pt x="276" y="495"/>
                  <a:pt x="276" y="495"/>
                </a:cubicBezTo>
                <a:cubicBezTo>
                  <a:pt x="276" y="469"/>
                  <a:pt x="264" y="447"/>
                  <a:pt x="246" y="432"/>
                </a:cubicBezTo>
                <a:cubicBezTo>
                  <a:pt x="278" y="390"/>
                  <a:pt x="312" y="351"/>
                  <a:pt x="350" y="314"/>
                </a:cubicBezTo>
                <a:cubicBezTo>
                  <a:pt x="362" y="324"/>
                  <a:pt x="376" y="330"/>
                  <a:pt x="392" y="332"/>
                </a:cubicBezTo>
                <a:cubicBezTo>
                  <a:pt x="405" y="407"/>
                  <a:pt x="425" y="481"/>
                  <a:pt x="452" y="552"/>
                </a:cubicBezTo>
                <a:cubicBezTo>
                  <a:pt x="448" y="555"/>
                  <a:pt x="444" y="558"/>
                  <a:pt x="441" y="561"/>
                </a:cubicBezTo>
                <a:cubicBezTo>
                  <a:pt x="435" y="568"/>
                  <a:pt x="429" y="575"/>
                  <a:pt x="426" y="583"/>
                </a:cubicBezTo>
                <a:close/>
                <a:moveTo>
                  <a:pt x="145" y="495"/>
                </a:moveTo>
                <a:cubicBezTo>
                  <a:pt x="145" y="482"/>
                  <a:pt x="150" y="469"/>
                  <a:pt x="159" y="460"/>
                </a:cubicBezTo>
                <a:cubicBezTo>
                  <a:pt x="169" y="451"/>
                  <a:pt x="181" y="445"/>
                  <a:pt x="194" y="445"/>
                </a:cubicBezTo>
                <a:cubicBezTo>
                  <a:pt x="222" y="445"/>
                  <a:pt x="244" y="468"/>
                  <a:pt x="244" y="495"/>
                </a:cubicBezTo>
                <a:cubicBezTo>
                  <a:pt x="244" y="508"/>
                  <a:pt x="239" y="521"/>
                  <a:pt x="230" y="530"/>
                </a:cubicBezTo>
                <a:cubicBezTo>
                  <a:pt x="220" y="540"/>
                  <a:pt x="208" y="545"/>
                  <a:pt x="194" y="545"/>
                </a:cubicBezTo>
                <a:cubicBezTo>
                  <a:pt x="167" y="545"/>
                  <a:pt x="145" y="523"/>
                  <a:pt x="145" y="495"/>
                </a:cubicBezTo>
                <a:close/>
                <a:moveTo>
                  <a:pt x="451" y="186"/>
                </a:moveTo>
                <a:cubicBezTo>
                  <a:pt x="439" y="177"/>
                  <a:pt x="424" y="171"/>
                  <a:pt x="408" y="169"/>
                </a:cubicBezTo>
                <a:cubicBezTo>
                  <a:pt x="408" y="159"/>
                  <a:pt x="408" y="149"/>
                  <a:pt x="408" y="138"/>
                </a:cubicBezTo>
                <a:cubicBezTo>
                  <a:pt x="408" y="103"/>
                  <a:pt x="409" y="67"/>
                  <a:pt x="413" y="32"/>
                </a:cubicBezTo>
                <a:cubicBezTo>
                  <a:pt x="485" y="32"/>
                  <a:pt x="552" y="53"/>
                  <a:pt x="609" y="89"/>
                </a:cubicBezTo>
                <a:cubicBezTo>
                  <a:pt x="554" y="117"/>
                  <a:pt x="501" y="150"/>
                  <a:pt x="451" y="186"/>
                </a:cubicBezTo>
                <a:close/>
                <a:moveTo>
                  <a:pt x="401" y="201"/>
                </a:moveTo>
                <a:cubicBezTo>
                  <a:pt x="428" y="201"/>
                  <a:pt x="451" y="223"/>
                  <a:pt x="451" y="251"/>
                </a:cubicBezTo>
                <a:cubicBezTo>
                  <a:pt x="451" y="264"/>
                  <a:pt x="446" y="277"/>
                  <a:pt x="436" y="286"/>
                </a:cubicBezTo>
                <a:cubicBezTo>
                  <a:pt x="427" y="295"/>
                  <a:pt x="414" y="301"/>
                  <a:pt x="401" y="301"/>
                </a:cubicBezTo>
                <a:cubicBezTo>
                  <a:pt x="374" y="301"/>
                  <a:pt x="351" y="278"/>
                  <a:pt x="351" y="251"/>
                </a:cubicBezTo>
                <a:cubicBezTo>
                  <a:pt x="351" y="238"/>
                  <a:pt x="356" y="225"/>
                  <a:pt x="366" y="216"/>
                </a:cubicBezTo>
                <a:cubicBezTo>
                  <a:pt x="375" y="206"/>
                  <a:pt x="388" y="201"/>
                  <a:pt x="401" y="201"/>
                </a:cubicBezTo>
                <a:close/>
                <a:moveTo>
                  <a:pt x="380" y="33"/>
                </a:moveTo>
                <a:cubicBezTo>
                  <a:pt x="377" y="68"/>
                  <a:pt x="376" y="103"/>
                  <a:pt x="376" y="138"/>
                </a:cubicBezTo>
                <a:cubicBezTo>
                  <a:pt x="376" y="150"/>
                  <a:pt x="376" y="161"/>
                  <a:pt x="376" y="173"/>
                </a:cubicBezTo>
                <a:cubicBezTo>
                  <a:pt x="364" y="177"/>
                  <a:pt x="353" y="184"/>
                  <a:pt x="343" y="193"/>
                </a:cubicBezTo>
                <a:cubicBezTo>
                  <a:pt x="328" y="208"/>
                  <a:pt x="319" y="229"/>
                  <a:pt x="319" y="251"/>
                </a:cubicBezTo>
                <a:cubicBezTo>
                  <a:pt x="319" y="265"/>
                  <a:pt x="323" y="278"/>
                  <a:pt x="329" y="290"/>
                </a:cubicBezTo>
                <a:cubicBezTo>
                  <a:pt x="289" y="329"/>
                  <a:pt x="251" y="372"/>
                  <a:pt x="217" y="417"/>
                </a:cubicBezTo>
                <a:cubicBezTo>
                  <a:pt x="210" y="415"/>
                  <a:pt x="202" y="413"/>
                  <a:pt x="194" y="413"/>
                </a:cubicBezTo>
                <a:cubicBezTo>
                  <a:pt x="173" y="413"/>
                  <a:pt x="152" y="422"/>
                  <a:pt x="137" y="437"/>
                </a:cubicBezTo>
                <a:cubicBezTo>
                  <a:pt x="136" y="437"/>
                  <a:pt x="136" y="438"/>
                  <a:pt x="136" y="438"/>
                </a:cubicBezTo>
                <a:cubicBezTo>
                  <a:pt x="101" y="413"/>
                  <a:pt x="67" y="387"/>
                  <a:pt x="35" y="359"/>
                </a:cubicBezTo>
                <a:cubicBezTo>
                  <a:pt x="60" y="184"/>
                  <a:pt x="203" y="47"/>
                  <a:pt x="380" y="33"/>
                </a:cubicBezTo>
                <a:close/>
                <a:moveTo>
                  <a:pt x="32" y="398"/>
                </a:moveTo>
                <a:cubicBezTo>
                  <a:pt x="60" y="421"/>
                  <a:pt x="89" y="444"/>
                  <a:pt x="119" y="464"/>
                </a:cubicBezTo>
                <a:cubicBezTo>
                  <a:pt x="115" y="474"/>
                  <a:pt x="113" y="484"/>
                  <a:pt x="113" y="495"/>
                </a:cubicBezTo>
                <a:cubicBezTo>
                  <a:pt x="113" y="515"/>
                  <a:pt x="119" y="533"/>
                  <a:pt x="131" y="547"/>
                </a:cubicBezTo>
                <a:cubicBezTo>
                  <a:pt x="118" y="570"/>
                  <a:pt x="105" y="594"/>
                  <a:pt x="94" y="618"/>
                </a:cubicBezTo>
                <a:cubicBezTo>
                  <a:pt x="55" y="558"/>
                  <a:pt x="32" y="487"/>
                  <a:pt x="32" y="411"/>
                </a:cubicBezTo>
                <a:cubicBezTo>
                  <a:pt x="32" y="406"/>
                  <a:pt x="32" y="402"/>
                  <a:pt x="32" y="398"/>
                </a:cubicBezTo>
                <a:close/>
                <a:moveTo>
                  <a:pt x="115" y="647"/>
                </a:moveTo>
                <a:cubicBezTo>
                  <a:pt x="128" y="620"/>
                  <a:pt x="141" y="593"/>
                  <a:pt x="156" y="567"/>
                </a:cubicBezTo>
                <a:cubicBezTo>
                  <a:pt x="167" y="573"/>
                  <a:pt x="180" y="577"/>
                  <a:pt x="194" y="577"/>
                </a:cubicBezTo>
                <a:cubicBezTo>
                  <a:pt x="216" y="577"/>
                  <a:pt x="237" y="568"/>
                  <a:pt x="252" y="553"/>
                </a:cubicBezTo>
                <a:cubicBezTo>
                  <a:pt x="254" y="551"/>
                  <a:pt x="256" y="549"/>
                  <a:pt x="257" y="547"/>
                </a:cubicBezTo>
                <a:cubicBezTo>
                  <a:pt x="309" y="573"/>
                  <a:pt x="362" y="596"/>
                  <a:pt x="417" y="614"/>
                </a:cubicBezTo>
                <a:cubicBezTo>
                  <a:pt x="417" y="615"/>
                  <a:pt x="417" y="617"/>
                  <a:pt x="417" y="619"/>
                </a:cubicBezTo>
                <a:cubicBezTo>
                  <a:pt x="417" y="664"/>
                  <a:pt x="454" y="701"/>
                  <a:pt x="499" y="701"/>
                </a:cubicBezTo>
                <a:cubicBezTo>
                  <a:pt x="506" y="701"/>
                  <a:pt x="513" y="700"/>
                  <a:pt x="521" y="698"/>
                </a:cubicBezTo>
                <a:cubicBezTo>
                  <a:pt x="532" y="719"/>
                  <a:pt x="544" y="739"/>
                  <a:pt x="557" y="759"/>
                </a:cubicBezTo>
                <a:cubicBezTo>
                  <a:pt x="512" y="779"/>
                  <a:pt x="462" y="789"/>
                  <a:pt x="410" y="789"/>
                </a:cubicBezTo>
                <a:cubicBezTo>
                  <a:pt x="291" y="789"/>
                  <a:pt x="185" y="734"/>
                  <a:pt x="115" y="647"/>
                </a:cubicBezTo>
                <a:close/>
                <a:moveTo>
                  <a:pt x="586" y="746"/>
                </a:moveTo>
                <a:cubicBezTo>
                  <a:pt x="573" y="725"/>
                  <a:pt x="561" y="705"/>
                  <a:pt x="549" y="683"/>
                </a:cubicBezTo>
                <a:cubicBezTo>
                  <a:pt x="552" y="681"/>
                  <a:pt x="554" y="679"/>
                  <a:pt x="557" y="677"/>
                </a:cubicBezTo>
                <a:cubicBezTo>
                  <a:pt x="564" y="670"/>
                  <a:pt x="569" y="662"/>
                  <a:pt x="573" y="653"/>
                </a:cubicBezTo>
                <a:cubicBezTo>
                  <a:pt x="611" y="660"/>
                  <a:pt x="650" y="664"/>
                  <a:pt x="688" y="667"/>
                </a:cubicBezTo>
                <a:cubicBezTo>
                  <a:pt x="659" y="699"/>
                  <a:pt x="625" y="725"/>
                  <a:pt x="586" y="746"/>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nvGrpSpPr>
          <p:cNvPr id="2024" name="Google Shape;2024;p186"/>
          <p:cNvGrpSpPr/>
          <p:nvPr/>
        </p:nvGrpSpPr>
        <p:grpSpPr>
          <a:xfrm>
            <a:off x="3863492" y="4770415"/>
            <a:ext cx="362321" cy="435265"/>
            <a:chOff x="9295503" y="621734"/>
            <a:chExt cx="247470" cy="297293"/>
          </a:xfrm>
        </p:grpSpPr>
        <p:sp>
          <p:nvSpPr>
            <p:cNvPr id="2025" name="Google Shape;2025;p186"/>
            <p:cNvSpPr/>
            <p:nvPr/>
          </p:nvSpPr>
          <p:spPr>
            <a:xfrm>
              <a:off x="9349437" y="748839"/>
              <a:ext cx="139603" cy="139768"/>
            </a:xfrm>
            <a:custGeom>
              <a:avLst/>
              <a:gdLst/>
              <a:ahLst/>
              <a:cxnLst/>
              <a:rect l="l" t="t" r="r" b="b"/>
              <a:pathLst>
                <a:path w="359" h="360" extrusionOk="0">
                  <a:moveTo>
                    <a:pt x="180" y="0"/>
                  </a:moveTo>
                  <a:cubicBezTo>
                    <a:pt x="80" y="0"/>
                    <a:pt x="0" y="81"/>
                    <a:pt x="0" y="180"/>
                  </a:cubicBezTo>
                  <a:cubicBezTo>
                    <a:pt x="0" y="279"/>
                    <a:pt x="80" y="360"/>
                    <a:pt x="180" y="360"/>
                  </a:cubicBezTo>
                  <a:cubicBezTo>
                    <a:pt x="279" y="360"/>
                    <a:pt x="359" y="279"/>
                    <a:pt x="359" y="180"/>
                  </a:cubicBezTo>
                  <a:cubicBezTo>
                    <a:pt x="359" y="81"/>
                    <a:pt x="279" y="0"/>
                    <a:pt x="180" y="0"/>
                  </a:cubicBezTo>
                  <a:close/>
                  <a:moveTo>
                    <a:pt x="180" y="328"/>
                  </a:moveTo>
                  <a:cubicBezTo>
                    <a:pt x="98" y="328"/>
                    <a:pt x="32" y="262"/>
                    <a:pt x="32" y="180"/>
                  </a:cubicBezTo>
                  <a:cubicBezTo>
                    <a:pt x="32" y="99"/>
                    <a:pt x="98" y="32"/>
                    <a:pt x="180" y="32"/>
                  </a:cubicBezTo>
                  <a:cubicBezTo>
                    <a:pt x="261" y="32"/>
                    <a:pt x="327" y="99"/>
                    <a:pt x="327" y="180"/>
                  </a:cubicBezTo>
                  <a:cubicBezTo>
                    <a:pt x="327" y="262"/>
                    <a:pt x="261" y="328"/>
                    <a:pt x="180" y="328"/>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026" name="Google Shape;2026;p186"/>
            <p:cNvSpPr/>
            <p:nvPr/>
          </p:nvSpPr>
          <p:spPr>
            <a:xfrm>
              <a:off x="9295503" y="621734"/>
              <a:ext cx="247470" cy="297293"/>
            </a:xfrm>
            <a:custGeom>
              <a:avLst/>
              <a:gdLst/>
              <a:ahLst/>
              <a:cxnLst/>
              <a:rect l="l" t="t" r="r" b="b"/>
              <a:pathLst>
                <a:path w="637" h="765" extrusionOk="0">
                  <a:moveTo>
                    <a:pt x="589" y="252"/>
                  </a:moveTo>
                  <a:cubicBezTo>
                    <a:pt x="499" y="252"/>
                    <a:pt x="499" y="252"/>
                    <a:pt x="499" y="252"/>
                  </a:cubicBezTo>
                  <a:cubicBezTo>
                    <a:pt x="499" y="180"/>
                    <a:pt x="499" y="180"/>
                    <a:pt x="499" y="180"/>
                  </a:cubicBezTo>
                  <a:cubicBezTo>
                    <a:pt x="499" y="81"/>
                    <a:pt x="418" y="0"/>
                    <a:pt x="319" y="0"/>
                  </a:cubicBezTo>
                  <a:cubicBezTo>
                    <a:pt x="219" y="0"/>
                    <a:pt x="139" y="81"/>
                    <a:pt x="139" y="180"/>
                  </a:cubicBezTo>
                  <a:cubicBezTo>
                    <a:pt x="139" y="252"/>
                    <a:pt x="139" y="252"/>
                    <a:pt x="139" y="252"/>
                  </a:cubicBezTo>
                  <a:cubicBezTo>
                    <a:pt x="48" y="252"/>
                    <a:pt x="48" y="252"/>
                    <a:pt x="48" y="252"/>
                  </a:cubicBezTo>
                  <a:cubicBezTo>
                    <a:pt x="22" y="252"/>
                    <a:pt x="0" y="273"/>
                    <a:pt x="0" y="300"/>
                  </a:cubicBezTo>
                  <a:cubicBezTo>
                    <a:pt x="0" y="717"/>
                    <a:pt x="0" y="717"/>
                    <a:pt x="0" y="717"/>
                  </a:cubicBezTo>
                  <a:cubicBezTo>
                    <a:pt x="0" y="744"/>
                    <a:pt x="22" y="765"/>
                    <a:pt x="48" y="765"/>
                  </a:cubicBezTo>
                  <a:cubicBezTo>
                    <a:pt x="589" y="765"/>
                    <a:pt x="589" y="765"/>
                    <a:pt x="589" y="765"/>
                  </a:cubicBezTo>
                  <a:cubicBezTo>
                    <a:pt x="615" y="765"/>
                    <a:pt x="637" y="744"/>
                    <a:pt x="637" y="717"/>
                  </a:cubicBezTo>
                  <a:cubicBezTo>
                    <a:pt x="637" y="300"/>
                    <a:pt x="637" y="300"/>
                    <a:pt x="637" y="300"/>
                  </a:cubicBezTo>
                  <a:cubicBezTo>
                    <a:pt x="637" y="273"/>
                    <a:pt x="615" y="252"/>
                    <a:pt x="589" y="252"/>
                  </a:cubicBezTo>
                  <a:close/>
                  <a:moveTo>
                    <a:pt x="171" y="180"/>
                  </a:moveTo>
                  <a:cubicBezTo>
                    <a:pt x="171" y="98"/>
                    <a:pt x="237" y="32"/>
                    <a:pt x="319" y="32"/>
                  </a:cubicBezTo>
                  <a:cubicBezTo>
                    <a:pt x="400" y="32"/>
                    <a:pt x="467" y="98"/>
                    <a:pt x="467" y="180"/>
                  </a:cubicBezTo>
                  <a:cubicBezTo>
                    <a:pt x="467" y="252"/>
                    <a:pt x="467" y="252"/>
                    <a:pt x="467" y="252"/>
                  </a:cubicBezTo>
                  <a:cubicBezTo>
                    <a:pt x="171" y="252"/>
                    <a:pt x="171" y="252"/>
                    <a:pt x="171" y="252"/>
                  </a:cubicBezTo>
                  <a:lnTo>
                    <a:pt x="171" y="180"/>
                  </a:lnTo>
                  <a:close/>
                  <a:moveTo>
                    <a:pt x="605" y="717"/>
                  </a:moveTo>
                  <a:cubicBezTo>
                    <a:pt x="605" y="726"/>
                    <a:pt x="598" y="733"/>
                    <a:pt x="589" y="733"/>
                  </a:cubicBezTo>
                  <a:cubicBezTo>
                    <a:pt x="48" y="733"/>
                    <a:pt x="48" y="733"/>
                    <a:pt x="48" y="733"/>
                  </a:cubicBezTo>
                  <a:cubicBezTo>
                    <a:pt x="39" y="733"/>
                    <a:pt x="32" y="726"/>
                    <a:pt x="32" y="717"/>
                  </a:cubicBezTo>
                  <a:cubicBezTo>
                    <a:pt x="32" y="300"/>
                    <a:pt x="32" y="300"/>
                    <a:pt x="32" y="300"/>
                  </a:cubicBezTo>
                  <a:cubicBezTo>
                    <a:pt x="32" y="291"/>
                    <a:pt x="39" y="284"/>
                    <a:pt x="48" y="284"/>
                  </a:cubicBezTo>
                  <a:cubicBezTo>
                    <a:pt x="589" y="284"/>
                    <a:pt x="589" y="284"/>
                    <a:pt x="589" y="284"/>
                  </a:cubicBezTo>
                  <a:cubicBezTo>
                    <a:pt x="598" y="284"/>
                    <a:pt x="605" y="291"/>
                    <a:pt x="605" y="300"/>
                  </a:cubicBezTo>
                  <a:lnTo>
                    <a:pt x="605" y="717"/>
                  </a:ln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027" name="Google Shape;2027;p186"/>
            <p:cNvSpPr/>
            <p:nvPr/>
          </p:nvSpPr>
          <p:spPr>
            <a:xfrm>
              <a:off x="9394984" y="779588"/>
              <a:ext cx="48508" cy="79092"/>
            </a:xfrm>
            <a:custGeom>
              <a:avLst/>
              <a:gdLst/>
              <a:ahLst/>
              <a:cxnLst/>
              <a:rect l="l" t="t" r="r" b="b"/>
              <a:pathLst>
                <a:path w="125" h="204" extrusionOk="0">
                  <a:moveTo>
                    <a:pt x="63" y="0"/>
                  </a:moveTo>
                  <a:cubicBezTo>
                    <a:pt x="28" y="0"/>
                    <a:pt x="0" y="28"/>
                    <a:pt x="0" y="62"/>
                  </a:cubicBezTo>
                  <a:cubicBezTo>
                    <a:pt x="0" y="91"/>
                    <a:pt x="20" y="115"/>
                    <a:pt x="47" y="122"/>
                  </a:cubicBezTo>
                  <a:cubicBezTo>
                    <a:pt x="47" y="188"/>
                    <a:pt x="47" y="188"/>
                    <a:pt x="47" y="188"/>
                  </a:cubicBezTo>
                  <a:cubicBezTo>
                    <a:pt x="47" y="197"/>
                    <a:pt x="54" y="204"/>
                    <a:pt x="63" y="204"/>
                  </a:cubicBezTo>
                  <a:cubicBezTo>
                    <a:pt x="71" y="204"/>
                    <a:pt x="79" y="197"/>
                    <a:pt x="79" y="188"/>
                  </a:cubicBezTo>
                  <a:cubicBezTo>
                    <a:pt x="79" y="122"/>
                    <a:pt x="79" y="122"/>
                    <a:pt x="79" y="122"/>
                  </a:cubicBezTo>
                  <a:cubicBezTo>
                    <a:pt x="105" y="115"/>
                    <a:pt x="125" y="91"/>
                    <a:pt x="125" y="62"/>
                  </a:cubicBezTo>
                  <a:cubicBezTo>
                    <a:pt x="125" y="28"/>
                    <a:pt x="97" y="0"/>
                    <a:pt x="63" y="0"/>
                  </a:cubicBezTo>
                  <a:close/>
                  <a:moveTo>
                    <a:pt x="63" y="92"/>
                  </a:moveTo>
                  <a:cubicBezTo>
                    <a:pt x="46" y="92"/>
                    <a:pt x="32" y="79"/>
                    <a:pt x="32" y="62"/>
                  </a:cubicBezTo>
                  <a:cubicBezTo>
                    <a:pt x="32" y="46"/>
                    <a:pt x="46" y="32"/>
                    <a:pt x="63" y="32"/>
                  </a:cubicBezTo>
                  <a:cubicBezTo>
                    <a:pt x="79" y="32"/>
                    <a:pt x="93" y="46"/>
                    <a:pt x="93" y="62"/>
                  </a:cubicBezTo>
                  <a:cubicBezTo>
                    <a:pt x="93" y="79"/>
                    <a:pt x="79" y="92"/>
                    <a:pt x="63" y="92"/>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grpSp>
        <p:nvGrpSpPr>
          <p:cNvPr id="2028" name="Google Shape;2028;p186"/>
          <p:cNvGrpSpPr/>
          <p:nvPr/>
        </p:nvGrpSpPr>
        <p:grpSpPr>
          <a:xfrm>
            <a:off x="3909024" y="2319383"/>
            <a:ext cx="450871" cy="450872"/>
            <a:chOff x="7096980" y="1457522"/>
            <a:chExt cx="306218" cy="306218"/>
          </a:xfrm>
        </p:grpSpPr>
        <p:sp>
          <p:nvSpPr>
            <p:cNvPr id="2029" name="Google Shape;2029;p186"/>
            <p:cNvSpPr/>
            <p:nvPr/>
          </p:nvSpPr>
          <p:spPr>
            <a:xfrm>
              <a:off x="7096980" y="1457522"/>
              <a:ext cx="306218" cy="306218"/>
            </a:xfrm>
            <a:custGeom>
              <a:avLst/>
              <a:gdLst/>
              <a:ahLst/>
              <a:cxnLst/>
              <a:rect l="l" t="t" r="r" b="b"/>
              <a:pathLst>
                <a:path w="2860" h="2860" extrusionOk="0">
                  <a:moveTo>
                    <a:pt x="2748" y="873"/>
                  </a:moveTo>
                  <a:cubicBezTo>
                    <a:pt x="2676" y="703"/>
                    <a:pt x="2572" y="550"/>
                    <a:pt x="2441" y="419"/>
                  </a:cubicBezTo>
                  <a:cubicBezTo>
                    <a:pt x="2310" y="288"/>
                    <a:pt x="2157" y="184"/>
                    <a:pt x="1987" y="112"/>
                  </a:cubicBezTo>
                  <a:cubicBezTo>
                    <a:pt x="1810" y="38"/>
                    <a:pt x="1623" y="0"/>
                    <a:pt x="1430" y="0"/>
                  </a:cubicBezTo>
                  <a:cubicBezTo>
                    <a:pt x="1237" y="0"/>
                    <a:pt x="1050" y="38"/>
                    <a:pt x="873" y="112"/>
                  </a:cubicBezTo>
                  <a:cubicBezTo>
                    <a:pt x="703" y="184"/>
                    <a:pt x="550" y="288"/>
                    <a:pt x="419" y="419"/>
                  </a:cubicBezTo>
                  <a:cubicBezTo>
                    <a:pt x="287" y="550"/>
                    <a:pt x="184" y="703"/>
                    <a:pt x="112" y="873"/>
                  </a:cubicBezTo>
                  <a:cubicBezTo>
                    <a:pt x="38" y="1050"/>
                    <a:pt x="0" y="1237"/>
                    <a:pt x="0" y="1430"/>
                  </a:cubicBezTo>
                  <a:cubicBezTo>
                    <a:pt x="0" y="1623"/>
                    <a:pt x="38" y="1810"/>
                    <a:pt x="112" y="1987"/>
                  </a:cubicBezTo>
                  <a:cubicBezTo>
                    <a:pt x="184" y="2157"/>
                    <a:pt x="287" y="2310"/>
                    <a:pt x="419" y="2441"/>
                  </a:cubicBezTo>
                  <a:cubicBezTo>
                    <a:pt x="550" y="2572"/>
                    <a:pt x="703" y="2676"/>
                    <a:pt x="873" y="2748"/>
                  </a:cubicBezTo>
                  <a:cubicBezTo>
                    <a:pt x="1050" y="2822"/>
                    <a:pt x="1237" y="2860"/>
                    <a:pt x="1430" y="2860"/>
                  </a:cubicBezTo>
                  <a:cubicBezTo>
                    <a:pt x="1623" y="2860"/>
                    <a:pt x="1810" y="2822"/>
                    <a:pt x="1987" y="2748"/>
                  </a:cubicBezTo>
                  <a:cubicBezTo>
                    <a:pt x="2157" y="2676"/>
                    <a:pt x="2310" y="2572"/>
                    <a:pt x="2441" y="2441"/>
                  </a:cubicBezTo>
                  <a:cubicBezTo>
                    <a:pt x="2572" y="2310"/>
                    <a:pt x="2676" y="2157"/>
                    <a:pt x="2748" y="1987"/>
                  </a:cubicBezTo>
                  <a:cubicBezTo>
                    <a:pt x="2822" y="1810"/>
                    <a:pt x="2860" y="1623"/>
                    <a:pt x="2860" y="1430"/>
                  </a:cubicBezTo>
                  <a:cubicBezTo>
                    <a:pt x="2860" y="1237"/>
                    <a:pt x="2822" y="1050"/>
                    <a:pt x="2748" y="873"/>
                  </a:cubicBezTo>
                  <a:close/>
                  <a:moveTo>
                    <a:pt x="910" y="714"/>
                  </a:moveTo>
                  <a:cubicBezTo>
                    <a:pt x="1200" y="1004"/>
                    <a:pt x="1200" y="1004"/>
                    <a:pt x="1200" y="1004"/>
                  </a:cubicBezTo>
                  <a:cubicBezTo>
                    <a:pt x="1219" y="1024"/>
                    <a:pt x="1251" y="1024"/>
                    <a:pt x="1270" y="1004"/>
                  </a:cubicBezTo>
                  <a:cubicBezTo>
                    <a:pt x="1371" y="903"/>
                    <a:pt x="1371" y="903"/>
                    <a:pt x="1371" y="903"/>
                  </a:cubicBezTo>
                  <a:cubicBezTo>
                    <a:pt x="1465" y="997"/>
                    <a:pt x="1465" y="997"/>
                    <a:pt x="1465" y="997"/>
                  </a:cubicBezTo>
                  <a:cubicBezTo>
                    <a:pt x="1465" y="1114"/>
                    <a:pt x="1465" y="1114"/>
                    <a:pt x="1465" y="1114"/>
                  </a:cubicBezTo>
                  <a:cubicBezTo>
                    <a:pt x="1414" y="1114"/>
                    <a:pt x="1414" y="1114"/>
                    <a:pt x="1414" y="1114"/>
                  </a:cubicBezTo>
                  <a:cubicBezTo>
                    <a:pt x="1401" y="1114"/>
                    <a:pt x="1388" y="1119"/>
                    <a:pt x="1379" y="1128"/>
                  </a:cubicBezTo>
                  <a:cubicBezTo>
                    <a:pt x="1207" y="1300"/>
                    <a:pt x="1207" y="1300"/>
                    <a:pt x="1207" y="1300"/>
                  </a:cubicBezTo>
                  <a:cubicBezTo>
                    <a:pt x="1202" y="1305"/>
                    <a:pt x="1198" y="1311"/>
                    <a:pt x="1196" y="1318"/>
                  </a:cubicBezTo>
                  <a:cubicBezTo>
                    <a:pt x="1142" y="1318"/>
                    <a:pt x="1142" y="1318"/>
                    <a:pt x="1142" y="1318"/>
                  </a:cubicBezTo>
                  <a:cubicBezTo>
                    <a:pt x="1129" y="1318"/>
                    <a:pt x="1116" y="1323"/>
                    <a:pt x="1106" y="1333"/>
                  </a:cubicBezTo>
                  <a:cubicBezTo>
                    <a:pt x="935" y="1504"/>
                    <a:pt x="935" y="1504"/>
                    <a:pt x="935" y="1504"/>
                  </a:cubicBezTo>
                  <a:cubicBezTo>
                    <a:pt x="925" y="1514"/>
                    <a:pt x="920" y="1527"/>
                    <a:pt x="920" y="1540"/>
                  </a:cubicBezTo>
                  <a:cubicBezTo>
                    <a:pt x="920" y="1551"/>
                    <a:pt x="920" y="1551"/>
                    <a:pt x="920" y="1551"/>
                  </a:cubicBezTo>
                  <a:cubicBezTo>
                    <a:pt x="760" y="1338"/>
                    <a:pt x="760" y="1338"/>
                    <a:pt x="760" y="1338"/>
                  </a:cubicBezTo>
                  <a:cubicBezTo>
                    <a:pt x="751" y="1325"/>
                    <a:pt x="736" y="1318"/>
                    <a:pt x="720" y="1318"/>
                  </a:cubicBezTo>
                  <a:cubicBezTo>
                    <a:pt x="599" y="1318"/>
                    <a:pt x="599" y="1318"/>
                    <a:pt x="599" y="1318"/>
                  </a:cubicBezTo>
                  <a:cubicBezTo>
                    <a:pt x="596" y="1315"/>
                    <a:pt x="596" y="1315"/>
                    <a:pt x="596" y="1315"/>
                  </a:cubicBezTo>
                  <a:cubicBezTo>
                    <a:pt x="596" y="1202"/>
                    <a:pt x="596" y="1202"/>
                    <a:pt x="596" y="1202"/>
                  </a:cubicBezTo>
                  <a:cubicBezTo>
                    <a:pt x="649" y="1148"/>
                    <a:pt x="649" y="1148"/>
                    <a:pt x="649" y="1148"/>
                  </a:cubicBezTo>
                  <a:cubicBezTo>
                    <a:pt x="659" y="1139"/>
                    <a:pt x="664" y="1126"/>
                    <a:pt x="664" y="1113"/>
                  </a:cubicBezTo>
                  <a:cubicBezTo>
                    <a:pt x="664" y="995"/>
                    <a:pt x="664" y="995"/>
                    <a:pt x="664" y="995"/>
                  </a:cubicBezTo>
                  <a:cubicBezTo>
                    <a:pt x="664" y="981"/>
                    <a:pt x="659" y="969"/>
                    <a:pt x="649" y="959"/>
                  </a:cubicBezTo>
                  <a:cubicBezTo>
                    <a:pt x="596" y="906"/>
                    <a:pt x="596" y="906"/>
                    <a:pt x="596" y="906"/>
                  </a:cubicBezTo>
                  <a:cubicBezTo>
                    <a:pt x="596" y="722"/>
                    <a:pt x="596" y="722"/>
                    <a:pt x="596" y="722"/>
                  </a:cubicBezTo>
                  <a:cubicBezTo>
                    <a:pt x="596" y="709"/>
                    <a:pt x="591" y="696"/>
                    <a:pt x="581" y="687"/>
                  </a:cubicBezTo>
                  <a:cubicBezTo>
                    <a:pt x="448" y="554"/>
                    <a:pt x="448" y="554"/>
                    <a:pt x="448" y="554"/>
                  </a:cubicBezTo>
                  <a:cubicBezTo>
                    <a:pt x="461" y="541"/>
                    <a:pt x="474" y="529"/>
                    <a:pt x="487" y="517"/>
                  </a:cubicBezTo>
                  <a:cubicBezTo>
                    <a:pt x="985" y="517"/>
                    <a:pt x="985" y="517"/>
                    <a:pt x="985" y="517"/>
                  </a:cubicBezTo>
                  <a:cubicBezTo>
                    <a:pt x="988" y="520"/>
                    <a:pt x="988" y="520"/>
                    <a:pt x="988" y="520"/>
                  </a:cubicBezTo>
                  <a:cubicBezTo>
                    <a:pt x="988" y="565"/>
                    <a:pt x="988" y="565"/>
                    <a:pt x="988" y="565"/>
                  </a:cubicBezTo>
                  <a:cubicBezTo>
                    <a:pt x="910" y="644"/>
                    <a:pt x="910" y="644"/>
                    <a:pt x="910" y="644"/>
                  </a:cubicBezTo>
                  <a:cubicBezTo>
                    <a:pt x="890" y="663"/>
                    <a:pt x="890" y="695"/>
                    <a:pt x="910" y="714"/>
                  </a:cubicBezTo>
                  <a:close/>
                  <a:moveTo>
                    <a:pt x="242" y="2028"/>
                  </a:moveTo>
                  <a:cubicBezTo>
                    <a:pt x="310" y="1978"/>
                    <a:pt x="310" y="1978"/>
                    <a:pt x="310" y="1978"/>
                  </a:cubicBezTo>
                  <a:cubicBezTo>
                    <a:pt x="440" y="2048"/>
                    <a:pt x="440" y="2048"/>
                    <a:pt x="440" y="2048"/>
                  </a:cubicBezTo>
                  <a:cubicBezTo>
                    <a:pt x="510" y="2247"/>
                    <a:pt x="510" y="2247"/>
                    <a:pt x="510" y="2247"/>
                  </a:cubicBezTo>
                  <a:cubicBezTo>
                    <a:pt x="471" y="2350"/>
                    <a:pt x="471" y="2350"/>
                    <a:pt x="471" y="2350"/>
                  </a:cubicBezTo>
                  <a:cubicBezTo>
                    <a:pt x="380" y="2255"/>
                    <a:pt x="302" y="2147"/>
                    <a:pt x="242" y="2028"/>
                  </a:cubicBezTo>
                  <a:close/>
                  <a:moveTo>
                    <a:pt x="1430" y="2760"/>
                  </a:moveTo>
                  <a:cubicBezTo>
                    <a:pt x="1092" y="2760"/>
                    <a:pt x="784" y="2634"/>
                    <a:pt x="549" y="2426"/>
                  </a:cubicBezTo>
                  <a:cubicBezTo>
                    <a:pt x="610" y="2266"/>
                    <a:pt x="610" y="2266"/>
                    <a:pt x="610" y="2266"/>
                  </a:cubicBezTo>
                  <a:cubicBezTo>
                    <a:pt x="614" y="2255"/>
                    <a:pt x="614" y="2243"/>
                    <a:pt x="611" y="2231"/>
                  </a:cubicBezTo>
                  <a:cubicBezTo>
                    <a:pt x="528" y="1996"/>
                    <a:pt x="528" y="1996"/>
                    <a:pt x="528" y="1996"/>
                  </a:cubicBezTo>
                  <a:cubicBezTo>
                    <a:pt x="524" y="1984"/>
                    <a:pt x="516" y="1974"/>
                    <a:pt x="505" y="1968"/>
                  </a:cubicBezTo>
                  <a:cubicBezTo>
                    <a:pt x="329" y="1875"/>
                    <a:pt x="329" y="1875"/>
                    <a:pt x="329" y="1875"/>
                  </a:cubicBezTo>
                  <a:cubicBezTo>
                    <a:pt x="312" y="1866"/>
                    <a:pt x="291" y="1868"/>
                    <a:pt x="276" y="1879"/>
                  </a:cubicBezTo>
                  <a:cubicBezTo>
                    <a:pt x="200" y="1935"/>
                    <a:pt x="200" y="1935"/>
                    <a:pt x="200" y="1935"/>
                  </a:cubicBezTo>
                  <a:cubicBezTo>
                    <a:pt x="135" y="1779"/>
                    <a:pt x="100" y="1609"/>
                    <a:pt x="100" y="1430"/>
                  </a:cubicBezTo>
                  <a:cubicBezTo>
                    <a:pt x="100" y="1126"/>
                    <a:pt x="202" y="846"/>
                    <a:pt x="375" y="621"/>
                  </a:cubicBezTo>
                  <a:cubicBezTo>
                    <a:pt x="496" y="743"/>
                    <a:pt x="496" y="743"/>
                    <a:pt x="496" y="743"/>
                  </a:cubicBezTo>
                  <a:cubicBezTo>
                    <a:pt x="496" y="926"/>
                    <a:pt x="496" y="926"/>
                    <a:pt x="496" y="926"/>
                  </a:cubicBezTo>
                  <a:cubicBezTo>
                    <a:pt x="496" y="940"/>
                    <a:pt x="501" y="952"/>
                    <a:pt x="511" y="962"/>
                  </a:cubicBezTo>
                  <a:cubicBezTo>
                    <a:pt x="564" y="1015"/>
                    <a:pt x="564" y="1015"/>
                    <a:pt x="564" y="1015"/>
                  </a:cubicBezTo>
                  <a:cubicBezTo>
                    <a:pt x="564" y="1092"/>
                    <a:pt x="564" y="1092"/>
                    <a:pt x="564" y="1092"/>
                  </a:cubicBezTo>
                  <a:cubicBezTo>
                    <a:pt x="511" y="1146"/>
                    <a:pt x="511" y="1146"/>
                    <a:pt x="511" y="1146"/>
                  </a:cubicBezTo>
                  <a:cubicBezTo>
                    <a:pt x="501" y="1155"/>
                    <a:pt x="496" y="1168"/>
                    <a:pt x="496" y="1181"/>
                  </a:cubicBezTo>
                  <a:cubicBezTo>
                    <a:pt x="496" y="1335"/>
                    <a:pt x="496" y="1335"/>
                    <a:pt x="496" y="1335"/>
                  </a:cubicBezTo>
                  <a:cubicBezTo>
                    <a:pt x="496" y="1349"/>
                    <a:pt x="501" y="1361"/>
                    <a:pt x="511" y="1371"/>
                  </a:cubicBezTo>
                  <a:cubicBezTo>
                    <a:pt x="543" y="1403"/>
                    <a:pt x="543" y="1403"/>
                    <a:pt x="543" y="1403"/>
                  </a:cubicBezTo>
                  <a:cubicBezTo>
                    <a:pt x="553" y="1413"/>
                    <a:pt x="565" y="1418"/>
                    <a:pt x="579" y="1418"/>
                  </a:cubicBezTo>
                  <a:cubicBezTo>
                    <a:pt x="695" y="1418"/>
                    <a:pt x="695" y="1418"/>
                    <a:pt x="695" y="1418"/>
                  </a:cubicBezTo>
                  <a:cubicBezTo>
                    <a:pt x="885" y="1671"/>
                    <a:pt x="885" y="1671"/>
                    <a:pt x="885" y="1671"/>
                  </a:cubicBezTo>
                  <a:cubicBezTo>
                    <a:pt x="894" y="1683"/>
                    <a:pt x="909" y="1691"/>
                    <a:pt x="925" y="1691"/>
                  </a:cubicBezTo>
                  <a:cubicBezTo>
                    <a:pt x="937" y="1691"/>
                    <a:pt x="937" y="1691"/>
                    <a:pt x="937" y="1691"/>
                  </a:cubicBezTo>
                  <a:cubicBezTo>
                    <a:pt x="951" y="1691"/>
                    <a:pt x="963" y="1685"/>
                    <a:pt x="973" y="1676"/>
                  </a:cubicBezTo>
                  <a:cubicBezTo>
                    <a:pt x="1005" y="1643"/>
                    <a:pt x="1005" y="1643"/>
                    <a:pt x="1005" y="1643"/>
                  </a:cubicBezTo>
                  <a:cubicBezTo>
                    <a:pt x="1015" y="1634"/>
                    <a:pt x="1020" y="1621"/>
                    <a:pt x="1020" y="1608"/>
                  </a:cubicBezTo>
                  <a:cubicBezTo>
                    <a:pt x="1020" y="1561"/>
                    <a:pt x="1020" y="1561"/>
                    <a:pt x="1020" y="1561"/>
                  </a:cubicBezTo>
                  <a:cubicBezTo>
                    <a:pt x="1163" y="1418"/>
                    <a:pt x="1163" y="1418"/>
                    <a:pt x="1163" y="1418"/>
                  </a:cubicBezTo>
                  <a:cubicBezTo>
                    <a:pt x="1243" y="1418"/>
                    <a:pt x="1243" y="1418"/>
                    <a:pt x="1243" y="1418"/>
                  </a:cubicBezTo>
                  <a:cubicBezTo>
                    <a:pt x="1270" y="1418"/>
                    <a:pt x="1293" y="1396"/>
                    <a:pt x="1293" y="1368"/>
                  </a:cubicBezTo>
                  <a:cubicBezTo>
                    <a:pt x="1293" y="1356"/>
                    <a:pt x="1293" y="1356"/>
                    <a:pt x="1293" y="1356"/>
                  </a:cubicBezTo>
                  <a:cubicBezTo>
                    <a:pt x="1435" y="1214"/>
                    <a:pt x="1435" y="1214"/>
                    <a:pt x="1435" y="1214"/>
                  </a:cubicBezTo>
                  <a:cubicBezTo>
                    <a:pt x="1515" y="1214"/>
                    <a:pt x="1515" y="1214"/>
                    <a:pt x="1515" y="1214"/>
                  </a:cubicBezTo>
                  <a:cubicBezTo>
                    <a:pt x="1543" y="1214"/>
                    <a:pt x="1565" y="1191"/>
                    <a:pt x="1565" y="1164"/>
                  </a:cubicBezTo>
                  <a:cubicBezTo>
                    <a:pt x="1565" y="977"/>
                    <a:pt x="1565" y="977"/>
                    <a:pt x="1565" y="977"/>
                  </a:cubicBezTo>
                  <a:cubicBezTo>
                    <a:pt x="1565" y="963"/>
                    <a:pt x="1560" y="951"/>
                    <a:pt x="1551" y="941"/>
                  </a:cubicBezTo>
                  <a:cubicBezTo>
                    <a:pt x="1407" y="797"/>
                    <a:pt x="1407" y="797"/>
                    <a:pt x="1407" y="797"/>
                  </a:cubicBezTo>
                  <a:cubicBezTo>
                    <a:pt x="1387" y="778"/>
                    <a:pt x="1355" y="778"/>
                    <a:pt x="1336" y="797"/>
                  </a:cubicBezTo>
                  <a:cubicBezTo>
                    <a:pt x="1235" y="898"/>
                    <a:pt x="1235" y="898"/>
                    <a:pt x="1235" y="898"/>
                  </a:cubicBezTo>
                  <a:cubicBezTo>
                    <a:pt x="1016" y="679"/>
                    <a:pt x="1016" y="679"/>
                    <a:pt x="1016" y="679"/>
                  </a:cubicBezTo>
                  <a:cubicBezTo>
                    <a:pt x="1074" y="621"/>
                    <a:pt x="1074" y="621"/>
                    <a:pt x="1074" y="621"/>
                  </a:cubicBezTo>
                  <a:cubicBezTo>
                    <a:pt x="1083" y="612"/>
                    <a:pt x="1088" y="599"/>
                    <a:pt x="1088" y="586"/>
                  </a:cubicBezTo>
                  <a:cubicBezTo>
                    <a:pt x="1088" y="500"/>
                    <a:pt x="1088" y="500"/>
                    <a:pt x="1088" y="500"/>
                  </a:cubicBezTo>
                  <a:cubicBezTo>
                    <a:pt x="1088" y="486"/>
                    <a:pt x="1083" y="474"/>
                    <a:pt x="1074" y="464"/>
                  </a:cubicBezTo>
                  <a:cubicBezTo>
                    <a:pt x="1041" y="432"/>
                    <a:pt x="1041" y="432"/>
                    <a:pt x="1041" y="432"/>
                  </a:cubicBezTo>
                  <a:cubicBezTo>
                    <a:pt x="1032" y="422"/>
                    <a:pt x="1019" y="417"/>
                    <a:pt x="1006" y="417"/>
                  </a:cubicBezTo>
                  <a:cubicBezTo>
                    <a:pt x="569" y="417"/>
                    <a:pt x="569" y="417"/>
                    <a:pt x="569" y="417"/>
                  </a:cubicBezTo>
                  <a:cubicBezTo>
                    <a:pt x="801" y="219"/>
                    <a:pt x="1102" y="100"/>
                    <a:pt x="1430" y="100"/>
                  </a:cubicBezTo>
                  <a:cubicBezTo>
                    <a:pt x="1745" y="100"/>
                    <a:pt x="2035" y="210"/>
                    <a:pt x="2263" y="394"/>
                  </a:cubicBezTo>
                  <a:cubicBezTo>
                    <a:pt x="2030" y="551"/>
                    <a:pt x="2030" y="551"/>
                    <a:pt x="2030" y="551"/>
                  </a:cubicBezTo>
                  <a:cubicBezTo>
                    <a:pt x="2020" y="558"/>
                    <a:pt x="2012" y="569"/>
                    <a:pt x="2009" y="581"/>
                  </a:cubicBezTo>
                  <a:cubicBezTo>
                    <a:pt x="1949" y="816"/>
                    <a:pt x="1949" y="816"/>
                    <a:pt x="1949" y="816"/>
                  </a:cubicBezTo>
                  <a:cubicBezTo>
                    <a:pt x="1948" y="823"/>
                    <a:pt x="1947" y="830"/>
                    <a:pt x="1949" y="837"/>
                  </a:cubicBezTo>
                  <a:cubicBezTo>
                    <a:pt x="1990" y="1079"/>
                    <a:pt x="1990" y="1079"/>
                    <a:pt x="1990" y="1079"/>
                  </a:cubicBezTo>
                  <a:cubicBezTo>
                    <a:pt x="1993" y="1097"/>
                    <a:pt x="2005" y="1112"/>
                    <a:pt x="2022" y="1118"/>
                  </a:cubicBezTo>
                  <a:cubicBezTo>
                    <a:pt x="2239" y="1197"/>
                    <a:pt x="2239" y="1197"/>
                    <a:pt x="2239" y="1197"/>
                  </a:cubicBezTo>
                  <a:cubicBezTo>
                    <a:pt x="2239" y="1197"/>
                    <a:pt x="2239" y="1197"/>
                    <a:pt x="2240" y="1197"/>
                  </a:cubicBezTo>
                  <a:cubicBezTo>
                    <a:pt x="2351" y="1234"/>
                    <a:pt x="2351" y="1234"/>
                    <a:pt x="2351" y="1234"/>
                  </a:cubicBezTo>
                  <a:cubicBezTo>
                    <a:pt x="2351" y="1403"/>
                    <a:pt x="2351" y="1403"/>
                    <a:pt x="2351" y="1403"/>
                  </a:cubicBezTo>
                  <a:cubicBezTo>
                    <a:pt x="2285" y="1761"/>
                    <a:pt x="2285" y="1761"/>
                    <a:pt x="2285" y="1761"/>
                  </a:cubicBezTo>
                  <a:cubicBezTo>
                    <a:pt x="2283" y="1774"/>
                    <a:pt x="2285" y="1787"/>
                    <a:pt x="2293" y="1798"/>
                  </a:cubicBezTo>
                  <a:cubicBezTo>
                    <a:pt x="2468" y="2056"/>
                    <a:pt x="2468" y="2056"/>
                    <a:pt x="2468" y="2056"/>
                  </a:cubicBezTo>
                  <a:cubicBezTo>
                    <a:pt x="2478" y="2070"/>
                    <a:pt x="2493" y="2078"/>
                    <a:pt x="2510" y="2078"/>
                  </a:cubicBezTo>
                  <a:cubicBezTo>
                    <a:pt x="2514" y="2078"/>
                    <a:pt x="2518" y="2077"/>
                    <a:pt x="2522" y="2076"/>
                  </a:cubicBezTo>
                  <a:cubicBezTo>
                    <a:pt x="2603" y="2056"/>
                    <a:pt x="2603" y="2056"/>
                    <a:pt x="2603" y="2056"/>
                  </a:cubicBezTo>
                  <a:cubicBezTo>
                    <a:pt x="2379" y="2474"/>
                    <a:pt x="1937" y="2760"/>
                    <a:pt x="1430" y="2760"/>
                  </a:cubicBezTo>
                  <a:close/>
                  <a:moveTo>
                    <a:pt x="2659" y="1938"/>
                  </a:moveTo>
                  <a:cubicBezTo>
                    <a:pt x="2531" y="1971"/>
                    <a:pt x="2531" y="1971"/>
                    <a:pt x="2531" y="1971"/>
                  </a:cubicBezTo>
                  <a:cubicBezTo>
                    <a:pt x="2387" y="1759"/>
                    <a:pt x="2387" y="1759"/>
                    <a:pt x="2387" y="1759"/>
                  </a:cubicBezTo>
                  <a:cubicBezTo>
                    <a:pt x="2450" y="1417"/>
                    <a:pt x="2450" y="1417"/>
                    <a:pt x="2450" y="1417"/>
                  </a:cubicBezTo>
                  <a:cubicBezTo>
                    <a:pt x="2451" y="1413"/>
                    <a:pt x="2451" y="1410"/>
                    <a:pt x="2451" y="1407"/>
                  </a:cubicBezTo>
                  <a:cubicBezTo>
                    <a:pt x="2451" y="1198"/>
                    <a:pt x="2451" y="1198"/>
                    <a:pt x="2451" y="1198"/>
                  </a:cubicBezTo>
                  <a:cubicBezTo>
                    <a:pt x="2451" y="1177"/>
                    <a:pt x="2438" y="1158"/>
                    <a:pt x="2417" y="1151"/>
                  </a:cubicBezTo>
                  <a:cubicBezTo>
                    <a:pt x="2272" y="1102"/>
                    <a:pt x="2272" y="1102"/>
                    <a:pt x="2272" y="1102"/>
                  </a:cubicBezTo>
                  <a:cubicBezTo>
                    <a:pt x="2083" y="1034"/>
                    <a:pt x="2083" y="1034"/>
                    <a:pt x="2083" y="1034"/>
                  </a:cubicBezTo>
                  <a:cubicBezTo>
                    <a:pt x="2049" y="830"/>
                    <a:pt x="2049" y="830"/>
                    <a:pt x="2049" y="830"/>
                  </a:cubicBezTo>
                  <a:cubicBezTo>
                    <a:pt x="2101" y="624"/>
                    <a:pt x="2101" y="624"/>
                    <a:pt x="2101" y="624"/>
                  </a:cubicBezTo>
                  <a:cubicBezTo>
                    <a:pt x="2341" y="462"/>
                    <a:pt x="2341" y="462"/>
                    <a:pt x="2341" y="462"/>
                  </a:cubicBezTo>
                  <a:cubicBezTo>
                    <a:pt x="2599" y="705"/>
                    <a:pt x="2760" y="1049"/>
                    <a:pt x="2760" y="1430"/>
                  </a:cubicBezTo>
                  <a:cubicBezTo>
                    <a:pt x="2760" y="1610"/>
                    <a:pt x="2724" y="1782"/>
                    <a:pt x="2659" y="1938"/>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030" name="Google Shape;2030;p186"/>
            <p:cNvSpPr/>
            <p:nvPr/>
          </p:nvSpPr>
          <p:spPr>
            <a:xfrm>
              <a:off x="7215667" y="1623854"/>
              <a:ext cx="74020" cy="114362"/>
            </a:xfrm>
            <a:custGeom>
              <a:avLst/>
              <a:gdLst/>
              <a:ahLst/>
              <a:cxnLst/>
              <a:rect l="l" t="t" r="r" b="b"/>
              <a:pathLst>
                <a:path w="690" h="1068" extrusionOk="0">
                  <a:moveTo>
                    <a:pt x="391" y="15"/>
                  </a:moveTo>
                  <a:cubicBezTo>
                    <a:pt x="382" y="5"/>
                    <a:pt x="369" y="0"/>
                    <a:pt x="356" y="0"/>
                  </a:cubicBezTo>
                  <a:cubicBezTo>
                    <a:pt x="171" y="0"/>
                    <a:pt x="171" y="0"/>
                    <a:pt x="171" y="0"/>
                  </a:cubicBezTo>
                  <a:cubicBezTo>
                    <a:pt x="158" y="0"/>
                    <a:pt x="145" y="5"/>
                    <a:pt x="136" y="15"/>
                  </a:cubicBezTo>
                  <a:cubicBezTo>
                    <a:pt x="15" y="135"/>
                    <a:pt x="15" y="135"/>
                    <a:pt x="15" y="135"/>
                  </a:cubicBezTo>
                  <a:cubicBezTo>
                    <a:pt x="5" y="145"/>
                    <a:pt x="0" y="157"/>
                    <a:pt x="0" y="171"/>
                  </a:cubicBezTo>
                  <a:cubicBezTo>
                    <a:pt x="0" y="274"/>
                    <a:pt x="0" y="274"/>
                    <a:pt x="0" y="274"/>
                  </a:cubicBezTo>
                  <a:cubicBezTo>
                    <a:pt x="0" y="287"/>
                    <a:pt x="5" y="300"/>
                    <a:pt x="15" y="309"/>
                  </a:cubicBezTo>
                  <a:cubicBezTo>
                    <a:pt x="163" y="458"/>
                    <a:pt x="163" y="458"/>
                    <a:pt x="163" y="458"/>
                  </a:cubicBezTo>
                  <a:cubicBezTo>
                    <a:pt x="163" y="927"/>
                    <a:pt x="163" y="927"/>
                    <a:pt x="163" y="927"/>
                  </a:cubicBezTo>
                  <a:cubicBezTo>
                    <a:pt x="163" y="940"/>
                    <a:pt x="169" y="953"/>
                    <a:pt x="178" y="962"/>
                  </a:cubicBezTo>
                  <a:cubicBezTo>
                    <a:pt x="269" y="1053"/>
                    <a:pt x="269" y="1053"/>
                    <a:pt x="269" y="1053"/>
                  </a:cubicBezTo>
                  <a:cubicBezTo>
                    <a:pt x="279" y="1063"/>
                    <a:pt x="291" y="1068"/>
                    <a:pt x="304" y="1068"/>
                  </a:cubicBezTo>
                  <a:cubicBezTo>
                    <a:pt x="317" y="1068"/>
                    <a:pt x="330" y="1063"/>
                    <a:pt x="340" y="1053"/>
                  </a:cubicBezTo>
                  <a:cubicBezTo>
                    <a:pt x="349" y="1044"/>
                    <a:pt x="349" y="1044"/>
                    <a:pt x="349" y="1044"/>
                  </a:cubicBezTo>
                  <a:cubicBezTo>
                    <a:pt x="358" y="1034"/>
                    <a:pt x="363" y="1022"/>
                    <a:pt x="363" y="1008"/>
                  </a:cubicBezTo>
                  <a:cubicBezTo>
                    <a:pt x="363" y="866"/>
                    <a:pt x="363" y="866"/>
                    <a:pt x="363" y="866"/>
                  </a:cubicBezTo>
                  <a:cubicBezTo>
                    <a:pt x="430" y="799"/>
                    <a:pt x="430" y="799"/>
                    <a:pt x="430" y="799"/>
                  </a:cubicBezTo>
                  <a:cubicBezTo>
                    <a:pt x="440" y="790"/>
                    <a:pt x="445" y="777"/>
                    <a:pt x="445" y="764"/>
                  </a:cubicBezTo>
                  <a:cubicBezTo>
                    <a:pt x="445" y="703"/>
                    <a:pt x="445" y="703"/>
                    <a:pt x="445" y="703"/>
                  </a:cubicBezTo>
                  <a:cubicBezTo>
                    <a:pt x="675" y="472"/>
                    <a:pt x="675" y="472"/>
                    <a:pt x="675" y="472"/>
                  </a:cubicBezTo>
                  <a:cubicBezTo>
                    <a:pt x="685" y="463"/>
                    <a:pt x="690" y="450"/>
                    <a:pt x="690" y="437"/>
                  </a:cubicBezTo>
                  <a:cubicBezTo>
                    <a:pt x="690" y="334"/>
                    <a:pt x="690" y="334"/>
                    <a:pt x="690" y="334"/>
                  </a:cubicBezTo>
                  <a:cubicBezTo>
                    <a:pt x="690" y="321"/>
                    <a:pt x="685" y="308"/>
                    <a:pt x="675" y="299"/>
                  </a:cubicBezTo>
                  <a:lnTo>
                    <a:pt x="391" y="15"/>
                  </a:lnTo>
                  <a:close/>
                  <a:moveTo>
                    <a:pt x="590" y="416"/>
                  </a:moveTo>
                  <a:cubicBezTo>
                    <a:pt x="360" y="647"/>
                    <a:pt x="360" y="647"/>
                    <a:pt x="360" y="647"/>
                  </a:cubicBezTo>
                  <a:cubicBezTo>
                    <a:pt x="350" y="656"/>
                    <a:pt x="345" y="669"/>
                    <a:pt x="345" y="682"/>
                  </a:cubicBezTo>
                  <a:cubicBezTo>
                    <a:pt x="345" y="743"/>
                    <a:pt x="345" y="743"/>
                    <a:pt x="345" y="743"/>
                  </a:cubicBezTo>
                  <a:cubicBezTo>
                    <a:pt x="278" y="810"/>
                    <a:pt x="278" y="810"/>
                    <a:pt x="278" y="810"/>
                  </a:cubicBezTo>
                  <a:cubicBezTo>
                    <a:pt x="269" y="819"/>
                    <a:pt x="264" y="831"/>
                    <a:pt x="263" y="843"/>
                  </a:cubicBezTo>
                  <a:cubicBezTo>
                    <a:pt x="263" y="437"/>
                    <a:pt x="263" y="437"/>
                    <a:pt x="263" y="437"/>
                  </a:cubicBezTo>
                  <a:cubicBezTo>
                    <a:pt x="263" y="424"/>
                    <a:pt x="258" y="411"/>
                    <a:pt x="249" y="402"/>
                  </a:cubicBezTo>
                  <a:cubicBezTo>
                    <a:pt x="100" y="253"/>
                    <a:pt x="100" y="253"/>
                    <a:pt x="100" y="253"/>
                  </a:cubicBezTo>
                  <a:cubicBezTo>
                    <a:pt x="100" y="191"/>
                    <a:pt x="100" y="191"/>
                    <a:pt x="100" y="191"/>
                  </a:cubicBezTo>
                  <a:cubicBezTo>
                    <a:pt x="192" y="100"/>
                    <a:pt x="192" y="100"/>
                    <a:pt x="192" y="100"/>
                  </a:cubicBezTo>
                  <a:cubicBezTo>
                    <a:pt x="335" y="100"/>
                    <a:pt x="335" y="100"/>
                    <a:pt x="335" y="100"/>
                  </a:cubicBezTo>
                  <a:cubicBezTo>
                    <a:pt x="590" y="355"/>
                    <a:pt x="590" y="355"/>
                    <a:pt x="590" y="355"/>
                  </a:cubicBezTo>
                  <a:lnTo>
                    <a:pt x="590" y="416"/>
                  </a:ln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sp>
        <p:nvSpPr>
          <p:cNvPr id="2031" name="Google Shape;2031;p186"/>
          <p:cNvSpPr/>
          <p:nvPr/>
        </p:nvSpPr>
        <p:spPr>
          <a:xfrm>
            <a:off x="5915336" y="4092429"/>
            <a:ext cx="614121" cy="353435"/>
          </a:xfrm>
          <a:custGeom>
            <a:avLst/>
            <a:gdLst/>
            <a:ahLst/>
            <a:cxnLst/>
            <a:rect l="l" t="t" r="r" b="b"/>
            <a:pathLst>
              <a:path w="3528" h="2028" extrusionOk="0">
                <a:moveTo>
                  <a:pt x="3478" y="1680"/>
                </a:moveTo>
                <a:cubicBezTo>
                  <a:pt x="3144" y="1680"/>
                  <a:pt x="3144" y="1680"/>
                  <a:pt x="3144" y="1680"/>
                </a:cubicBezTo>
                <a:cubicBezTo>
                  <a:pt x="3144" y="243"/>
                  <a:pt x="3144" y="243"/>
                  <a:pt x="3144" y="243"/>
                </a:cubicBezTo>
                <a:cubicBezTo>
                  <a:pt x="3144" y="109"/>
                  <a:pt x="3035" y="0"/>
                  <a:pt x="2901" y="0"/>
                </a:cubicBezTo>
                <a:cubicBezTo>
                  <a:pt x="627" y="0"/>
                  <a:pt x="627" y="0"/>
                  <a:pt x="627" y="0"/>
                </a:cubicBezTo>
                <a:cubicBezTo>
                  <a:pt x="493" y="0"/>
                  <a:pt x="384" y="109"/>
                  <a:pt x="384" y="243"/>
                </a:cubicBezTo>
                <a:cubicBezTo>
                  <a:pt x="384" y="1680"/>
                  <a:pt x="384" y="1680"/>
                  <a:pt x="384" y="1680"/>
                </a:cubicBezTo>
                <a:cubicBezTo>
                  <a:pt x="50" y="1680"/>
                  <a:pt x="50" y="1680"/>
                  <a:pt x="50" y="1680"/>
                </a:cubicBezTo>
                <a:cubicBezTo>
                  <a:pt x="22" y="1680"/>
                  <a:pt x="0" y="1702"/>
                  <a:pt x="0" y="1730"/>
                </a:cubicBezTo>
                <a:cubicBezTo>
                  <a:pt x="0" y="1894"/>
                  <a:pt x="134" y="2028"/>
                  <a:pt x="298" y="2028"/>
                </a:cubicBezTo>
                <a:cubicBezTo>
                  <a:pt x="3230" y="2028"/>
                  <a:pt x="3230" y="2028"/>
                  <a:pt x="3230" y="2028"/>
                </a:cubicBezTo>
                <a:cubicBezTo>
                  <a:pt x="3394" y="2028"/>
                  <a:pt x="3528" y="1894"/>
                  <a:pt x="3528" y="1730"/>
                </a:cubicBezTo>
                <a:cubicBezTo>
                  <a:pt x="3528" y="1702"/>
                  <a:pt x="3506" y="1680"/>
                  <a:pt x="3478" y="1680"/>
                </a:cubicBezTo>
                <a:close/>
                <a:moveTo>
                  <a:pt x="484" y="243"/>
                </a:moveTo>
                <a:cubicBezTo>
                  <a:pt x="484" y="164"/>
                  <a:pt x="548" y="100"/>
                  <a:pt x="627" y="100"/>
                </a:cubicBezTo>
                <a:cubicBezTo>
                  <a:pt x="2901" y="100"/>
                  <a:pt x="2901" y="100"/>
                  <a:pt x="2901" y="100"/>
                </a:cubicBezTo>
                <a:cubicBezTo>
                  <a:pt x="2980" y="100"/>
                  <a:pt x="3044" y="164"/>
                  <a:pt x="3044" y="243"/>
                </a:cubicBezTo>
                <a:cubicBezTo>
                  <a:pt x="3044" y="1680"/>
                  <a:pt x="3044" y="1680"/>
                  <a:pt x="3044" y="1680"/>
                </a:cubicBezTo>
                <a:cubicBezTo>
                  <a:pt x="484" y="1680"/>
                  <a:pt x="484" y="1680"/>
                  <a:pt x="484" y="1680"/>
                </a:cubicBezTo>
                <a:lnTo>
                  <a:pt x="484" y="243"/>
                </a:lnTo>
                <a:close/>
                <a:moveTo>
                  <a:pt x="3230" y="1928"/>
                </a:moveTo>
                <a:cubicBezTo>
                  <a:pt x="298" y="1928"/>
                  <a:pt x="298" y="1928"/>
                  <a:pt x="298" y="1928"/>
                </a:cubicBezTo>
                <a:cubicBezTo>
                  <a:pt x="206" y="1928"/>
                  <a:pt x="128" y="1865"/>
                  <a:pt x="106" y="1780"/>
                </a:cubicBezTo>
                <a:cubicBezTo>
                  <a:pt x="3422" y="1780"/>
                  <a:pt x="3422" y="1780"/>
                  <a:pt x="3422" y="1780"/>
                </a:cubicBezTo>
                <a:cubicBezTo>
                  <a:pt x="3400" y="1865"/>
                  <a:pt x="3322" y="1928"/>
                  <a:pt x="3230" y="1928"/>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032" name="Google Shape;2032;p186"/>
          <p:cNvSpPr/>
          <p:nvPr/>
        </p:nvSpPr>
        <p:spPr>
          <a:xfrm>
            <a:off x="4526286" y="4949577"/>
            <a:ext cx="450871" cy="390443"/>
          </a:xfrm>
          <a:custGeom>
            <a:avLst/>
            <a:gdLst/>
            <a:ahLst/>
            <a:cxnLst/>
            <a:rect l="l" t="t" r="r" b="b"/>
            <a:pathLst>
              <a:path w="3049" h="2718" extrusionOk="0">
                <a:moveTo>
                  <a:pt x="2202" y="2718"/>
                </a:moveTo>
                <a:cubicBezTo>
                  <a:pt x="2018" y="2718"/>
                  <a:pt x="1869" y="2569"/>
                  <a:pt x="1869" y="2385"/>
                </a:cubicBezTo>
                <a:cubicBezTo>
                  <a:pt x="1869" y="2202"/>
                  <a:pt x="2018" y="2053"/>
                  <a:pt x="2202" y="2053"/>
                </a:cubicBezTo>
                <a:cubicBezTo>
                  <a:pt x="2385" y="2053"/>
                  <a:pt x="2534" y="2202"/>
                  <a:pt x="2534" y="2385"/>
                </a:cubicBezTo>
                <a:cubicBezTo>
                  <a:pt x="2534" y="2569"/>
                  <a:pt x="2385" y="2718"/>
                  <a:pt x="2202" y="2718"/>
                </a:cubicBezTo>
                <a:close/>
                <a:moveTo>
                  <a:pt x="2202" y="2153"/>
                </a:moveTo>
                <a:cubicBezTo>
                  <a:pt x="2073" y="2153"/>
                  <a:pt x="1969" y="2257"/>
                  <a:pt x="1969" y="2385"/>
                </a:cubicBezTo>
                <a:cubicBezTo>
                  <a:pt x="1969" y="2514"/>
                  <a:pt x="2073" y="2618"/>
                  <a:pt x="2202" y="2618"/>
                </a:cubicBezTo>
                <a:cubicBezTo>
                  <a:pt x="2330" y="2618"/>
                  <a:pt x="2434" y="2514"/>
                  <a:pt x="2434" y="2385"/>
                </a:cubicBezTo>
                <a:cubicBezTo>
                  <a:pt x="2434" y="2257"/>
                  <a:pt x="2330" y="2153"/>
                  <a:pt x="2202" y="2153"/>
                </a:cubicBezTo>
                <a:close/>
                <a:moveTo>
                  <a:pt x="1059" y="2718"/>
                </a:moveTo>
                <a:cubicBezTo>
                  <a:pt x="875" y="2718"/>
                  <a:pt x="726" y="2569"/>
                  <a:pt x="726" y="2385"/>
                </a:cubicBezTo>
                <a:cubicBezTo>
                  <a:pt x="726" y="2202"/>
                  <a:pt x="875" y="2053"/>
                  <a:pt x="1059" y="2053"/>
                </a:cubicBezTo>
                <a:cubicBezTo>
                  <a:pt x="1242" y="2053"/>
                  <a:pt x="1391" y="2202"/>
                  <a:pt x="1391" y="2385"/>
                </a:cubicBezTo>
                <a:cubicBezTo>
                  <a:pt x="1391" y="2569"/>
                  <a:pt x="1242" y="2718"/>
                  <a:pt x="1059" y="2718"/>
                </a:cubicBezTo>
                <a:close/>
                <a:moveTo>
                  <a:pt x="1059" y="2153"/>
                </a:moveTo>
                <a:cubicBezTo>
                  <a:pt x="930" y="2153"/>
                  <a:pt x="826" y="2257"/>
                  <a:pt x="826" y="2385"/>
                </a:cubicBezTo>
                <a:cubicBezTo>
                  <a:pt x="826" y="2514"/>
                  <a:pt x="930" y="2618"/>
                  <a:pt x="1059" y="2618"/>
                </a:cubicBezTo>
                <a:cubicBezTo>
                  <a:pt x="1187" y="2618"/>
                  <a:pt x="1291" y="2514"/>
                  <a:pt x="1291" y="2385"/>
                </a:cubicBezTo>
                <a:cubicBezTo>
                  <a:pt x="1291" y="2257"/>
                  <a:pt x="1187" y="2153"/>
                  <a:pt x="1059" y="2153"/>
                </a:cubicBezTo>
                <a:close/>
                <a:moveTo>
                  <a:pt x="2659" y="1887"/>
                </a:moveTo>
                <a:cubicBezTo>
                  <a:pt x="622" y="1887"/>
                  <a:pt x="622" y="1887"/>
                  <a:pt x="622" y="1887"/>
                </a:cubicBezTo>
                <a:cubicBezTo>
                  <a:pt x="597" y="1887"/>
                  <a:pt x="576" y="1869"/>
                  <a:pt x="572" y="1845"/>
                </a:cubicBezTo>
                <a:cubicBezTo>
                  <a:pt x="327" y="432"/>
                  <a:pt x="327" y="432"/>
                  <a:pt x="327" y="432"/>
                </a:cubicBezTo>
                <a:cubicBezTo>
                  <a:pt x="326" y="428"/>
                  <a:pt x="325" y="424"/>
                  <a:pt x="325" y="421"/>
                </a:cubicBezTo>
                <a:cubicBezTo>
                  <a:pt x="269" y="100"/>
                  <a:pt x="269" y="100"/>
                  <a:pt x="269" y="100"/>
                </a:cubicBezTo>
                <a:cubicBezTo>
                  <a:pt x="50" y="100"/>
                  <a:pt x="50" y="100"/>
                  <a:pt x="50" y="100"/>
                </a:cubicBezTo>
                <a:cubicBezTo>
                  <a:pt x="23" y="100"/>
                  <a:pt x="0" y="77"/>
                  <a:pt x="0" y="50"/>
                </a:cubicBezTo>
                <a:cubicBezTo>
                  <a:pt x="0" y="22"/>
                  <a:pt x="23" y="0"/>
                  <a:pt x="50" y="0"/>
                </a:cubicBezTo>
                <a:cubicBezTo>
                  <a:pt x="311" y="0"/>
                  <a:pt x="311" y="0"/>
                  <a:pt x="311" y="0"/>
                </a:cubicBezTo>
                <a:cubicBezTo>
                  <a:pt x="336" y="0"/>
                  <a:pt x="356" y="17"/>
                  <a:pt x="361" y="41"/>
                </a:cubicBezTo>
                <a:cubicBezTo>
                  <a:pt x="417" y="368"/>
                  <a:pt x="417" y="368"/>
                  <a:pt x="417" y="368"/>
                </a:cubicBezTo>
                <a:cubicBezTo>
                  <a:pt x="2693" y="368"/>
                  <a:pt x="2693" y="368"/>
                  <a:pt x="2693" y="368"/>
                </a:cubicBezTo>
                <a:cubicBezTo>
                  <a:pt x="2795" y="368"/>
                  <a:pt x="2891" y="413"/>
                  <a:pt x="2956" y="491"/>
                </a:cubicBezTo>
                <a:cubicBezTo>
                  <a:pt x="3022" y="570"/>
                  <a:pt x="3049" y="673"/>
                  <a:pt x="3030" y="773"/>
                </a:cubicBezTo>
                <a:cubicBezTo>
                  <a:pt x="3030" y="775"/>
                  <a:pt x="3029" y="777"/>
                  <a:pt x="3029" y="778"/>
                </a:cubicBezTo>
                <a:cubicBezTo>
                  <a:pt x="2707" y="1851"/>
                  <a:pt x="2707" y="1851"/>
                  <a:pt x="2707" y="1851"/>
                </a:cubicBezTo>
                <a:cubicBezTo>
                  <a:pt x="2701" y="1872"/>
                  <a:pt x="2681" y="1887"/>
                  <a:pt x="2659" y="1887"/>
                </a:cubicBezTo>
                <a:close/>
                <a:moveTo>
                  <a:pt x="664" y="1787"/>
                </a:moveTo>
                <a:cubicBezTo>
                  <a:pt x="2622" y="1787"/>
                  <a:pt x="2622" y="1787"/>
                  <a:pt x="2622" y="1787"/>
                </a:cubicBezTo>
                <a:cubicBezTo>
                  <a:pt x="2932" y="752"/>
                  <a:pt x="2932" y="752"/>
                  <a:pt x="2932" y="752"/>
                </a:cubicBezTo>
                <a:cubicBezTo>
                  <a:pt x="2944" y="682"/>
                  <a:pt x="2925" y="610"/>
                  <a:pt x="2880" y="555"/>
                </a:cubicBezTo>
                <a:cubicBezTo>
                  <a:pt x="2833" y="500"/>
                  <a:pt x="2765" y="468"/>
                  <a:pt x="2693" y="468"/>
                </a:cubicBezTo>
                <a:cubicBezTo>
                  <a:pt x="435" y="468"/>
                  <a:pt x="435" y="468"/>
                  <a:pt x="435" y="468"/>
                </a:cubicBezTo>
                <a:lnTo>
                  <a:pt x="664" y="1787"/>
                </a:ln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nvGrpSpPr>
          <p:cNvPr id="2033" name="Google Shape;2033;p186"/>
          <p:cNvGrpSpPr/>
          <p:nvPr/>
        </p:nvGrpSpPr>
        <p:grpSpPr>
          <a:xfrm>
            <a:off x="4724191" y="4051527"/>
            <a:ext cx="418740" cy="447711"/>
            <a:chOff x="7077140" y="2406147"/>
            <a:chExt cx="346067" cy="336371"/>
          </a:xfrm>
        </p:grpSpPr>
        <p:sp>
          <p:nvSpPr>
            <p:cNvPr id="2034" name="Google Shape;2034;p186"/>
            <p:cNvSpPr/>
            <p:nvPr/>
          </p:nvSpPr>
          <p:spPr>
            <a:xfrm>
              <a:off x="7077140" y="2406147"/>
              <a:ext cx="215600" cy="296271"/>
            </a:xfrm>
            <a:custGeom>
              <a:avLst/>
              <a:gdLst/>
              <a:ahLst/>
              <a:cxnLst/>
              <a:rect l="l" t="t" r="r" b="b"/>
              <a:pathLst>
                <a:path w="1946" h="2675" extrusionOk="0">
                  <a:moveTo>
                    <a:pt x="1736" y="0"/>
                  </a:moveTo>
                  <a:cubicBezTo>
                    <a:pt x="210" y="0"/>
                    <a:pt x="210" y="0"/>
                    <a:pt x="210" y="0"/>
                  </a:cubicBezTo>
                  <a:cubicBezTo>
                    <a:pt x="94" y="0"/>
                    <a:pt x="0" y="94"/>
                    <a:pt x="0" y="210"/>
                  </a:cubicBezTo>
                  <a:cubicBezTo>
                    <a:pt x="0" y="2465"/>
                    <a:pt x="0" y="2465"/>
                    <a:pt x="0" y="2465"/>
                  </a:cubicBezTo>
                  <a:cubicBezTo>
                    <a:pt x="0" y="2581"/>
                    <a:pt x="94" y="2675"/>
                    <a:pt x="210" y="2675"/>
                  </a:cubicBezTo>
                  <a:cubicBezTo>
                    <a:pt x="1736" y="2675"/>
                    <a:pt x="1736" y="2675"/>
                    <a:pt x="1736" y="2675"/>
                  </a:cubicBezTo>
                  <a:cubicBezTo>
                    <a:pt x="1852" y="2675"/>
                    <a:pt x="1946" y="2581"/>
                    <a:pt x="1946" y="2465"/>
                  </a:cubicBezTo>
                  <a:cubicBezTo>
                    <a:pt x="1946" y="210"/>
                    <a:pt x="1946" y="210"/>
                    <a:pt x="1946" y="210"/>
                  </a:cubicBezTo>
                  <a:cubicBezTo>
                    <a:pt x="1946" y="94"/>
                    <a:pt x="1852" y="0"/>
                    <a:pt x="1736" y="0"/>
                  </a:cubicBezTo>
                  <a:close/>
                  <a:moveTo>
                    <a:pt x="100" y="491"/>
                  </a:moveTo>
                  <a:cubicBezTo>
                    <a:pt x="1846" y="491"/>
                    <a:pt x="1846" y="491"/>
                    <a:pt x="1846" y="491"/>
                  </a:cubicBezTo>
                  <a:cubicBezTo>
                    <a:pt x="1846" y="2041"/>
                    <a:pt x="1846" y="2041"/>
                    <a:pt x="1846" y="2041"/>
                  </a:cubicBezTo>
                  <a:cubicBezTo>
                    <a:pt x="100" y="2041"/>
                    <a:pt x="100" y="2041"/>
                    <a:pt x="100" y="2041"/>
                  </a:cubicBezTo>
                  <a:lnTo>
                    <a:pt x="100" y="491"/>
                  </a:lnTo>
                  <a:close/>
                  <a:moveTo>
                    <a:pt x="210" y="100"/>
                  </a:moveTo>
                  <a:cubicBezTo>
                    <a:pt x="1736" y="100"/>
                    <a:pt x="1736" y="100"/>
                    <a:pt x="1736" y="100"/>
                  </a:cubicBezTo>
                  <a:cubicBezTo>
                    <a:pt x="1797" y="100"/>
                    <a:pt x="1846" y="149"/>
                    <a:pt x="1846" y="210"/>
                  </a:cubicBezTo>
                  <a:cubicBezTo>
                    <a:pt x="1846" y="391"/>
                    <a:pt x="1846" y="391"/>
                    <a:pt x="1846" y="391"/>
                  </a:cubicBezTo>
                  <a:cubicBezTo>
                    <a:pt x="100" y="391"/>
                    <a:pt x="100" y="391"/>
                    <a:pt x="100" y="391"/>
                  </a:cubicBezTo>
                  <a:cubicBezTo>
                    <a:pt x="100" y="210"/>
                    <a:pt x="100" y="210"/>
                    <a:pt x="100" y="210"/>
                  </a:cubicBezTo>
                  <a:cubicBezTo>
                    <a:pt x="100" y="149"/>
                    <a:pt x="149" y="100"/>
                    <a:pt x="210" y="100"/>
                  </a:cubicBezTo>
                  <a:close/>
                  <a:moveTo>
                    <a:pt x="1736" y="2575"/>
                  </a:moveTo>
                  <a:cubicBezTo>
                    <a:pt x="210" y="2575"/>
                    <a:pt x="210" y="2575"/>
                    <a:pt x="210" y="2575"/>
                  </a:cubicBezTo>
                  <a:cubicBezTo>
                    <a:pt x="149" y="2575"/>
                    <a:pt x="100" y="2525"/>
                    <a:pt x="100" y="2465"/>
                  </a:cubicBezTo>
                  <a:cubicBezTo>
                    <a:pt x="100" y="2141"/>
                    <a:pt x="100" y="2141"/>
                    <a:pt x="100" y="2141"/>
                  </a:cubicBezTo>
                  <a:cubicBezTo>
                    <a:pt x="1846" y="2141"/>
                    <a:pt x="1846" y="2141"/>
                    <a:pt x="1846" y="2141"/>
                  </a:cubicBezTo>
                  <a:cubicBezTo>
                    <a:pt x="1846" y="2465"/>
                    <a:pt x="1846" y="2465"/>
                    <a:pt x="1846" y="2465"/>
                  </a:cubicBezTo>
                  <a:cubicBezTo>
                    <a:pt x="1846" y="2525"/>
                    <a:pt x="1797" y="2575"/>
                    <a:pt x="1736" y="2575"/>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035" name="Google Shape;2035;p186"/>
            <p:cNvSpPr/>
            <p:nvPr/>
          </p:nvSpPr>
          <p:spPr>
            <a:xfrm>
              <a:off x="7171621" y="2653364"/>
              <a:ext cx="23367" cy="23359"/>
            </a:xfrm>
            <a:prstGeom prst="ellipse">
              <a:avLst/>
            </a:pr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036" name="Google Shape;2036;p186"/>
            <p:cNvSpPr/>
            <p:nvPr/>
          </p:nvSpPr>
          <p:spPr>
            <a:xfrm>
              <a:off x="7314550" y="2549883"/>
              <a:ext cx="108657" cy="192635"/>
            </a:xfrm>
            <a:custGeom>
              <a:avLst/>
              <a:gdLst/>
              <a:ahLst/>
              <a:cxnLst/>
              <a:rect l="l" t="t" r="r" b="b"/>
              <a:pathLst>
                <a:path w="981" h="1739" extrusionOk="0">
                  <a:moveTo>
                    <a:pt x="771" y="0"/>
                  </a:moveTo>
                  <a:cubicBezTo>
                    <a:pt x="210" y="0"/>
                    <a:pt x="210" y="0"/>
                    <a:pt x="210" y="0"/>
                  </a:cubicBezTo>
                  <a:cubicBezTo>
                    <a:pt x="95" y="0"/>
                    <a:pt x="0" y="94"/>
                    <a:pt x="0" y="210"/>
                  </a:cubicBezTo>
                  <a:cubicBezTo>
                    <a:pt x="0" y="1529"/>
                    <a:pt x="0" y="1529"/>
                    <a:pt x="0" y="1529"/>
                  </a:cubicBezTo>
                  <a:cubicBezTo>
                    <a:pt x="0" y="1645"/>
                    <a:pt x="95" y="1739"/>
                    <a:pt x="210" y="1739"/>
                  </a:cubicBezTo>
                  <a:cubicBezTo>
                    <a:pt x="771" y="1739"/>
                    <a:pt x="771" y="1739"/>
                    <a:pt x="771" y="1739"/>
                  </a:cubicBezTo>
                  <a:cubicBezTo>
                    <a:pt x="887" y="1739"/>
                    <a:pt x="981" y="1645"/>
                    <a:pt x="981" y="1529"/>
                  </a:cubicBezTo>
                  <a:cubicBezTo>
                    <a:pt x="981" y="210"/>
                    <a:pt x="981" y="210"/>
                    <a:pt x="981" y="210"/>
                  </a:cubicBezTo>
                  <a:cubicBezTo>
                    <a:pt x="981" y="94"/>
                    <a:pt x="887" y="0"/>
                    <a:pt x="771" y="0"/>
                  </a:cubicBezTo>
                  <a:close/>
                  <a:moveTo>
                    <a:pt x="210" y="100"/>
                  </a:moveTo>
                  <a:cubicBezTo>
                    <a:pt x="771" y="100"/>
                    <a:pt x="771" y="100"/>
                    <a:pt x="771" y="100"/>
                  </a:cubicBezTo>
                  <a:cubicBezTo>
                    <a:pt x="832" y="100"/>
                    <a:pt x="881" y="149"/>
                    <a:pt x="881" y="210"/>
                  </a:cubicBezTo>
                  <a:cubicBezTo>
                    <a:pt x="881" y="1272"/>
                    <a:pt x="881" y="1272"/>
                    <a:pt x="881" y="1272"/>
                  </a:cubicBezTo>
                  <a:cubicBezTo>
                    <a:pt x="100" y="1272"/>
                    <a:pt x="100" y="1272"/>
                    <a:pt x="100" y="1272"/>
                  </a:cubicBezTo>
                  <a:cubicBezTo>
                    <a:pt x="100" y="210"/>
                    <a:pt x="100" y="210"/>
                    <a:pt x="100" y="210"/>
                  </a:cubicBezTo>
                  <a:cubicBezTo>
                    <a:pt x="100" y="149"/>
                    <a:pt x="150" y="100"/>
                    <a:pt x="210" y="100"/>
                  </a:cubicBezTo>
                  <a:close/>
                  <a:moveTo>
                    <a:pt x="771" y="1639"/>
                  </a:moveTo>
                  <a:cubicBezTo>
                    <a:pt x="210" y="1639"/>
                    <a:pt x="210" y="1639"/>
                    <a:pt x="210" y="1639"/>
                  </a:cubicBezTo>
                  <a:cubicBezTo>
                    <a:pt x="150" y="1639"/>
                    <a:pt x="100" y="1590"/>
                    <a:pt x="100" y="1529"/>
                  </a:cubicBezTo>
                  <a:cubicBezTo>
                    <a:pt x="100" y="1372"/>
                    <a:pt x="100" y="1372"/>
                    <a:pt x="100" y="1372"/>
                  </a:cubicBezTo>
                  <a:cubicBezTo>
                    <a:pt x="881" y="1372"/>
                    <a:pt x="881" y="1372"/>
                    <a:pt x="881" y="1372"/>
                  </a:cubicBezTo>
                  <a:cubicBezTo>
                    <a:pt x="881" y="1529"/>
                    <a:pt x="881" y="1529"/>
                    <a:pt x="881" y="1529"/>
                  </a:cubicBezTo>
                  <a:cubicBezTo>
                    <a:pt x="881" y="1590"/>
                    <a:pt x="832" y="1639"/>
                    <a:pt x="771" y="1639"/>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037" name="Google Shape;2037;p186"/>
            <p:cNvSpPr/>
            <p:nvPr/>
          </p:nvSpPr>
          <p:spPr>
            <a:xfrm>
              <a:off x="7362296" y="2574021"/>
              <a:ext cx="23367" cy="23359"/>
            </a:xfrm>
            <a:prstGeom prst="ellipse">
              <a:avLst/>
            </a:pr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sp>
        <p:nvSpPr>
          <p:cNvPr id="2038" name="Google Shape;2038;p186"/>
          <p:cNvSpPr/>
          <p:nvPr/>
        </p:nvSpPr>
        <p:spPr>
          <a:xfrm>
            <a:off x="4041653" y="6400539"/>
            <a:ext cx="402684" cy="297855"/>
          </a:xfrm>
          <a:custGeom>
            <a:avLst/>
            <a:gdLst/>
            <a:ahLst/>
            <a:cxnLst/>
            <a:rect l="l" t="t" r="r" b="b"/>
            <a:pathLst>
              <a:path w="779" h="576" extrusionOk="0">
                <a:moveTo>
                  <a:pt x="699" y="0"/>
                </a:moveTo>
                <a:cubicBezTo>
                  <a:pt x="80" y="0"/>
                  <a:pt x="80" y="0"/>
                  <a:pt x="80" y="0"/>
                </a:cubicBezTo>
                <a:cubicBezTo>
                  <a:pt x="36" y="0"/>
                  <a:pt x="0" y="36"/>
                  <a:pt x="0" y="80"/>
                </a:cubicBezTo>
                <a:cubicBezTo>
                  <a:pt x="0" y="496"/>
                  <a:pt x="0" y="496"/>
                  <a:pt x="0" y="496"/>
                </a:cubicBezTo>
                <a:cubicBezTo>
                  <a:pt x="0" y="540"/>
                  <a:pt x="36" y="576"/>
                  <a:pt x="80" y="576"/>
                </a:cubicBezTo>
                <a:cubicBezTo>
                  <a:pt x="699" y="576"/>
                  <a:pt x="699" y="576"/>
                  <a:pt x="699" y="576"/>
                </a:cubicBezTo>
                <a:cubicBezTo>
                  <a:pt x="743" y="576"/>
                  <a:pt x="779" y="540"/>
                  <a:pt x="779" y="496"/>
                </a:cubicBezTo>
                <a:cubicBezTo>
                  <a:pt x="779" y="80"/>
                  <a:pt x="779" y="80"/>
                  <a:pt x="779" y="80"/>
                </a:cubicBezTo>
                <a:cubicBezTo>
                  <a:pt x="779" y="36"/>
                  <a:pt x="743" y="0"/>
                  <a:pt x="699" y="0"/>
                </a:cubicBezTo>
                <a:close/>
                <a:moveTo>
                  <a:pt x="747" y="496"/>
                </a:moveTo>
                <a:cubicBezTo>
                  <a:pt x="747" y="522"/>
                  <a:pt x="725" y="544"/>
                  <a:pt x="699" y="544"/>
                </a:cubicBezTo>
                <a:cubicBezTo>
                  <a:pt x="80" y="544"/>
                  <a:pt x="80" y="544"/>
                  <a:pt x="80" y="544"/>
                </a:cubicBezTo>
                <a:cubicBezTo>
                  <a:pt x="54" y="544"/>
                  <a:pt x="32" y="522"/>
                  <a:pt x="32" y="496"/>
                </a:cubicBezTo>
                <a:cubicBezTo>
                  <a:pt x="32" y="80"/>
                  <a:pt x="32" y="80"/>
                  <a:pt x="32" y="80"/>
                </a:cubicBezTo>
                <a:cubicBezTo>
                  <a:pt x="32" y="53"/>
                  <a:pt x="54" y="32"/>
                  <a:pt x="80" y="32"/>
                </a:cubicBezTo>
                <a:cubicBezTo>
                  <a:pt x="699" y="32"/>
                  <a:pt x="699" y="32"/>
                  <a:pt x="699" y="32"/>
                </a:cubicBezTo>
                <a:cubicBezTo>
                  <a:pt x="725" y="32"/>
                  <a:pt x="747" y="53"/>
                  <a:pt x="747" y="80"/>
                </a:cubicBezTo>
                <a:lnTo>
                  <a:pt x="747" y="496"/>
                </a:lnTo>
                <a:close/>
                <a:moveTo>
                  <a:pt x="210" y="191"/>
                </a:moveTo>
                <a:cubicBezTo>
                  <a:pt x="248" y="191"/>
                  <a:pt x="248" y="191"/>
                  <a:pt x="248" y="191"/>
                </a:cubicBezTo>
                <a:cubicBezTo>
                  <a:pt x="318" y="385"/>
                  <a:pt x="318" y="385"/>
                  <a:pt x="318" y="385"/>
                </a:cubicBezTo>
                <a:cubicBezTo>
                  <a:pt x="276" y="385"/>
                  <a:pt x="276" y="385"/>
                  <a:pt x="276" y="385"/>
                </a:cubicBezTo>
                <a:cubicBezTo>
                  <a:pt x="262" y="343"/>
                  <a:pt x="262" y="343"/>
                  <a:pt x="262" y="343"/>
                </a:cubicBezTo>
                <a:cubicBezTo>
                  <a:pt x="195" y="343"/>
                  <a:pt x="195" y="343"/>
                  <a:pt x="195" y="343"/>
                </a:cubicBezTo>
                <a:cubicBezTo>
                  <a:pt x="181" y="385"/>
                  <a:pt x="181" y="385"/>
                  <a:pt x="181" y="385"/>
                </a:cubicBezTo>
                <a:cubicBezTo>
                  <a:pt x="141" y="385"/>
                  <a:pt x="141" y="385"/>
                  <a:pt x="141" y="385"/>
                </a:cubicBezTo>
                <a:lnTo>
                  <a:pt x="210" y="191"/>
                </a:lnTo>
                <a:close/>
                <a:moveTo>
                  <a:pt x="250" y="308"/>
                </a:moveTo>
                <a:cubicBezTo>
                  <a:pt x="229" y="245"/>
                  <a:pt x="229" y="245"/>
                  <a:pt x="229" y="245"/>
                </a:cubicBezTo>
                <a:cubicBezTo>
                  <a:pt x="207" y="308"/>
                  <a:pt x="207" y="308"/>
                  <a:pt x="207" y="308"/>
                </a:cubicBezTo>
                <a:lnTo>
                  <a:pt x="250" y="308"/>
                </a:lnTo>
                <a:close/>
                <a:moveTo>
                  <a:pt x="341" y="192"/>
                </a:moveTo>
                <a:cubicBezTo>
                  <a:pt x="406" y="192"/>
                  <a:pt x="406" y="192"/>
                  <a:pt x="406" y="192"/>
                </a:cubicBezTo>
                <a:cubicBezTo>
                  <a:pt x="449" y="192"/>
                  <a:pt x="477" y="217"/>
                  <a:pt x="477" y="258"/>
                </a:cubicBezTo>
                <a:cubicBezTo>
                  <a:pt x="477" y="259"/>
                  <a:pt x="477" y="259"/>
                  <a:pt x="477" y="259"/>
                </a:cubicBezTo>
                <a:cubicBezTo>
                  <a:pt x="477" y="303"/>
                  <a:pt x="445" y="325"/>
                  <a:pt x="404" y="326"/>
                </a:cubicBezTo>
                <a:cubicBezTo>
                  <a:pt x="382" y="326"/>
                  <a:pt x="382" y="326"/>
                  <a:pt x="382" y="326"/>
                </a:cubicBezTo>
                <a:cubicBezTo>
                  <a:pt x="382" y="385"/>
                  <a:pt x="382" y="385"/>
                  <a:pt x="382" y="385"/>
                </a:cubicBezTo>
                <a:cubicBezTo>
                  <a:pt x="341" y="385"/>
                  <a:pt x="341" y="385"/>
                  <a:pt x="341" y="385"/>
                </a:cubicBezTo>
                <a:lnTo>
                  <a:pt x="341" y="192"/>
                </a:lnTo>
                <a:close/>
                <a:moveTo>
                  <a:pt x="404" y="290"/>
                </a:moveTo>
                <a:cubicBezTo>
                  <a:pt x="425" y="290"/>
                  <a:pt x="436" y="277"/>
                  <a:pt x="436" y="259"/>
                </a:cubicBezTo>
                <a:cubicBezTo>
                  <a:pt x="436" y="259"/>
                  <a:pt x="436" y="259"/>
                  <a:pt x="436" y="259"/>
                </a:cubicBezTo>
                <a:cubicBezTo>
                  <a:pt x="436" y="239"/>
                  <a:pt x="425" y="228"/>
                  <a:pt x="403" y="228"/>
                </a:cubicBezTo>
                <a:cubicBezTo>
                  <a:pt x="382" y="228"/>
                  <a:pt x="382" y="228"/>
                  <a:pt x="382" y="228"/>
                </a:cubicBezTo>
                <a:cubicBezTo>
                  <a:pt x="382" y="290"/>
                  <a:pt x="382" y="290"/>
                  <a:pt x="382" y="290"/>
                </a:cubicBezTo>
                <a:lnTo>
                  <a:pt x="404" y="290"/>
                </a:lnTo>
                <a:close/>
                <a:moveTo>
                  <a:pt x="503" y="192"/>
                </a:moveTo>
                <a:cubicBezTo>
                  <a:pt x="567" y="192"/>
                  <a:pt x="567" y="192"/>
                  <a:pt x="567" y="192"/>
                </a:cubicBezTo>
                <a:cubicBezTo>
                  <a:pt x="610" y="192"/>
                  <a:pt x="638" y="217"/>
                  <a:pt x="638" y="258"/>
                </a:cubicBezTo>
                <a:cubicBezTo>
                  <a:pt x="638" y="259"/>
                  <a:pt x="638" y="259"/>
                  <a:pt x="638" y="259"/>
                </a:cubicBezTo>
                <a:cubicBezTo>
                  <a:pt x="638" y="303"/>
                  <a:pt x="606" y="325"/>
                  <a:pt x="565" y="326"/>
                </a:cubicBezTo>
                <a:cubicBezTo>
                  <a:pt x="543" y="326"/>
                  <a:pt x="543" y="326"/>
                  <a:pt x="543" y="326"/>
                </a:cubicBezTo>
                <a:cubicBezTo>
                  <a:pt x="543" y="385"/>
                  <a:pt x="543" y="385"/>
                  <a:pt x="543" y="385"/>
                </a:cubicBezTo>
                <a:cubicBezTo>
                  <a:pt x="503" y="385"/>
                  <a:pt x="503" y="385"/>
                  <a:pt x="503" y="385"/>
                </a:cubicBezTo>
                <a:lnTo>
                  <a:pt x="503" y="192"/>
                </a:lnTo>
                <a:close/>
                <a:moveTo>
                  <a:pt x="565" y="290"/>
                </a:moveTo>
                <a:cubicBezTo>
                  <a:pt x="586" y="290"/>
                  <a:pt x="597" y="277"/>
                  <a:pt x="597" y="259"/>
                </a:cubicBezTo>
                <a:cubicBezTo>
                  <a:pt x="597" y="259"/>
                  <a:pt x="597" y="259"/>
                  <a:pt x="597" y="259"/>
                </a:cubicBezTo>
                <a:cubicBezTo>
                  <a:pt x="597" y="239"/>
                  <a:pt x="586" y="228"/>
                  <a:pt x="565" y="228"/>
                </a:cubicBezTo>
                <a:cubicBezTo>
                  <a:pt x="543" y="228"/>
                  <a:pt x="543" y="228"/>
                  <a:pt x="543" y="228"/>
                </a:cubicBezTo>
                <a:cubicBezTo>
                  <a:pt x="543" y="290"/>
                  <a:pt x="543" y="290"/>
                  <a:pt x="543" y="290"/>
                </a:cubicBezTo>
                <a:lnTo>
                  <a:pt x="565" y="290"/>
                </a:ln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039" name="Google Shape;2039;p186"/>
          <p:cNvSpPr/>
          <p:nvPr/>
        </p:nvSpPr>
        <p:spPr>
          <a:xfrm>
            <a:off x="4773902" y="628063"/>
            <a:ext cx="352403" cy="431219"/>
          </a:xfrm>
          <a:custGeom>
            <a:avLst/>
            <a:gdLst/>
            <a:ahLst/>
            <a:cxnLst/>
            <a:rect l="l" t="t" r="r" b="b"/>
            <a:pathLst>
              <a:path w="683" h="836" extrusionOk="0">
                <a:moveTo>
                  <a:pt x="342" y="0"/>
                </a:moveTo>
                <a:cubicBezTo>
                  <a:pt x="147" y="0"/>
                  <a:pt x="0" y="57"/>
                  <a:pt x="0" y="131"/>
                </a:cubicBezTo>
                <a:cubicBezTo>
                  <a:pt x="0" y="314"/>
                  <a:pt x="0" y="314"/>
                  <a:pt x="0" y="314"/>
                </a:cubicBezTo>
                <a:cubicBezTo>
                  <a:pt x="0" y="323"/>
                  <a:pt x="0" y="323"/>
                  <a:pt x="0" y="323"/>
                </a:cubicBezTo>
                <a:cubicBezTo>
                  <a:pt x="0" y="501"/>
                  <a:pt x="0" y="501"/>
                  <a:pt x="0" y="501"/>
                </a:cubicBezTo>
                <a:cubicBezTo>
                  <a:pt x="0" y="514"/>
                  <a:pt x="0" y="514"/>
                  <a:pt x="0" y="514"/>
                </a:cubicBezTo>
                <a:cubicBezTo>
                  <a:pt x="0" y="706"/>
                  <a:pt x="0" y="706"/>
                  <a:pt x="0" y="706"/>
                </a:cubicBezTo>
                <a:cubicBezTo>
                  <a:pt x="0" y="780"/>
                  <a:pt x="147" y="836"/>
                  <a:pt x="342" y="836"/>
                </a:cubicBezTo>
                <a:cubicBezTo>
                  <a:pt x="536" y="836"/>
                  <a:pt x="683" y="780"/>
                  <a:pt x="683" y="706"/>
                </a:cubicBezTo>
                <a:cubicBezTo>
                  <a:pt x="683" y="514"/>
                  <a:pt x="683" y="514"/>
                  <a:pt x="683" y="514"/>
                </a:cubicBezTo>
                <a:cubicBezTo>
                  <a:pt x="683" y="480"/>
                  <a:pt x="683" y="480"/>
                  <a:pt x="683" y="480"/>
                </a:cubicBezTo>
                <a:cubicBezTo>
                  <a:pt x="683" y="323"/>
                  <a:pt x="683" y="323"/>
                  <a:pt x="683" y="323"/>
                </a:cubicBezTo>
                <a:cubicBezTo>
                  <a:pt x="683" y="309"/>
                  <a:pt x="683" y="309"/>
                  <a:pt x="683" y="309"/>
                </a:cubicBezTo>
                <a:cubicBezTo>
                  <a:pt x="683" y="131"/>
                  <a:pt x="683" y="131"/>
                  <a:pt x="683" y="131"/>
                </a:cubicBezTo>
                <a:cubicBezTo>
                  <a:pt x="683" y="57"/>
                  <a:pt x="536" y="0"/>
                  <a:pt x="342" y="0"/>
                </a:cubicBezTo>
                <a:close/>
                <a:moveTo>
                  <a:pt x="342" y="32"/>
                </a:moveTo>
                <a:cubicBezTo>
                  <a:pt x="524" y="32"/>
                  <a:pt x="651" y="85"/>
                  <a:pt x="651" y="131"/>
                </a:cubicBezTo>
                <a:cubicBezTo>
                  <a:pt x="651" y="178"/>
                  <a:pt x="524" y="230"/>
                  <a:pt x="342" y="230"/>
                </a:cubicBezTo>
                <a:cubicBezTo>
                  <a:pt x="159" y="230"/>
                  <a:pt x="32" y="178"/>
                  <a:pt x="32" y="131"/>
                </a:cubicBezTo>
                <a:cubicBezTo>
                  <a:pt x="32" y="85"/>
                  <a:pt x="159" y="32"/>
                  <a:pt x="342" y="32"/>
                </a:cubicBezTo>
                <a:close/>
                <a:moveTo>
                  <a:pt x="342" y="804"/>
                </a:moveTo>
                <a:cubicBezTo>
                  <a:pt x="159" y="804"/>
                  <a:pt x="32" y="752"/>
                  <a:pt x="32" y="706"/>
                </a:cubicBezTo>
                <a:cubicBezTo>
                  <a:pt x="32" y="571"/>
                  <a:pt x="32" y="571"/>
                  <a:pt x="32" y="571"/>
                </a:cubicBezTo>
                <a:cubicBezTo>
                  <a:pt x="86" y="616"/>
                  <a:pt x="201" y="645"/>
                  <a:pt x="342" y="645"/>
                </a:cubicBezTo>
                <a:cubicBezTo>
                  <a:pt x="482" y="645"/>
                  <a:pt x="598" y="616"/>
                  <a:pt x="651" y="571"/>
                </a:cubicBezTo>
                <a:cubicBezTo>
                  <a:pt x="651" y="706"/>
                  <a:pt x="651" y="706"/>
                  <a:pt x="651" y="706"/>
                </a:cubicBezTo>
                <a:cubicBezTo>
                  <a:pt x="651" y="752"/>
                  <a:pt x="524" y="804"/>
                  <a:pt x="342" y="804"/>
                </a:cubicBezTo>
                <a:close/>
                <a:moveTo>
                  <a:pt x="651" y="514"/>
                </a:moveTo>
                <a:cubicBezTo>
                  <a:pt x="651" y="561"/>
                  <a:pt x="524" y="613"/>
                  <a:pt x="342" y="613"/>
                </a:cubicBezTo>
                <a:cubicBezTo>
                  <a:pt x="159" y="613"/>
                  <a:pt x="32" y="561"/>
                  <a:pt x="32" y="514"/>
                </a:cubicBezTo>
                <a:cubicBezTo>
                  <a:pt x="32" y="501"/>
                  <a:pt x="32" y="501"/>
                  <a:pt x="32" y="501"/>
                </a:cubicBezTo>
                <a:cubicBezTo>
                  <a:pt x="32" y="380"/>
                  <a:pt x="32" y="380"/>
                  <a:pt x="32" y="380"/>
                </a:cubicBezTo>
                <a:cubicBezTo>
                  <a:pt x="86" y="424"/>
                  <a:pt x="201" y="454"/>
                  <a:pt x="342" y="454"/>
                </a:cubicBezTo>
                <a:cubicBezTo>
                  <a:pt x="482" y="454"/>
                  <a:pt x="598" y="424"/>
                  <a:pt x="651" y="380"/>
                </a:cubicBezTo>
                <a:cubicBezTo>
                  <a:pt x="651" y="480"/>
                  <a:pt x="651" y="480"/>
                  <a:pt x="651" y="480"/>
                </a:cubicBezTo>
                <a:lnTo>
                  <a:pt x="651" y="514"/>
                </a:lnTo>
                <a:close/>
                <a:moveTo>
                  <a:pt x="651" y="323"/>
                </a:moveTo>
                <a:cubicBezTo>
                  <a:pt x="651" y="370"/>
                  <a:pt x="524" y="422"/>
                  <a:pt x="342" y="422"/>
                </a:cubicBezTo>
                <a:cubicBezTo>
                  <a:pt x="159" y="422"/>
                  <a:pt x="32" y="370"/>
                  <a:pt x="32" y="323"/>
                </a:cubicBezTo>
                <a:cubicBezTo>
                  <a:pt x="32" y="314"/>
                  <a:pt x="32" y="314"/>
                  <a:pt x="32" y="314"/>
                </a:cubicBezTo>
                <a:cubicBezTo>
                  <a:pt x="32" y="189"/>
                  <a:pt x="32" y="189"/>
                  <a:pt x="32" y="189"/>
                </a:cubicBezTo>
                <a:cubicBezTo>
                  <a:pt x="86" y="233"/>
                  <a:pt x="201" y="262"/>
                  <a:pt x="342" y="262"/>
                </a:cubicBezTo>
                <a:cubicBezTo>
                  <a:pt x="482" y="262"/>
                  <a:pt x="598" y="233"/>
                  <a:pt x="651" y="189"/>
                </a:cubicBezTo>
                <a:cubicBezTo>
                  <a:pt x="651" y="309"/>
                  <a:pt x="651" y="309"/>
                  <a:pt x="651" y="309"/>
                </a:cubicBezTo>
                <a:lnTo>
                  <a:pt x="651" y="323"/>
                </a:ln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nvGrpSpPr>
          <p:cNvPr id="2040" name="Google Shape;2040;p186"/>
          <p:cNvGrpSpPr/>
          <p:nvPr/>
        </p:nvGrpSpPr>
        <p:grpSpPr>
          <a:xfrm>
            <a:off x="5900889" y="2348456"/>
            <a:ext cx="452504" cy="339064"/>
            <a:chOff x="5986636" y="3463557"/>
            <a:chExt cx="309067" cy="231585"/>
          </a:xfrm>
        </p:grpSpPr>
        <p:sp>
          <p:nvSpPr>
            <p:cNvPr id="2041" name="Google Shape;2041;p186"/>
            <p:cNvSpPr/>
            <p:nvPr/>
          </p:nvSpPr>
          <p:spPr>
            <a:xfrm>
              <a:off x="5986636" y="3463557"/>
              <a:ext cx="309067" cy="231585"/>
            </a:xfrm>
            <a:custGeom>
              <a:avLst/>
              <a:gdLst/>
              <a:ahLst/>
              <a:cxnLst/>
              <a:rect l="l" t="t" r="r" b="b"/>
              <a:pathLst>
                <a:path w="3020" h="2260" extrusionOk="0">
                  <a:moveTo>
                    <a:pt x="2690" y="0"/>
                  </a:moveTo>
                  <a:cubicBezTo>
                    <a:pt x="330" y="0"/>
                    <a:pt x="330" y="0"/>
                    <a:pt x="330" y="0"/>
                  </a:cubicBezTo>
                  <a:cubicBezTo>
                    <a:pt x="149" y="0"/>
                    <a:pt x="0" y="148"/>
                    <a:pt x="0" y="330"/>
                  </a:cubicBezTo>
                  <a:cubicBezTo>
                    <a:pt x="0" y="1930"/>
                    <a:pt x="0" y="1930"/>
                    <a:pt x="0" y="1930"/>
                  </a:cubicBezTo>
                  <a:cubicBezTo>
                    <a:pt x="0" y="2112"/>
                    <a:pt x="149" y="2260"/>
                    <a:pt x="330" y="2260"/>
                  </a:cubicBezTo>
                  <a:cubicBezTo>
                    <a:pt x="2690" y="2260"/>
                    <a:pt x="2690" y="2260"/>
                    <a:pt x="2690" y="2260"/>
                  </a:cubicBezTo>
                  <a:cubicBezTo>
                    <a:pt x="2871" y="2260"/>
                    <a:pt x="3020" y="2112"/>
                    <a:pt x="3020" y="1930"/>
                  </a:cubicBezTo>
                  <a:cubicBezTo>
                    <a:pt x="3020" y="330"/>
                    <a:pt x="3020" y="330"/>
                    <a:pt x="3020" y="330"/>
                  </a:cubicBezTo>
                  <a:cubicBezTo>
                    <a:pt x="3020" y="148"/>
                    <a:pt x="2871" y="0"/>
                    <a:pt x="2690" y="0"/>
                  </a:cubicBezTo>
                  <a:close/>
                  <a:moveTo>
                    <a:pt x="330" y="100"/>
                  </a:moveTo>
                  <a:cubicBezTo>
                    <a:pt x="2690" y="100"/>
                    <a:pt x="2690" y="100"/>
                    <a:pt x="2690" y="100"/>
                  </a:cubicBezTo>
                  <a:cubicBezTo>
                    <a:pt x="2816" y="100"/>
                    <a:pt x="2920" y="204"/>
                    <a:pt x="2920" y="330"/>
                  </a:cubicBezTo>
                  <a:cubicBezTo>
                    <a:pt x="2920" y="1080"/>
                    <a:pt x="2920" y="1080"/>
                    <a:pt x="2920" y="1080"/>
                  </a:cubicBezTo>
                  <a:cubicBezTo>
                    <a:pt x="100" y="1080"/>
                    <a:pt x="100" y="1080"/>
                    <a:pt x="100" y="1080"/>
                  </a:cubicBezTo>
                  <a:cubicBezTo>
                    <a:pt x="100" y="330"/>
                    <a:pt x="100" y="330"/>
                    <a:pt x="100" y="330"/>
                  </a:cubicBezTo>
                  <a:cubicBezTo>
                    <a:pt x="100" y="204"/>
                    <a:pt x="204" y="100"/>
                    <a:pt x="330" y="100"/>
                  </a:cubicBezTo>
                  <a:close/>
                  <a:moveTo>
                    <a:pt x="2690" y="2160"/>
                  </a:moveTo>
                  <a:cubicBezTo>
                    <a:pt x="330" y="2160"/>
                    <a:pt x="330" y="2160"/>
                    <a:pt x="330" y="2160"/>
                  </a:cubicBezTo>
                  <a:cubicBezTo>
                    <a:pt x="204" y="2160"/>
                    <a:pt x="100" y="2056"/>
                    <a:pt x="100" y="1930"/>
                  </a:cubicBezTo>
                  <a:cubicBezTo>
                    <a:pt x="100" y="1180"/>
                    <a:pt x="100" y="1180"/>
                    <a:pt x="100" y="1180"/>
                  </a:cubicBezTo>
                  <a:cubicBezTo>
                    <a:pt x="2920" y="1180"/>
                    <a:pt x="2920" y="1180"/>
                    <a:pt x="2920" y="1180"/>
                  </a:cubicBezTo>
                  <a:cubicBezTo>
                    <a:pt x="2920" y="1930"/>
                    <a:pt x="2920" y="1930"/>
                    <a:pt x="2920" y="1930"/>
                  </a:cubicBezTo>
                  <a:cubicBezTo>
                    <a:pt x="2920" y="2056"/>
                    <a:pt x="2816" y="2160"/>
                    <a:pt x="2690" y="2160"/>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042" name="Google Shape;2042;p186"/>
            <p:cNvSpPr/>
            <p:nvPr/>
          </p:nvSpPr>
          <p:spPr>
            <a:xfrm>
              <a:off x="6210509" y="3499284"/>
              <a:ext cx="47049" cy="47154"/>
            </a:xfrm>
            <a:custGeom>
              <a:avLst/>
              <a:gdLst/>
              <a:ahLst/>
              <a:cxnLst/>
              <a:rect l="l" t="t" r="r" b="b"/>
              <a:pathLst>
                <a:path w="460" h="460" extrusionOk="0">
                  <a:moveTo>
                    <a:pt x="230" y="460"/>
                  </a:moveTo>
                  <a:cubicBezTo>
                    <a:pt x="357" y="460"/>
                    <a:pt x="460" y="357"/>
                    <a:pt x="460" y="230"/>
                  </a:cubicBezTo>
                  <a:cubicBezTo>
                    <a:pt x="460" y="104"/>
                    <a:pt x="357" y="0"/>
                    <a:pt x="230" y="0"/>
                  </a:cubicBezTo>
                  <a:cubicBezTo>
                    <a:pt x="103" y="0"/>
                    <a:pt x="0" y="104"/>
                    <a:pt x="0" y="230"/>
                  </a:cubicBezTo>
                  <a:cubicBezTo>
                    <a:pt x="0" y="357"/>
                    <a:pt x="103" y="460"/>
                    <a:pt x="230" y="460"/>
                  </a:cubicBezTo>
                  <a:close/>
                  <a:moveTo>
                    <a:pt x="230" y="100"/>
                  </a:moveTo>
                  <a:cubicBezTo>
                    <a:pt x="302" y="100"/>
                    <a:pt x="360" y="159"/>
                    <a:pt x="360" y="230"/>
                  </a:cubicBezTo>
                  <a:cubicBezTo>
                    <a:pt x="360" y="302"/>
                    <a:pt x="302" y="360"/>
                    <a:pt x="230" y="360"/>
                  </a:cubicBezTo>
                  <a:cubicBezTo>
                    <a:pt x="158" y="360"/>
                    <a:pt x="100" y="302"/>
                    <a:pt x="100" y="230"/>
                  </a:cubicBezTo>
                  <a:cubicBezTo>
                    <a:pt x="100" y="159"/>
                    <a:pt x="158" y="100"/>
                    <a:pt x="230" y="100"/>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043" name="Google Shape;2043;p186"/>
            <p:cNvSpPr/>
            <p:nvPr/>
          </p:nvSpPr>
          <p:spPr>
            <a:xfrm>
              <a:off x="6210509" y="3608827"/>
              <a:ext cx="47049" cy="47154"/>
            </a:xfrm>
            <a:custGeom>
              <a:avLst/>
              <a:gdLst/>
              <a:ahLst/>
              <a:cxnLst/>
              <a:rect l="l" t="t" r="r" b="b"/>
              <a:pathLst>
                <a:path w="460" h="460" extrusionOk="0">
                  <a:moveTo>
                    <a:pt x="230" y="0"/>
                  </a:moveTo>
                  <a:cubicBezTo>
                    <a:pt x="103" y="0"/>
                    <a:pt x="0" y="103"/>
                    <a:pt x="0" y="230"/>
                  </a:cubicBezTo>
                  <a:cubicBezTo>
                    <a:pt x="0" y="357"/>
                    <a:pt x="103" y="460"/>
                    <a:pt x="230" y="460"/>
                  </a:cubicBezTo>
                  <a:cubicBezTo>
                    <a:pt x="357" y="460"/>
                    <a:pt x="460" y="357"/>
                    <a:pt x="460" y="230"/>
                  </a:cubicBezTo>
                  <a:cubicBezTo>
                    <a:pt x="460" y="103"/>
                    <a:pt x="357" y="0"/>
                    <a:pt x="230" y="0"/>
                  </a:cubicBezTo>
                  <a:close/>
                  <a:moveTo>
                    <a:pt x="230" y="360"/>
                  </a:moveTo>
                  <a:cubicBezTo>
                    <a:pt x="158" y="360"/>
                    <a:pt x="100" y="302"/>
                    <a:pt x="100" y="230"/>
                  </a:cubicBezTo>
                  <a:cubicBezTo>
                    <a:pt x="100" y="158"/>
                    <a:pt x="158" y="100"/>
                    <a:pt x="230" y="100"/>
                  </a:cubicBezTo>
                  <a:cubicBezTo>
                    <a:pt x="302" y="100"/>
                    <a:pt x="360" y="158"/>
                    <a:pt x="360" y="230"/>
                  </a:cubicBezTo>
                  <a:cubicBezTo>
                    <a:pt x="360" y="302"/>
                    <a:pt x="302" y="360"/>
                    <a:pt x="230" y="360"/>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044" name="Google Shape;2044;p186"/>
            <p:cNvSpPr/>
            <p:nvPr/>
          </p:nvSpPr>
          <p:spPr>
            <a:xfrm>
              <a:off x="6023814" y="3627281"/>
              <a:ext cx="140076" cy="10246"/>
            </a:xfrm>
            <a:custGeom>
              <a:avLst/>
              <a:gdLst/>
              <a:ahLst/>
              <a:cxnLst/>
              <a:rect l="l" t="t" r="r" b="b"/>
              <a:pathLst>
                <a:path w="1369" h="100" extrusionOk="0">
                  <a:moveTo>
                    <a:pt x="1319" y="0"/>
                  </a:moveTo>
                  <a:cubicBezTo>
                    <a:pt x="50" y="0"/>
                    <a:pt x="50" y="0"/>
                    <a:pt x="50" y="0"/>
                  </a:cubicBezTo>
                  <a:cubicBezTo>
                    <a:pt x="22" y="0"/>
                    <a:pt x="0" y="23"/>
                    <a:pt x="0" y="50"/>
                  </a:cubicBezTo>
                  <a:cubicBezTo>
                    <a:pt x="0" y="78"/>
                    <a:pt x="22" y="100"/>
                    <a:pt x="50" y="100"/>
                  </a:cubicBezTo>
                  <a:cubicBezTo>
                    <a:pt x="1319" y="100"/>
                    <a:pt x="1319" y="100"/>
                    <a:pt x="1319" y="100"/>
                  </a:cubicBezTo>
                  <a:cubicBezTo>
                    <a:pt x="1346" y="100"/>
                    <a:pt x="1369" y="78"/>
                    <a:pt x="1369" y="50"/>
                  </a:cubicBezTo>
                  <a:cubicBezTo>
                    <a:pt x="1369" y="23"/>
                    <a:pt x="1346" y="0"/>
                    <a:pt x="1319" y="0"/>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sp>
        <p:nvSpPr>
          <p:cNvPr id="2045" name="Google Shape;2045;p186"/>
          <p:cNvSpPr/>
          <p:nvPr/>
        </p:nvSpPr>
        <p:spPr>
          <a:xfrm>
            <a:off x="5441971" y="3245653"/>
            <a:ext cx="485800" cy="502651"/>
          </a:xfrm>
          <a:custGeom>
            <a:avLst/>
            <a:gdLst/>
            <a:ahLst/>
            <a:cxnLst/>
            <a:rect l="l" t="t" r="r" b="b"/>
            <a:pathLst>
              <a:path w="854" h="884" extrusionOk="0">
                <a:moveTo>
                  <a:pt x="635" y="287"/>
                </a:moveTo>
                <a:cubicBezTo>
                  <a:pt x="629" y="287"/>
                  <a:pt x="624" y="285"/>
                  <a:pt x="620" y="281"/>
                </a:cubicBezTo>
                <a:cubicBezTo>
                  <a:pt x="615" y="277"/>
                  <a:pt x="613" y="272"/>
                  <a:pt x="613" y="266"/>
                </a:cubicBezTo>
                <a:cubicBezTo>
                  <a:pt x="613" y="260"/>
                  <a:pt x="615" y="254"/>
                  <a:pt x="620" y="250"/>
                </a:cubicBezTo>
                <a:cubicBezTo>
                  <a:pt x="657" y="213"/>
                  <a:pt x="657" y="151"/>
                  <a:pt x="620" y="113"/>
                </a:cubicBezTo>
                <a:cubicBezTo>
                  <a:pt x="611" y="105"/>
                  <a:pt x="611" y="91"/>
                  <a:pt x="620" y="83"/>
                </a:cubicBezTo>
                <a:cubicBezTo>
                  <a:pt x="624" y="78"/>
                  <a:pt x="629" y="76"/>
                  <a:pt x="635" y="76"/>
                </a:cubicBezTo>
                <a:cubicBezTo>
                  <a:pt x="641" y="76"/>
                  <a:pt x="646" y="78"/>
                  <a:pt x="650" y="83"/>
                </a:cubicBezTo>
                <a:cubicBezTo>
                  <a:pt x="705" y="137"/>
                  <a:pt x="705" y="226"/>
                  <a:pt x="650" y="281"/>
                </a:cubicBezTo>
                <a:cubicBezTo>
                  <a:pt x="646" y="285"/>
                  <a:pt x="641" y="287"/>
                  <a:pt x="635" y="287"/>
                </a:cubicBezTo>
                <a:close/>
                <a:moveTo>
                  <a:pt x="757" y="358"/>
                </a:moveTo>
                <a:cubicBezTo>
                  <a:pt x="854" y="261"/>
                  <a:pt x="854" y="103"/>
                  <a:pt x="757" y="6"/>
                </a:cubicBezTo>
                <a:cubicBezTo>
                  <a:pt x="753" y="2"/>
                  <a:pt x="747" y="0"/>
                  <a:pt x="742" y="0"/>
                </a:cubicBezTo>
                <a:cubicBezTo>
                  <a:pt x="736" y="0"/>
                  <a:pt x="730" y="2"/>
                  <a:pt x="726" y="6"/>
                </a:cubicBezTo>
                <a:cubicBezTo>
                  <a:pt x="718" y="15"/>
                  <a:pt x="718" y="28"/>
                  <a:pt x="726" y="37"/>
                </a:cubicBezTo>
                <a:cubicBezTo>
                  <a:pt x="806" y="117"/>
                  <a:pt x="806" y="247"/>
                  <a:pt x="726" y="327"/>
                </a:cubicBezTo>
                <a:cubicBezTo>
                  <a:pt x="718" y="335"/>
                  <a:pt x="718" y="349"/>
                  <a:pt x="726" y="358"/>
                </a:cubicBezTo>
                <a:cubicBezTo>
                  <a:pt x="730" y="362"/>
                  <a:pt x="736" y="364"/>
                  <a:pt x="742" y="364"/>
                </a:cubicBezTo>
                <a:cubicBezTo>
                  <a:pt x="747" y="364"/>
                  <a:pt x="753" y="362"/>
                  <a:pt x="757" y="358"/>
                </a:cubicBezTo>
                <a:close/>
                <a:moveTo>
                  <a:pt x="235" y="281"/>
                </a:moveTo>
                <a:cubicBezTo>
                  <a:pt x="243" y="273"/>
                  <a:pt x="243" y="259"/>
                  <a:pt x="235" y="250"/>
                </a:cubicBezTo>
                <a:cubicBezTo>
                  <a:pt x="216" y="232"/>
                  <a:pt x="206" y="208"/>
                  <a:pt x="206" y="182"/>
                </a:cubicBezTo>
                <a:cubicBezTo>
                  <a:pt x="206" y="156"/>
                  <a:pt x="216" y="132"/>
                  <a:pt x="235" y="113"/>
                </a:cubicBezTo>
                <a:cubicBezTo>
                  <a:pt x="239" y="109"/>
                  <a:pt x="241" y="104"/>
                  <a:pt x="241" y="98"/>
                </a:cubicBezTo>
                <a:cubicBezTo>
                  <a:pt x="241" y="92"/>
                  <a:pt x="239" y="87"/>
                  <a:pt x="235" y="83"/>
                </a:cubicBezTo>
                <a:cubicBezTo>
                  <a:pt x="230" y="78"/>
                  <a:pt x="225" y="76"/>
                  <a:pt x="219" y="76"/>
                </a:cubicBezTo>
                <a:cubicBezTo>
                  <a:pt x="213" y="76"/>
                  <a:pt x="208" y="78"/>
                  <a:pt x="204" y="83"/>
                </a:cubicBezTo>
                <a:cubicBezTo>
                  <a:pt x="177" y="109"/>
                  <a:pt x="163" y="144"/>
                  <a:pt x="163" y="182"/>
                </a:cubicBezTo>
                <a:cubicBezTo>
                  <a:pt x="163" y="219"/>
                  <a:pt x="177" y="255"/>
                  <a:pt x="204" y="281"/>
                </a:cubicBezTo>
                <a:cubicBezTo>
                  <a:pt x="208" y="285"/>
                  <a:pt x="213" y="287"/>
                  <a:pt x="219" y="287"/>
                </a:cubicBezTo>
                <a:cubicBezTo>
                  <a:pt x="225" y="287"/>
                  <a:pt x="230" y="285"/>
                  <a:pt x="235" y="281"/>
                </a:cubicBezTo>
                <a:close/>
                <a:moveTo>
                  <a:pt x="128" y="358"/>
                </a:moveTo>
                <a:cubicBezTo>
                  <a:pt x="136" y="349"/>
                  <a:pt x="136" y="335"/>
                  <a:pt x="128" y="327"/>
                </a:cubicBezTo>
                <a:cubicBezTo>
                  <a:pt x="48" y="247"/>
                  <a:pt x="48" y="117"/>
                  <a:pt x="128" y="37"/>
                </a:cubicBezTo>
                <a:cubicBezTo>
                  <a:pt x="136" y="28"/>
                  <a:pt x="136" y="15"/>
                  <a:pt x="128" y="6"/>
                </a:cubicBezTo>
                <a:cubicBezTo>
                  <a:pt x="124" y="2"/>
                  <a:pt x="118" y="0"/>
                  <a:pt x="112" y="0"/>
                </a:cubicBezTo>
                <a:cubicBezTo>
                  <a:pt x="107" y="0"/>
                  <a:pt x="101" y="2"/>
                  <a:pt x="97" y="6"/>
                </a:cubicBezTo>
                <a:cubicBezTo>
                  <a:pt x="0" y="103"/>
                  <a:pt x="0" y="261"/>
                  <a:pt x="97" y="358"/>
                </a:cubicBezTo>
                <a:cubicBezTo>
                  <a:pt x="101" y="362"/>
                  <a:pt x="107" y="364"/>
                  <a:pt x="112" y="364"/>
                </a:cubicBezTo>
                <a:cubicBezTo>
                  <a:pt x="118" y="364"/>
                  <a:pt x="124" y="362"/>
                  <a:pt x="128" y="358"/>
                </a:cubicBezTo>
                <a:close/>
                <a:moveTo>
                  <a:pt x="183" y="871"/>
                </a:moveTo>
                <a:cubicBezTo>
                  <a:pt x="189" y="856"/>
                  <a:pt x="189" y="856"/>
                  <a:pt x="189" y="856"/>
                </a:cubicBezTo>
                <a:cubicBezTo>
                  <a:pt x="192" y="852"/>
                  <a:pt x="192" y="852"/>
                  <a:pt x="192" y="852"/>
                </a:cubicBezTo>
                <a:cubicBezTo>
                  <a:pt x="195" y="850"/>
                  <a:pt x="195" y="850"/>
                  <a:pt x="195" y="850"/>
                </a:cubicBezTo>
                <a:cubicBezTo>
                  <a:pt x="430" y="688"/>
                  <a:pt x="430" y="688"/>
                  <a:pt x="430" y="688"/>
                </a:cubicBezTo>
                <a:cubicBezTo>
                  <a:pt x="661" y="846"/>
                  <a:pt x="661" y="846"/>
                  <a:pt x="661" y="846"/>
                </a:cubicBezTo>
                <a:cubicBezTo>
                  <a:pt x="663" y="848"/>
                  <a:pt x="663" y="848"/>
                  <a:pt x="663" y="848"/>
                </a:cubicBezTo>
                <a:cubicBezTo>
                  <a:pt x="671" y="866"/>
                  <a:pt x="671" y="866"/>
                  <a:pt x="671" y="866"/>
                </a:cubicBezTo>
                <a:cubicBezTo>
                  <a:pt x="674" y="875"/>
                  <a:pt x="680" y="880"/>
                  <a:pt x="687" y="880"/>
                </a:cubicBezTo>
                <a:cubicBezTo>
                  <a:pt x="689" y="880"/>
                  <a:pt x="690" y="880"/>
                  <a:pt x="692" y="879"/>
                </a:cubicBezTo>
                <a:cubicBezTo>
                  <a:pt x="696" y="878"/>
                  <a:pt x="701" y="874"/>
                  <a:pt x="703" y="869"/>
                </a:cubicBezTo>
                <a:cubicBezTo>
                  <a:pt x="704" y="867"/>
                  <a:pt x="706" y="863"/>
                  <a:pt x="704" y="859"/>
                </a:cubicBezTo>
                <a:cubicBezTo>
                  <a:pt x="474" y="286"/>
                  <a:pt x="474" y="286"/>
                  <a:pt x="474" y="286"/>
                </a:cubicBezTo>
                <a:cubicBezTo>
                  <a:pt x="479" y="283"/>
                  <a:pt x="479" y="283"/>
                  <a:pt x="479" y="283"/>
                </a:cubicBezTo>
                <a:cubicBezTo>
                  <a:pt x="500" y="267"/>
                  <a:pt x="515" y="245"/>
                  <a:pt x="520" y="220"/>
                </a:cubicBezTo>
                <a:cubicBezTo>
                  <a:pt x="530" y="169"/>
                  <a:pt x="499" y="119"/>
                  <a:pt x="448" y="104"/>
                </a:cubicBezTo>
                <a:cubicBezTo>
                  <a:pt x="440" y="102"/>
                  <a:pt x="432" y="100"/>
                  <a:pt x="423" y="100"/>
                </a:cubicBezTo>
                <a:cubicBezTo>
                  <a:pt x="407" y="100"/>
                  <a:pt x="390" y="104"/>
                  <a:pt x="374" y="112"/>
                </a:cubicBezTo>
                <a:cubicBezTo>
                  <a:pt x="349" y="125"/>
                  <a:pt x="335" y="149"/>
                  <a:pt x="327" y="167"/>
                </a:cubicBezTo>
                <a:cubicBezTo>
                  <a:pt x="324" y="175"/>
                  <a:pt x="322" y="186"/>
                  <a:pt x="321" y="198"/>
                </a:cubicBezTo>
                <a:cubicBezTo>
                  <a:pt x="321" y="204"/>
                  <a:pt x="321" y="204"/>
                  <a:pt x="321" y="204"/>
                </a:cubicBezTo>
                <a:cubicBezTo>
                  <a:pt x="323" y="236"/>
                  <a:pt x="339" y="265"/>
                  <a:pt x="365" y="283"/>
                </a:cubicBezTo>
                <a:cubicBezTo>
                  <a:pt x="371" y="286"/>
                  <a:pt x="371" y="286"/>
                  <a:pt x="371" y="286"/>
                </a:cubicBezTo>
                <a:cubicBezTo>
                  <a:pt x="150" y="863"/>
                  <a:pt x="150" y="863"/>
                  <a:pt x="150" y="863"/>
                </a:cubicBezTo>
                <a:cubicBezTo>
                  <a:pt x="148" y="868"/>
                  <a:pt x="150" y="872"/>
                  <a:pt x="151" y="874"/>
                </a:cubicBezTo>
                <a:cubicBezTo>
                  <a:pt x="153" y="879"/>
                  <a:pt x="158" y="882"/>
                  <a:pt x="162" y="884"/>
                </a:cubicBezTo>
                <a:cubicBezTo>
                  <a:pt x="164" y="884"/>
                  <a:pt x="165" y="884"/>
                  <a:pt x="167" y="884"/>
                </a:cubicBezTo>
                <a:cubicBezTo>
                  <a:pt x="175" y="884"/>
                  <a:pt x="181" y="878"/>
                  <a:pt x="183" y="871"/>
                </a:cubicBezTo>
                <a:close/>
                <a:moveTo>
                  <a:pt x="291" y="593"/>
                </a:moveTo>
                <a:cubicBezTo>
                  <a:pt x="400" y="667"/>
                  <a:pt x="400" y="667"/>
                  <a:pt x="400" y="667"/>
                </a:cubicBezTo>
                <a:cubicBezTo>
                  <a:pt x="212" y="797"/>
                  <a:pt x="212" y="797"/>
                  <a:pt x="212" y="797"/>
                </a:cubicBezTo>
                <a:cubicBezTo>
                  <a:pt x="286" y="602"/>
                  <a:pt x="286" y="602"/>
                  <a:pt x="286" y="602"/>
                </a:cubicBezTo>
                <a:lnTo>
                  <a:pt x="291" y="593"/>
                </a:lnTo>
                <a:close/>
                <a:moveTo>
                  <a:pt x="562" y="596"/>
                </a:moveTo>
                <a:cubicBezTo>
                  <a:pt x="640" y="791"/>
                  <a:pt x="640" y="791"/>
                  <a:pt x="640" y="791"/>
                </a:cubicBezTo>
                <a:cubicBezTo>
                  <a:pt x="460" y="667"/>
                  <a:pt x="460" y="667"/>
                  <a:pt x="460" y="667"/>
                </a:cubicBezTo>
                <a:lnTo>
                  <a:pt x="562" y="596"/>
                </a:lnTo>
                <a:close/>
                <a:moveTo>
                  <a:pt x="427" y="495"/>
                </a:moveTo>
                <a:cubicBezTo>
                  <a:pt x="539" y="571"/>
                  <a:pt x="539" y="571"/>
                  <a:pt x="539" y="571"/>
                </a:cubicBezTo>
                <a:cubicBezTo>
                  <a:pt x="430" y="647"/>
                  <a:pt x="430" y="647"/>
                  <a:pt x="430" y="647"/>
                </a:cubicBezTo>
                <a:cubicBezTo>
                  <a:pt x="317" y="570"/>
                  <a:pt x="317" y="570"/>
                  <a:pt x="317" y="570"/>
                </a:cubicBezTo>
                <a:lnTo>
                  <a:pt x="427" y="495"/>
                </a:lnTo>
                <a:close/>
                <a:moveTo>
                  <a:pt x="348" y="441"/>
                </a:moveTo>
                <a:cubicBezTo>
                  <a:pt x="397" y="474"/>
                  <a:pt x="397" y="474"/>
                  <a:pt x="397" y="474"/>
                </a:cubicBezTo>
                <a:cubicBezTo>
                  <a:pt x="313" y="531"/>
                  <a:pt x="313" y="531"/>
                  <a:pt x="313" y="531"/>
                </a:cubicBezTo>
                <a:lnTo>
                  <a:pt x="348" y="441"/>
                </a:lnTo>
                <a:close/>
                <a:moveTo>
                  <a:pt x="501" y="444"/>
                </a:moveTo>
                <a:cubicBezTo>
                  <a:pt x="534" y="527"/>
                  <a:pt x="534" y="527"/>
                  <a:pt x="534" y="527"/>
                </a:cubicBezTo>
                <a:cubicBezTo>
                  <a:pt x="467" y="481"/>
                  <a:pt x="467" y="481"/>
                  <a:pt x="467" y="481"/>
                </a:cubicBezTo>
                <a:cubicBezTo>
                  <a:pt x="457" y="474"/>
                  <a:pt x="457" y="474"/>
                  <a:pt x="457" y="474"/>
                </a:cubicBezTo>
                <a:lnTo>
                  <a:pt x="501" y="444"/>
                </a:lnTo>
                <a:close/>
                <a:moveTo>
                  <a:pt x="402" y="299"/>
                </a:moveTo>
                <a:cubicBezTo>
                  <a:pt x="414" y="301"/>
                  <a:pt x="414" y="301"/>
                  <a:pt x="414" y="301"/>
                </a:cubicBezTo>
                <a:cubicBezTo>
                  <a:pt x="417" y="301"/>
                  <a:pt x="420" y="301"/>
                  <a:pt x="424" y="301"/>
                </a:cubicBezTo>
                <a:cubicBezTo>
                  <a:pt x="428" y="301"/>
                  <a:pt x="432" y="301"/>
                  <a:pt x="437" y="300"/>
                </a:cubicBezTo>
                <a:cubicBezTo>
                  <a:pt x="443" y="299"/>
                  <a:pt x="443" y="299"/>
                  <a:pt x="443" y="299"/>
                </a:cubicBezTo>
                <a:cubicBezTo>
                  <a:pt x="488" y="412"/>
                  <a:pt x="488" y="412"/>
                  <a:pt x="488" y="412"/>
                </a:cubicBezTo>
                <a:cubicBezTo>
                  <a:pt x="427" y="453"/>
                  <a:pt x="427" y="453"/>
                  <a:pt x="427" y="453"/>
                </a:cubicBezTo>
                <a:cubicBezTo>
                  <a:pt x="366" y="412"/>
                  <a:pt x="366" y="412"/>
                  <a:pt x="366" y="412"/>
                </a:cubicBezTo>
                <a:cubicBezTo>
                  <a:pt x="360" y="409"/>
                  <a:pt x="360" y="409"/>
                  <a:pt x="360" y="409"/>
                </a:cubicBezTo>
                <a:lnTo>
                  <a:pt x="402" y="299"/>
                </a:lnTo>
                <a:close/>
                <a:moveTo>
                  <a:pt x="422" y="134"/>
                </a:moveTo>
                <a:cubicBezTo>
                  <a:pt x="458" y="134"/>
                  <a:pt x="487" y="164"/>
                  <a:pt x="488" y="201"/>
                </a:cubicBezTo>
                <a:cubicBezTo>
                  <a:pt x="488" y="218"/>
                  <a:pt x="481" y="235"/>
                  <a:pt x="468" y="248"/>
                </a:cubicBezTo>
                <a:cubicBezTo>
                  <a:pt x="456" y="260"/>
                  <a:pt x="439" y="267"/>
                  <a:pt x="420" y="267"/>
                </a:cubicBezTo>
                <a:cubicBezTo>
                  <a:pt x="385" y="267"/>
                  <a:pt x="356" y="237"/>
                  <a:pt x="355" y="201"/>
                </a:cubicBezTo>
                <a:cubicBezTo>
                  <a:pt x="356" y="164"/>
                  <a:pt x="385" y="135"/>
                  <a:pt x="421" y="134"/>
                </a:cubicBezTo>
                <a:lnTo>
                  <a:pt x="422" y="134"/>
                </a:ln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nvGrpSpPr>
          <p:cNvPr id="2046" name="Google Shape;2046;p186"/>
          <p:cNvGrpSpPr/>
          <p:nvPr/>
        </p:nvGrpSpPr>
        <p:grpSpPr>
          <a:xfrm>
            <a:off x="3880486" y="3819711"/>
            <a:ext cx="322335" cy="455672"/>
            <a:chOff x="8220363" y="3368457"/>
            <a:chExt cx="306049" cy="432648"/>
          </a:xfrm>
        </p:grpSpPr>
        <p:sp>
          <p:nvSpPr>
            <p:cNvPr id="2047" name="Google Shape;2047;p186"/>
            <p:cNvSpPr/>
            <p:nvPr/>
          </p:nvSpPr>
          <p:spPr>
            <a:xfrm>
              <a:off x="8220363" y="3546541"/>
              <a:ext cx="306049" cy="254564"/>
            </a:xfrm>
            <a:custGeom>
              <a:avLst/>
              <a:gdLst/>
              <a:ahLst/>
              <a:cxnLst/>
              <a:rect l="l" t="t" r="r" b="b"/>
              <a:pathLst>
                <a:path w="2389" h="1987" extrusionOk="0">
                  <a:moveTo>
                    <a:pt x="905" y="1987"/>
                  </a:moveTo>
                  <a:cubicBezTo>
                    <a:pt x="848" y="1987"/>
                    <a:pt x="796" y="1965"/>
                    <a:pt x="756" y="1926"/>
                  </a:cubicBezTo>
                  <a:cubicBezTo>
                    <a:pt x="61" y="1230"/>
                    <a:pt x="61" y="1230"/>
                    <a:pt x="61" y="1230"/>
                  </a:cubicBezTo>
                  <a:cubicBezTo>
                    <a:pt x="21" y="1191"/>
                    <a:pt x="0" y="1138"/>
                    <a:pt x="0" y="1082"/>
                  </a:cubicBezTo>
                  <a:cubicBezTo>
                    <a:pt x="0" y="1026"/>
                    <a:pt x="21" y="973"/>
                    <a:pt x="61" y="933"/>
                  </a:cubicBezTo>
                  <a:cubicBezTo>
                    <a:pt x="975" y="19"/>
                    <a:pt x="975" y="19"/>
                    <a:pt x="975" y="19"/>
                  </a:cubicBezTo>
                  <a:cubicBezTo>
                    <a:pt x="995" y="0"/>
                    <a:pt x="1026" y="0"/>
                    <a:pt x="1046" y="19"/>
                  </a:cubicBezTo>
                  <a:cubicBezTo>
                    <a:pt x="1065" y="39"/>
                    <a:pt x="1065" y="70"/>
                    <a:pt x="1046" y="90"/>
                  </a:cubicBezTo>
                  <a:cubicBezTo>
                    <a:pt x="132" y="1004"/>
                    <a:pt x="132" y="1004"/>
                    <a:pt x="132" y="1004"/>
                  </a:cubicBezTo>
                  <a:cubicBezTo>
                    <a:pt x="111" y="1025"/>
                    <a:pt x="100" y="1052"/>
                    <a:pt x="100" y="1082"/>
                  </a:cubicBezTo>
                  <a:cubicBezTo>
                    <a:pt x="100" y="1111"/>
                    <a:pt x="111" y="1139"/>
                    <a:pt x="132" y="1160"/>
                  </a:cubicBezTo>
                  <a:cubicBezTo>
                    <a:pt x="827" y="1855"/>
                    <a:pt x="827" y="1855"/>
                    <a:pt x="827" y="1855"/>
                  </a:cubicBezTo>
                  <a:cubicBezTo>
                    <a:pt x="847" y="1876"/>
                    <a:pt x="875" y="1887"/>
                    <a:pt x="905" y="1887"/>
                  </a:cubicBezTo>
                  <a:cubicBezTo>
                    <a:pt x="934" y="1887"/>
                    <a:pt x="962" y="1876"/>
                    <a:pt x="982" y="1855"/>
                  </a:cubicBezTo>
                  <a:cubicBezTo>
                    <a:pt x="2236" y="601"/>
                    <a:pt x="2236" y="601"/>
                    <a:pt x="2236" y="601"/>
                  </a:cubicBezTo>
                  <a:cubicBezTo>
                    <a:pt x="2279" y="558"/>
                    <a:pt x="2279" y="488"/>
                    <a:pt x="2236" y="445"/>
                  </a:cubicBezTo>
                  <a:cubicBezTo>
                    <a:pt x="1881" y="90"/>
                    <a:pt x="1881" y="90"/>
                    <a:pt x="1881" y="90"/>
                  </a:cubicBezTo>
                  <a:cubicBezTo>
                    <a:pt x="1861" y="70"/>
                    <a:pt x="1861" y="39"/>
                    <a:pt x="1881" y="19"/>
                  </a:cubicBezTo>
                  <a:cubicBezTo>
                    <a:pt x="1900" y="0"/>
                    <a:pt x="1932" y="0"/>
                    <a:pt x="1952" y="19"/>
                  </a:cubicBezTo>
                  <a:cubicBezTo>
                    <a:pt x="2307" y="375"/>
                    <a:pt x="2307" y="375"/>
                    <a:pt x="2307" y="375"/>
                  </a:cubicBezTo>
                  <a:cubicBezTo>
                    <a:pt x="2389" y="456"/>
                    <a:pt x="2389" y="590"/>
                    <a:pt x="2307" y="672"/>
                  </a:cubicBezTo>
                  <a:cubicBezTo>
                    <a:pt x="1053" y="1926"/>
                    <a:pt x="1053" y="1926"/>
                    <a:pt x="1053" y="1926"/>
                  </a:cubicBezTo>
                  <a:cubicBezTo>
                    <a:pt x="1014" y="1965"/>
                    <a:pt x="961" y="1987"/>
                    <a:pt x="905" y="1987"/>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048" name="Google Shape;2048;p186"/>
            <p:cNvSpPr/>
            <p:nvPr/>
          </p:nvSpPr>
          <p:spPr>
            <a:xfrm>
              <a:off x="8335056" y="3368457"/>
              <a:ext cx="154025" cy="43345"/>
            </a:xfrm>
            <a:custGeom>
              <a:avLst/>
              <a:gdLst/>
              <a:ahLst/>
              <a:cxnLst/>
              <a:rect l="l" t="t" r="r" b="b"/>
              <a:pathLst>
                <a:path w="1205" h="338" extrusionOk="0">
                  <a:moveTo>
                    <a:pt x="1149" y="338"/>
                  </a:moveTo>
                  <a:cubicBezTo>
                    <a:pt x="1137" y="338"/>
                    <a:pt x="1124" y="333"/>
                    <a:pt x="1115" y="324"/>
                  </a:cubicBezTo>
                  <a:cubicBezTo>
                    <a:pt x="963" y="178"/>
                    <a:pt x="784" y="100"/>
                    <a:pt x="595" y="100"/>
                  </a:cubicBezTo>
                  <a:cubicBezTo>
                    <a:pt x="413" y="100"/>
                    <a:pt x="238" y="173"/>
                    <a:pt x="90" y="310"/>
                  </a:cubicBezTo>
                  <a:cubicBezTo>
                    <a:pt x="70" y="329"/>
                    <a:pt x="38" y="328"/>
                    <a:pt x="19" y="308"/>
                  </a:cubicBezTo>
                  <a:cubicBezTo>
                    <a:pt x="0" y="287"/>
                    <a:pt x="2" y="256"/>
                    <a:pt x="22" y="237"/>
                  </a:cubicBezTo>
                  <a:cubicBezTo>
                    <a:pt x="189" y="82"/>
                    <a:pt x="387" y="0"/>
                    <a:pt x="595" y="0"/>
                  </a:cubicBezTo>
                  <a:cubicBezTo>
                    <a:pt x="810" y="0"/>
                    <a:pt x="1014" y="87"/>
                    <a:pt x="1184" y="252"/>
                  </a:cubicBezTo>
                  <a:cubicBezTo>
                    <a:pt x="1204" y="271"/>
                    <a:pt x="1205" y="303"/>
                    <a:pt x="1185" y="323"/>
                  </a:cubicBezTo>
                  <a:cubicBezTo>
                    <a:pt x="1176" y="333"/>
                    <a:pt x="1163" y="338"/>
                    <a:pt x="1149" y="338"/>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049" name="Google Shape;2049;p186"/>
            <p:cNvSpPr/>
            <p:nvPr/>
          </p:nvSpPr>
          <p:spPr>
            <a:xfrm>
              <a:off x="8368182" y="3426917"/>
              <a:ext cx="87871" cy="28730"/>
            </a:xfrm>
            <a:custGeom>
              <a:avLst/>
              <a:gdLst/>
              <a:ahLst/>
              <a:cxnLst/>
              <a:rect l="l" t="t" r="r" b="b"/>
              <a:pathLst>
                <a:path w="687" h="225" extrusionOk="0">
                  <a:moveTo>
                    <a:pt x="632" y="225"/>
                  </a:moveTo>
                  <a:cubicBezTo>
                    <a:pt x="620" y="225"/>
                    <a:pt x="607" y="220"/>
                    <a:pt x="597" y="211"/>
                  </a:cubicBezTo>
                  <a:cubicBezTo>
                    <a:pt x="522" y="138"/>
                    <a:pt x="433" y="100"/>
                    <a:pt x="340" y="100"/>
                  </a:cubicBezTo>
                  <a:cubicBezTo>
                    <a:pt x="250" y="100"/>
                    <a:pt x="163" y="136"/>
                    <a:pt x="89" y="204"/>
                  </a:cubicBezTo>
                  <a:cubicBezTo>
                    <a:pt x="69" y="223"/>
                    <a:pt x="37" y="222"/>
                    <a:pt x="19" y="202"/>
                  </a:cubicBezTo>
                  <a:cubicBezTo>
                    <a:pt x="0" y="181"/>
                    <a:pt x="1" y="150"/>
                    <a:pt x="21" y="131"/>
                  </a:cubicBezTo>
                  <a:cubicBezTo>
                    <a:pt x="114" y="45"/>
                    <a:pt x="224" y="0"/>
                    <a:pt x="340" y="0"/>
                  </a:cubicBezTo>
                  <a:cubicBezTo>
                    <a:pt x="459" y="0"/>
                    <a:pt x="573" y="48"/>
                    <a:pt x="667" y="139"/>
                  </a:cubicBezTo>
                  <a:cubicBezTo>
                    <a:pt x="687" y="158"/>
                    <a:pt x="687" y="190"/>
                    <a:pt x="668" y="210"/>
                  </a:cubicBezTo>
                  <a:cubicBezTo>
                    <a:pt x="658" y="220"/>
                    <a:pt x="645" y="225"/>
                    <a:pt x="632" y="225"/>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050" name="Google Shape;2050;p186"/>
            <p:cNvSpPr/>
            <p:nvPr/>
          </p:nvSpPr>
          <p:spPr>
            <a:xfrm>
              <a:off x="8372486" y="3479071"/>
              <a:ext cx="79465" cy="79482"/>
            </a:xfrm>
            <a:custGeom>
              <a:avLst/>
              <a:gdLst/>
              <a:ahLst/>
              <a:cxnLst/>
              <a:rect l="l" t="t" r="r" b="b"/>
              <a:pathLst>
                <a:path w="620" h="620" extrusionOk="0">
                  <a:moveTo>
                    <a:pt x="310" y="620"/>
                  </a:moveTo>
                  <a:cubicBezTo>
                    <a:pt x="139" y="620"/>
                    <a:pt x="0" y="481"/>
                    <a:pt x="0" y="310"/>
                  </a:cubicBezTo>
                  <a:cubicBezTo>
                    <a:pt x="0" y="139"/>
                    <a:pt x="139" y="0"/>
                    <a:pt x="310" y="0"/>
                  </a:cubicBezTo>
                  <a:cubicBezTo>
                    <a:pt x="481" y="0"/>
                    <a:pt x="620" y="139"/>
                    <a:pt x="620" y="310"/>
                  </a:cubicBezTo>
                  <a:cubicBezTo>
                    <a:pt x="620" y="481"/>
                    <a:pt x="481" y="620"/>
                    <a:pt x="310" y="620"/>
                  </a:cubicBezTo>
                  <a:close/>
                  <a:moveTo>
                    <a:pt x="310" y="100"/>
                  </a:moveTo>
                  <a:cubicBezTo>
                    <a:pt x="194" y="100"/>
                    <a:pt x="100" y="195"/>
                    <a:pt x="100" y="310"/>
                  </a:cubicBezTo>
                  <a:cubicBezTo>
                    <a:pt x="100" y="426"/>
                    <a:pt x="194" y="520"/>
                    <a:pt x="310" y="520"/>
                  </a:cubicBezTo>
                  <a:cubicBezTo>
                    <a:pt x="426" y="520"/>
                    <a:pt x="520" y="426"/>
                    <a:pt x="520" y="310"/>
                  </a:cubicBezTo>
                  <a:cubicBezTo>
                    <a:pt x="520" y="195"/>
                    <a:pt x="426" y="100"/>
                    <a:pt x="310" y="100"/>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grpSp>
        <p:nvGrpSpPr>
          <p:cNvPr id="2051" name="Google Shape;2051;p186"/>
          <p:cNvGrpSpPr/>
          <p:nvPr/>
        </p:nvGrpSpPr>
        <p:grpSpPr>
          <a:xfrm>
            <a:off x="4222984" y="-56018"/>
            <a:ext cx="411915" cy="361839"/>
            <a:chOff x="9278566" y="5167519"/>
            <a:chExt cx="281344" cy="247141"/>
          </a:xfrm>
        </p:grpSpPr>
        <p:sp>
          <p:nvSpPr>
            <p:cNvPr id="2052" name="Google Shape;2052;p186"/>
            <p:cNvSpPr/>
            <p:nvPr/>
          </p:nvSpPr>
          <p:spPr>
            <a:xfrm>
              <a:off x="9407646" y="5284101"/>
              <a:ext cx="112966" cy="12497"/>
            </a:xfrm>
            <a:custGeom>
              <a:avLst/>
              <a:gdLst/>
              <a:ahLst/>
              <a:cxnLst/>
              <a:rect l="l" t="t" r="r" b="b"/>
              <a:pathLst>
                <a:path w="291" h="32" extrusionOk="0">
                  <a:moveTo>
                    <a:pt x="275" y="0"/>
                  </a:moveTo>
                  <a:cubicBezTo>
                    <a:pt x="16" y="0"/>
                    <a:pt x="16" y="0"/>
                    <a:pt x="16" y="0"/>
                  </a:cubicBezTo>
                  <a:cubicBezTo>
                    <a:pt x="7" y="0"/>
                    <a:pt x="0" y="7"/>
                    <a:pt x="0" y="16"/>
                  </a:cubicBezTo>
                  <a:cubicBezTo>
                    <a:pt x="0" y="25"/>
                    <a:pt x="7" y="32"/>
                    <a:pt x="16" y="32"/>
                  </a:cubicBezTo>
                  <a:cubicBezTo>
                    <a:pt x="275" y="32"/>
                    <a:pt x="275" y="32"/>
                    <a:pt x="275" y="32"/>
                  </a:cubicBezTo>
                  <a:cubicBezTo>
                    <a:pt x="284" y="32"/>
                    <a:pt x="291" y="25"/>
                    <a:pt x="291" y="16"/>
                  </a:cubicBezTo>
                  <a:cubicBezTo>
                    <a:pt x="291" y="7"/>
                    <a:pt x="284" y="0"/>
                    <a:pt x="275" y="0"/>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053" name="Google Shape;2053;p186"/>
            <p:cNvSpPr/>
            <p:nvPr/>
          </p:nvSpPr>
          <p:spPr>
            <a:xfrm>
              <a:off x="9407646" y="5206817"/>
              <a:ext cx="112966" cy="12333"/>
            </a:xfrm>
            <a:custGeom>
              <a:avLst/>
              <a:gdLst/>
              <a:ahLst/>
              <a:cxnLst/>
              <a:rect l="l" t="t" r="r" b="b"/>
              <a:pathLst>
                <a:path w="291" h="32" extrusionOk="0">
                  <a:moveTo>
                    <a:pt x="16" y="32"/>
                  </a:moveTo>
                  <a:cubicBezTo>
                    <a:pt x="275" y="32"/>
                    <a:pt x="275" y="32"/>
                    <a:pt x="275" y="32"/>
                  </a:cubicBezTo>
                  <a:cubicBezTo>
                    <a:pt x="284" y="32"/>
                    <a:pt x="291" y="25"/>
                    <a:pt x="291" y="16"/>
                  </a:cubicBezTo>
                  <a:cubicBezTo>
                    <a:pt x="291" y="7"/>
                    <a:pt x="284" y="0"/>
                    <a:pt x="275" y="0"/>
                  </a:cubicBezTo>
                  <a:cubicBezTo>
                    <a:pt x="16" y="0"/>
                    <a:pt x="16" y="0"/>
                    <a:pt x="16" y="0"/>
                  </a:cubicBezTo>
                  <a:cubicBezTo>
                    <a:pt x="7" y="0"/>
                    <a:pt x="0" y="7"/>
                    <a:pt x="0" y="16"/>
                  </a:cubicBezTo>
                  <a:cubicBezTo>
                    <a:pt x="0" y="25"/>
                    <a:pt x="7" y="32"/>
                    <a:pt x="16" y="32"/>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054" name="Google Shape;2054;p186"/>
            <p:cNvSpPr/>
            <p:nvPr/>
          </p:nvSpPr>
          <p:spPr>
            <a:xfrm>
              <a:off x="9278566" y="5167519"/>
              <a:ext cx="281344" cy="247141"/>
            </a:xfrm>
            <a:custGeom>
              <a:avLst/>
              <a:gdLst/>
              <a:ahLst/>
              <a:cxnLst/>
              <a:rect l="l" t="t" r="r" b="b"/>
              <a:pathLst>
                <a:path w="724" h="636" extrusionOk="0">
                  <a:moveTo>
                    <a:pt x="660" y="0"/>
                  </a:moveTo>
                  <a:cubicBezTo>
                    <a:pt x="64" y="0"/>
                    <a:pt x="64" y="0"/>
                    <a:pt x="64" y="0"/>
                  </a:cubicBezTo>
                  <a:cubicBezTo>
                    <a:pt x="29" y="0"/>
                    <a:pt x="0" y="29"/>
                    <a:pt x="0" y="64"/>
                  </a:cubicBezTo>
                  <a:cubicBezTo>
                    <a:pt x="0" y="572"/>
                    <a:pt x="0" y="572"/>
                    <a:pt x="0" y="572"/>
                  </a:cubicBezTo>
                  <a:cubicBezTo>
                    <a:pt x="0" y="607"/>
                    <a:pt x="29" y="636"/>
                    <a:pt x="64" y="636"/>
                  </a:cubicBezTo>
                  <a:cubicBezTo>
                    <a:pt x="660" y="636"/>
                    <a:pt x="660" y="636"/>
                    <a:pt x="660" y="636"/>
                  </a:cubicBezTo>
                  <a:cubicBezTo>
                    <a:pt x="696" y="636"/>
                    <a:pt x="724" y="607"/>
                    <a:pt x="724" y="572"/>
                  </a:cubicBezTo>
                  <a:cubicBezTo>
                    <a:pt x="724" y="64"/>
                    <a:pt x="724" y="64"/>
                    <a:pt x="724" y="64"/>
                  </a:cubicBezTo>
                  <a:cubicBezTo>
                    <a:pt x="724" y="29"/>
                    <a:pt x="696" y="0"/>
                    <a:pt x="660" y="0"/>
                  </a:cubicBezTo>
                  <a:close/>
                  <a:moveTo>
                    <a:pt x="32" y="233"/>
                  </a:moveTo>
                  <a:cubicBezTo>
                    <a:pt x="692" y="233"/>
                    <a:pt x="692" y="233"/>
                    <a:pt x="692" y="233"/>
                  </a:cubicBezTo>
                  <a:cubicBezTo>
                    <a:pt x="692" y="403"/>
                    <a:pt x="692" y="403"/>
                    <a:pt x="692" y="403"/>
                  </a:cubicBezTo>
                  <a:cubicBezTo>
                    <a:pt x="32" y="403"/>
                    <a:pt x="32" y="403"/>
                    <a:pt x="32" y="403"/>
                  </a:cubicBezTo>
                  <a:lnTo>
                    <a:pt x="32" y="233"/>
                  </a:lnTo>
                  <a:close/>
                  <a:moveTo>
                    <a:pt x="64" y="32"/>
                  </a:moveTo>
                  <a:cubicBezTo>
                    <a:pt x="660" y="32"/>
                    <a:pt x="660" y="32"/>
                    <a:pt x="660" y="32"/>
                  </a:cubicBezTo>
                  <a:cubicBezTo>
                    <a:pt x="678" y="32"/>
                    <a:pt x="692" y="47"/>
                    <a:pt x="692" y="64"/>
                  </a:cubicBezTo>
                  <a:cubicBezTo>
                    <a:pt x="692" y="201"/>
                    <a:pt x="692" y="201"/>
                    <a:pt x="692" y="201"/>
                  </a:cubicBezTo>
                  <a:cubicBezTo>
                    <a:pt x="32" y="201"/>
                    <a:pt x="32" y="201"/>
                    <a:pt x="32" y="201"/>
                  </a:cubicBezTo>
                  <a:cubicBezTo>
                    <a:pt x="32" y="64"/>
                    <a:pt x="32" y="64"/>
                    <a:pt x="32" y="64"/>
                  </a:cubicBezTo>
                  <a:cubicBezTo>
                    <a:pt x="32" y="47"/>
                    <a:pt x="47" y="32"/>
                    <a:pt x="64" y="32"/>
                  </a:cubicBezTo>
                  <a:close/>
                  <a:moveTo>
                    <a:pt x="660" y="604"/>
                  </a:moveTo>
                  <a:cubicBezTo>
                    <a:pt x="64" y="604"/>
                    <a:pt x="64" y="604"/>
                    <a:pt x="64" y="604"/>
                  </a:cubicBezTo>
                  <a:cubicBezTo>
                    <a:pt x="47" y="604"/>
                    <a:pt x="32" y="590"/>
                    <a:pt x="32" y="572"/>
                  </a:cubicBezTo>
                  <a:cubicBezTo>
                    <a:pt x="32" y="435"/>
                    <a:pt x="32" y="435"/>
                    <a:pt x="32" y="435"/>
                  </a:cubicBezTo>
                  <a:cubicBezTo>
                    <a:pt x="692" y="435"/>
                    <a:pt x="692" y="435"/>
                    <a:pt x="692" y="435"/>
                  </a:cubicBezTo>
                  <a:cubicBezTo>
                    <a:pt x="692" y="572"/>
                    <a:pt x="692" y="572"/>
                    <a:pt x="692" y="572"/>
                  </a:cubicBezTo>
                  <a:cubicBezTo>
                    <a:pt x="692" y="590"/>
                    <a:pt x="678" y="604"/>
                    <a:pt x="660" y="604"/>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055" name="Google Shape;2055;p186"/>
            <p:cNvSpPr/>
            <p:nvPr/>
          </p:nvSpPr>
          <p:spPr>
            <a:xfrm>
              <a:off x="9407646" y="5355343"/>
              <a:ext cx="112966" cy="12497"/>
            </a:xfrm>
            <a:custGeom>
              <a:avLst/>
              <a:gdLst/>
              <a:ahLst/>
              <a:cxnLst/>
              <a:rect l="l" t="t" r="r" b="b"/>
              <a:pathLst>
                <a:path w="291" h="32" extrusionOk="0">
                  <a:moveTo>
                    <a:pt x="275" y="0"/>
                  </a:moveTo>
                  <a:cubicBezTo>
                    <a:pt x="16" y="0"/>
                    <a:pt x="16" y="0"/>
                    <a:pt x="16" y="0"/>
                  </a:cubicBezTo>
                  <a:cubicBezTo>
                    <a:pt x="7" y="0"/>
                    <a:pt x="0" y="7"/>
                    <a:pt x="0" y="16"/>
                  </a:cubicBezTo>
                  <a:cubicBezTo>
                    <a:pt x="0" y="25"/>
                    <a:pt x="7" y="32"/>
                    <a:pt x="16" y="32"/>
                  </a:cubicBezTo>
                  <a:cubicBezTo>
                    <a:pt x="275" y="32"/>
                    <a:pt x="275" y="32"/>
                    <a:pt x="275" y="32"/>
                  </a:cubicBezTo>
                  <a:cubicBezTo>
                    <a:pt x="284" y="32"/>
                    <a:pt x="291" y="25"/>
                    <a:pt x="291" y="16"/>
                  </a:cubicBezTo>
                  <a:cubicBezTo>
                    <a:pt x="291" y="7"/>
                    <a:pt x="284" y="0"/>
                    <a:pt x="275" y="0"/>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grpSp>
        <p:nvGrpSpPr>
          <p:cNvPr id="2056" name="Google Shape;2056;p186"/>
          <p:cNvGrpSpPr/>
          <p:nvPr/>
        </p:nvGrpSpPr>
        <p:grpSpPr>
          <a:xfrm>
            <a:off x="4850890" y="5708456"/>
            <a:ext cx="401495" cy="383647"/>
            <a:chOff x="5990355" y="4331399"/>
            <a:chExt cx="301649" cy="288238"/>
          </a:xfrm>
        </p:grpSpPr>
        <p:sp>
          <p:nvSpPr>
            <p:cNvPr id="2057" name="Google Shape;2057;p186"/>
            <p:cNvSpPr/>
            <p:nvPr/>
          </p:nvSpPr>
          <p:spPr>
            <a:xfrm>
              <a:off x="6050271" y="4415869"/>
              <a:ext cx="50041" cy="50241"/>
            </a:xfrm>
            <a:custGeom>
              <a:avLst/>
              <a:gdLst/>
              <a:ahLst/>
              <a:cxnLst/>
              <a:rect l="l" t="t" r="r" b="b"/>
              <a:pathLst>
                <a:path w="500" h="502" extrusionOk="0">
                  <a:moveTo>
                    <a:pt x="260" y="2"/>
                  </a:moveTo>
                  <a:cubicBezTo>
                    <a:pt x="192" y="0"/>
                    <a:pt x="126" y="24"/>
                    <a:pt x="77" y="72"/>
                  </a:cubicBezTo>
                  <a:cubicBezTo>
                    <a:pt x="27" y="120"/>
                    <a:pt x="0" y="184"/>
                    <a:pt x="0" y="252"/>
                  </a:cubicBezTo>
                  <a:cubicBezTo>
                    <a:pt x="0" y="390"/>
                    <a:pt x="112" y="502"/>
                    <a:pt x="250" y="502"/>
                  </a:cubicBezTo>
                  <a:cubicBezTo>
                    <a:pt x="317" y="502"/>
                    <a:pt x="380" y="476"/>
                    <a:pt x="427" y="429"/>
                  </a:cubicBezTo>
                  <a:cubicBezTo>
                    <a:pt x="474" y="382"/>
                    <a:pt x="500" y="319"/>
                    <a:pt x="500" y="252"/>
                  </a:cubicBezTo>
                  <a:cubicBezTo>
                    <a:pt x="500" y="188"/>
                    <a:pt x="475" y="126"/>
                    <a:pt x="430" y="79"/>
                  </a:cubicBezTo>
                  <a:cubicBezTo>
                    <a:pt x="385" y="32"/>
                    <a:pt x="325" y="5"/>
                    <a:pt x="260" y="2"/>
                  </a:cubicBezTo>
                  <a:close/>
                  <a:moveTo>
                    <a:pt x="356" y="358"/>
                  </a:moveTo>
                  <a:cubicBezTo>
                    <a:pt x="328" y="387"/>
                    <a:pt x="290" y="402"/>
                    <a:pt x="250" y="402"/>
                  </a:cubicBezTo>
                  <a:cubicBezTo>
                    <a:pt x="167" y="402"/>
                    <a:pt x="100" y="335"/>
                    <a:pt x="100" y="252"/>
                  </a:cubicBezTo>
                  <a:cubicBezTo>
                    <a:pt x="100" y="211"/>
                    <a:pt x="117" y="173"/>
                    <a:pt x="146" y="144"/>
                  </a:cubicBezTo>
                  <a:cubicBezTo>
                    <a:pt x="174" y="117"/>
                    <a:pt x="211" y="102"/>
                    <a:pt x="250" y="102"/>
                  </a:cubicBezTo>
                  <a:cubicBezTo>
                    <a:pt x="252" y="102"/>
                    <a:pt x="254" y="102"/>
                    <a:pt x="256" y="102"/>
                  </a:cubicBezTo>
                  <a:cubicBezTo>
                    <a:pt x="336" y="106"/>
                    <a:pt x="400" y="173"/>
                    <a:pt x="400" y="252"/>
                  </a:cubicBezTo>
                  <a:cubicBezTo>
                    <a:pt x="400" y="292"/>
                    <a:pt x="385" y="330"/>
                    <a:pt x="356" y="358"/>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058" name="Google Shape;2058;p186"/>
            <p:cNvSpPr/>
            <p:nvPr/>
          </p:nvSpPr>
          <p:spPr>
            <a:xfrm>
              <a:off x="6115925" y="4416069"/>
              <a:ext cx="50041" cy="50041"/>
            </a:xfrm>
            <a:custGeom>
              <a:avLst/>
              <a:gdLst/>
              <a:ahLst/>
              <a:cxnLst/>
              <a:rect l="l" t="t" r="r" b="b"/>
              <a:pathLst>
                <a:path w="500" h="500" extrusionOk="0">
                  <a:moveTo>
                    <a:pt x="250" y="0"/>
                  </a:moveTo>
                  <a:cubicBezTo>
                    <a:pt x="112" y="0"/>
                    <a:pt x="0" y="112"/>
                    <a:pt x="0" y="250"/>
                  </a:cubicBezTo>
                  <a:cubicBezTo>
                    <a:pt x="0" y="388"/>
                    <a:pt x="112" y="500"/>
                    <a:pt x="250" y="500"/>
                  </a:cubicBezTo>
                  <a:cubicBezTo>
                    <a:pt x="388" y="500"/>
                    <a:pt x="500" y="388"/>
                    <a:pt x="500" y="250"/>
                  </a:cubicBezTo>
                  <a:cubicBezTo>
                    <a:pt x="500" y="112"/>
                    <a:pt x="388" y="0"/>
                    <a:pt x="250" y="0"/>
                  </a:cubicBezTo>
                  <a:close/>
                  <a:moveTo>
                    <a:pt x="250" y="400"/>
                  </a:moveTo>
                  <a:cubicBezTo>
                    <a:pt x="167" y="400"/>
                    <a:pt x="100" y="333"/>
                    <a:pt x="100" y="250"/>
                  </a:cubicBezTo>
                  <a:cubicBezTo>
                    <a:pt x="100" y="168"/>
                    <a:pt x="167" y="100"/>
                    <a:pt x="250" y="100"/>
                  </a:cubicBezTo>
                  <a:cubicBezTo>
                    <a:pt x="333" y="100"/>
                    <a:pt x="400" y="168"/>
                    <a:pt x="400" y="250"/>
                  </a:cubicBezTo>
                  <a:cubicBezTo>
                    <a:pt x="400" y="333"/>
                    <a:pt x="333" y="400"/>
                    <a:pt x="250" y="400"/>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059" name="Google Shape;2059;p186"/>
            <p:cNvSpPr/>
            <p:nvPr/>
          </p:nvSpPr>
          <p:spPr>
            <a:xfrm>
              <a:off x="6181913" y="4416069"/>
              <a:ext cx="50041" cy="50041"/>
            </a:xfrm>
            <a:custGeom>
              <a:avLst/>
              <a:gdLst/>
              <a:ahLst/>
              <a:cxnLst/>
              <a:rect l="l" t="t" r="r" b="b"/>
              <a:pathLst>
                <a:path w="500" h="500" extrusionOk="0">
                  <a:moveTo>
                    <a:pt x="250" y="0"/>
                  </a:moveTo>
                  <a:cubicBezTo>
                    <a:pt x="112" y="0"/>
                    <a:pt x="0" y="112"/>
                    <a:pt x="0" y="250"/>
                  </a:cubicBezTo>
                  <a:cubicBezTo>
                    <a:pt x="0" y="388"/>
                    <a:pt x="112" y="500"/>
                    <a:pt x="250" y="500"/>
                  </a:cubicBezTo>
                  <a:cubicBezTo>
                    <a:pt x="388" y="500"/>
                    <a:pt x="500" y="388"/>
                    <a:pt x="500" y="250"/>
                  </a:cubicBezTo>
                  <a:cubicBezTo>
                    <a:pt x="500" y="112"/>
                    <a:pt x="388" y="0"/>
                    <a:pt x="250" y="0"/>
                  </a:cubicBezTo>
                  <a:close/>
                  <a:moveTo>
                    <a:pt x="250" y="400"/>
                  </a:moveTo>
                  <a:cubicBezTo>
                    <a:pt x="167" y="400"/>
                    <a:pt x="100" y="333"/>
                    <a:pt x="100" y="250"/>
                  </a:cubicBezTo>
                  <a:cubicBezTo>
                    <a:pt x="100" y="168"/>
                    <a:pt x="167" y="100"/>
                    <a:pt x="250" y="100"/>
                  </a:cubicBezTo>
                  <a:cubicBezTo>
                    <a:pt x="332" y="100"/>
                    <a:pt x="400" y="168"/>
                    <a:pt x="400" y="250"/>
                  </a:cubicBezTo>
                  <a:cubicBezTo>
                    <a:pt x="400" y="333"/>
                    <a:pt x="332" y="400"/>
                    <a:pt x="250" y="400"/>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060" name="Google Shape;2060;p186"/>
            <p:cNvSpPr/>
            <p:nvPr/>
          </p:nvSpPr>
          <p:spPr>
            <a:xfrm>
              <a:off x="5990355" y="4331399"/>
              <a:ext cx="301649" cy="288238"/>
            </a:xfrm>
            <a:custGeom>
              <a:avLst/>
              <a:gdLst/>
              <a:ahLst/>
              <a:cxnLst/>
              <a:rect l="l" t="t" r="r" b="b"/>
              <a:pathLst>
                <a:path w="3014" h="2880" extrusionOk="0">
                  <a:moveTo>
                    <a:pt x="2644" y="0"/>
                  </a:moveTo>
                  <a:cubicBezTo>
                    <a:pt x="370" y="0"/>
                    <a:pt x="370" y="0"/>
                    <a:pt x="370" y="0"/>
                  </a:cubicBezTo>
                  <a:cubicBezTo>
                    <a:pt x="166" y="0"/>
                    <a:pt x="0" y="166"/>
                    <a:pt x="0" y="370"/>
                  </a:cubicBezTo>
                  <a:cubicBezTo>
                    <a:pt x="0" y="1889"/>
                    <a:pt x="0" y="1889"/>
                    <a:pt x="0" y="1889"/>
                  </a:cubicBezTo>
                  <a:cubicBezTo>
                    <a:pt x="0" y="2093"/>
                    <a:pt x="166" y="2259"/>
                    <a:pt x="370" y="2259"/>
                  </a:cubicBezTo>
                  <a:cubicBezTo>
                    <a:pt x="568" y="2259"/>
                    <a:pt x="568" y="2259"/>
                    <a:pt x="568" y="2259"/>
                  </a:cubicBezTo>
                  <a:cubicBezTo>
                    <a:pt x="894" y="2806"/>
                    <a:pt x="894" y="2806"/>
                    <a:pt x="894" y="2806"/>
                  </a:cubicBezTo>
                  <a:cubicBezTo>
                    <a:pt x="894" y="2806"/>
                    <a:pt x="894" y="2806"/>
                    <a:pt x="894" y="2806"/>
                  </a:cubicBezTo>
                  <a:cubicBezTo>
                    <a:pt x="922" y="2852"/>
                    <a:pt x="970" y="2880"/>
                    <a:pt x="1022" y="2880"/>
                  </a:cubicBezTo>
                  <a:cubicBezTo>
                    <a:pt x="1074" y="2880"/>
                    <a:pt x="1122" y="2852"/>
                    <a:pt x="1151" y="2807"/>
                  </a:cubicBezTo>
                  <a:cubicBezTo>
                    <a:pt x="1151" y="2806"/>
                    <a:pt x="1151" y="2806"/>
                    <a:pt x="1151" y="2806"/>
                  </a:cubicBezTo>
                  <a:cubicBezTo>
                    <a:pt x="1477" y="2259"/>
                    <a:pt x="1477" y="2259"/>
                    <a:pt x="1477" y="2259"/>
                  </a:cubicBezTo>
                  <a:cubicBezTo>
                    <a:pt x="2644" y="2259"/>
                    <a:pt x="2644" y="2259"/>
                    <a:pt x="2644" y="2259"/>
                  </a:cubicBezTo>
                  <a:cubicBezTo>
                    <a:pt x="2848" y="2259"/>
                    <a:pt x="3014" y="2093"/>
                    <a:pt x="3014" y="1889"/>
                  </a:cubicBezTo>
                  <a:cubicBezTo>
                    <a:pt x="3014" y="370"/>
                    <a:pt x="3014" y="370"/>
                    <a:pt x="3014" y="370"/>
                  </a:cubicBezTo>
                  <a:cubicBezTo>
                    <a:pt x="3014" y="166"/>
                    <a:pt x="2848" y="0"/>
                    <a:pt x="2644" y="0"/>
                  </a:cubicBezTo>
                  <a:close/>
                  <a:moveTo>
                    <a:pt x="2914" y="1889"/>
                  </a:moveTo>
                  <a:cubicBezTo>
                    <a:pt x="2914" y="2038"/>
                    <a:pt x="2793" y="2159"/>
                    <a:pt x="2644" y="2159"/>
                  </a:cubicBezTo>
                  <a:cubicBezTo>
                    <a:pt x="1448" y="2159"/>
                    <a:pt x="1448" y="2159"/>
                    <a:pt x="1448" y="2159"/>
                  </a:cubicBezTo>
                  <a:cubicBezTo>
                    <a:pt x="1431" y="2159"/>
                    <a:pt x="1414" y="2169"/>
                    <a:pt x="1405" y="2184"/>
                  </a:cubicBezTo>
                  <a:cubicBezTo>
                    <a:pt x="1066" y="2754"/>
                    <a:pt x="1066" y="2754"/>
                    <a:pt x="1066" y="2754"/>
                  </a:cubicBezTo>
                  <a:cubicBezTo>
                    <a:pt x="1055" y="2770"/>
                    <a:pt x="1039" y="2780"/>
                    <a:pt x="1022" y="2780"/>
                  </a:cubicBezTo>
                  <a:cubicBezTo>
                    <a:pt x="1005" y="2780"/>
                    <a:pt x="989" y="2770"/>
                    <a:pt x="979" y="2754"/>
                  </a:cubicBezTo>
                  <a:cubicBezTo>
                    <a:pt x="639" y="2184"/>
                    <a:pt x="639" y="2184"/>
                    <a:pt x="639" y="2184"/>
                  </a:cubicBezTo>
                  <a:cubicBezTo>
                    <a:pt x="630" y="2169"/>
                    <a:pt x="614" y="2159"/>
                    <a:pt x="596" y="2159"/>
                  </a:cubicBezTo>
                  <a:cubicBezTo>
                    <a:pt x="370" y="2159"/>
                    <a:pt x="370" y="2159"/>
                    <a:pt x="370" y="2159"/>
                  </a:cubicBezTo>
                  <a:cubicBezTo>
                    <a:pt x="221" y="2159"/>
                    <a:pt x="100" y="2038"/>
                    <a:pt x="100" y="1889"/>
                  </a:cubicBezTo>
                  <a:cubicBezTo>
                    <a:pt x="100" y="370"/>
                    <a:pt x="100" y="370"/>
                    <a:pt x="100" y="370"/>
                  </a:cubicBezTo>
                  <a:cubicBezTo>
                    <a:pt x="100" y="221"/>
                    <a:pt x="221" y="100"/>
                    <a:pt x="370" y="100"/>
                  </a:cubicBezTo>
                  <a:cubicBezTo>
                    <a:pt x="2644" y="100"/>
                    <a:pt x="2644" y="100"/>
                    <a:pt x="2644" y="100"/>
                  </a:cubicBezTo>
                  <a:cubicBezTo>
                    <a:pt x="2793" y="100"/>
                    <a:pt x="2914" y="221"/>
                    <a:pt x="2914" y="370"/>
                  </a:cubicBezTo>
                  <a:lnTo>
                    <a:pt x="2914" y="1889"/>
                  </a:ln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grpSp>
        <p:nvGrpSpPr>
          <p:cNvPr id="2061" name="Google Shape;2061;p186"/>
          <p:cNvGrpSpPr/>
          <p:nvPr/>
        </p:nvGrpSpPr>
        <p:grpSpPr>
          <a:xfrm>
            <a:off x="4440781" y="3097941"/>
            <a:ext cx="488919" cy="475231"/>
            <a:chOff x="7081772" y="4308889"/>
            <a:chExt cx="333938" cy="324589"/>
          </a:xfrm>
        </p:grpSpPr>
        <p:sp>
          <p:nvSpPr>
            <p:cNvPr id="2062" name="Google Shape;2062;p186"/>
            <p:cNvSpPr/>
            <p:nvPr/>
          </p:nvSpPr>
          <p:spPr>
            <a:xfrm>
              <a:off x="7081772" y="4461160"/>
              <a:ext cx="333938" cy="172318"/>
            </a:xfrm>
            <a:custGeom>
              <a:avLst/>
              <a:gdLst/>
              <a:ahLst/>
              <a:cxnLst/>
              <a:rect l="l" t="t" r="r" b="b"/>
              <a:pathLst>
                <a:path w="3068" h="1583" extrusionOk="0">
                  <a:moveTo>
                    <a:pt x="3018" y="494"/>
                  </a:moveTo>
                  <a:cubicBezTo>
                    <a:pt x="2573" y="494"/>
                    <a:pt x="2573" y="494"/>
                    <a:pt x="2573" y="494"/>
                  </a:cubicBezTo>
                  <a:cubicBezTo>
                    <a:pt x="2573" y="50"/>
                    <a:pt x="2573" y="50"/>
                    <a:pt x="2573" y="50"/>
                  </a:cubicBezTo>
                  <a:cubicBezTo>
                    <a:pt x="2573" y="23"/>
                    <a:pt x="2551" y="0"/>
                    <a:pt x="2523" y="0"/>
                  </a:cubicBezTo>
                  <a:cubicBezTo>
                    <a:pt x="1534" y="0"/>
                    <a:pt x="1534" y="0"/>
                    <a:pt x="1534" y="0"/>
                  </a:cubicBezTo>
                  <a:cubicBezTo>
                    <a:pt x="545" y="0"/>
                    <a:pt x="545" y="0"/>
                    <a:pt x="545" y="0"/>
                  </a:cubicBezTo>
                  <a:cubicBezTo>
                    <a:pt x="517" y="0"/>
                    <a:pt x="495" y="23"/>
                    <a:pt x="495" y="50"/>
                  </a:cubicBezTo>
                  <a:cubicBezTo>
                    <a:pt x="495" y="494"/>
                    <a:pt x="495" y="494"/>
                    <a:pt x="495" y="494"/>
                  </a:cubicBezTo>
                  <a:cubicBezTo>
                    <a:pt x="50" y="494"/>
                    <a:pt x="50" y="494"/>
                    <a:pt x="50" y="494"/>
                  </a:cubicBezTo>
                  <a:cubicBezTo>
                    <a:pt x="22" y="494"/>
                    <a:pt x="0" y="517"/>
                    <a:pt x="0" y="544"/>
                  </a:cubicBezTo>
                  <a:cubicBezTo>
                    <a:pt x="0" y="1038"/>
                    <a:pt x="0" y="1038"/>
                    <a:pt x="0" y="1038"/>
                  </a:cubicBezTo>
                  <a:cubicBezTo>
                    <a:pt x="0" y="1066"/>
                    <a:pt x="22" y="1088"/>
                    <a:pt x="50" y="1088"/>
                  </a:cubicBezTo>
                  <a:cubicBezTo>
                    <a:pt x="495" y="1088"/>
                    <a:pt x="495" y="1088"/>
                    <a:pt x="495" y="1088"/>
                  </a:cubicBezTo>
                  <a:cubicBezTo>
                    <a:pt x="495" y="1533"/>
                    <a:pt x="495" y="1533"/>
                    <a:pt x="495" y="1533"/>
                  </a:cubicBezTo>
                  <a:cubicBezTo>
                    <a:pt x="495" y="1560"/>
                    <a:pt x="517" y="1583"/>
                    <a:pt x="545" y="1583"/>
                  </a:cubicBezTo>
                  <a:cubicBezTo>
                    <a:pt x="1534" y="1583"/>
                    <a:pt x="1534" y="1583"/>
                    <a:pt x="1534" y="1583"/>
                  </a:cubicBezTo>
                  <a:cubicBezTo>
                    <a:pt x="2523" y="1583"/>
                    <a:pt x="2523" y="1583"/>
                    <a:pt x="2523" y="1583"/>
                  </a:cubicBezTo>
                  <a:cubicBezTo>
                    <a:pt x="2551" y="1583"/>
                    <a:pt x="2573" y="1560"/>
                    <a:pt x="2573" y="1533"/>
                  </a:cubicBezTo>
                  <a:cubicBezTo>
                    <a:pt x="2573" y="1088"/>
                    <a:pt x="2573" y="1088"/>
                    <a:pt x="2573" y="1088"/>
                  </a:cubicBezTo>
                  <a:cubicBezTo>
                    <a:pt x="3018" y="1088"/>
                    <a:pt x="3018" y="1088"/>
                    <a:pt x="3018" y="1088"/>
                  </a:cubicBezTo>
                  <a:cubicBezTo>
                    <a:pt x="3046" y="1088"/>
                    <a:pt x="3068" y="1066"/>
                    <a:pt x="3068" y="1038"/>
                  </a:cubicBezTo>
                  <a:cubicBezTo>
                    <a:pt x="3068" y="544"/>
                    <a:pt x="3068" y="544"/>
                    <a:pt x="3068" y="544"/>
                  </a:cubicBezTo>
                  <a:cubicBezTo>
                    <a:pt x="3068" y="517"/>
                    <a:pt x="3046" y="494"/>
                    <a:pt x="3018" y="494"/>
                  </a:cubicBezTo>
                  <a:close/>
                  <a:moveTo>
                    <a:pt x="2473" y="494"/>
                  </a:moveTo>
                  <a:cubicBezTo>
                    <a:pt x="2029" y="494"/>
                    <a:pt x="2029" y="494"/>
                    <a:pt x="2029" y="494"/>
                  </a:cubicBezTo>
                  <a:cubicBezTo>
                    <a:pt x="1584" y="494"/>
                    <a:pt x="1584" y="494"/>
                    <a:pt x="1584" y="494"/>
                  </a:cubicBezTo>
                  <a:cubicBezTo>
                    <a:pt x="1584" y="100"/>
                    <a:pt x="1584" y="100"/>
                    <a:pt x="1584" y="100"/>
                  </a:cubicBezTo>
                  <a:cubicBezTo>
                    <a:pt x="2473" y="100"/>
                    <a:pt x="2473" y="100"/>
                    <a:pt x="2473" y="100"/>
                  </a:cubicBezTo>
                  <a:lnTo>
                    <a:pt x="2473" y="494"/>
                  </a:lnTo>
                  <a:close/>
                  <a:moveTo>
                    <a:pt x="1979" y="988"/>
                  </a:moveTo>
                  <a:cubicBezTo>
                    <a:pt x="1534" y="988"/>
                    <a:pt x="1534" y="988"/>
                    <a:pt x="1534" y="988"/>
                  </a:cubicBezTo>
                  <a:cubicBezTo>
                    <a:pt x="1089" y="988"/>
                    <a:pt x="1089" y="988"/>
                    <a:pt x="1089" y="988"/>
                  </a:cubicBezTo>
                  <a:cubicBezTo>
                    <a:pt x="1089" y="594"/>
                    <a:pt x="1089" y="594"/>
                    <a:pt x="1089" y="594"/>
                  </a:cubicBezTo>
                  <a:cubicBezTo>
                    <a:pt x="1534" y="594"/>
                    <a:pt x="1534" y="594"/>
                    <a:pt x="1534" y="594"/>
                  </a:cubicBezTo>
                  <a:cubicBezTo>
                    <a:pt x="1979" y="594"/>
                    <a:pt x="1979" y="594"/>
                    <a:pt x="1979" y="594"/>
                  </a:cubicBezTo>
                  <a:lnTo>
                    <a:pt x="1979" y="988"/>
                  </a:lnTo>
                  <a:close/>
                  <a:moveTo>
                    <a:pt x="595" y="100"/>
                  </a:moveTo>
                  <a:cubicBezTo>
                    <a:pt x="1484" y="100"/>
                    <a:pt x="1484" y="100"/>
                    <a:pt x="1484" y="100"/>
                  </a:cubicBezTo>
                  <a:cubicBezTo>
                    <a:pt x="1484" y="494"/>
                    <a:pt x="1484" y="494"/>
                    <a:pt x="1484" y="494"/>
                  </a:cubicBezTo>
                  <a:cubicBezTo>
                    <a:pt x="1039" y="494"/>
                    <a:pt x="1039" y="494"/>
                    <a:pt x="1039" y="494"/>
                  </a:cubicBezTo>
                  <a:cubicBezTo>
                    <a:pt x="595" y="494"/>
                    <a:pt x="595" y="494"/>
                    <a:pt x="595" y="494"/>
                  </a:cubicBezTo>
                  <a:lnTo>
                    <a:pt x="595" y="100"/>
                  </a:lnTo>
                  <a:close/>
                  <a:moveTo>
                    <a:pt x="100" y="594"/>
                  </a:moveTo>
                  <a:cubicBezTo>
                    <a:pt x="545" y="594"/>
                    <a:pt x="545" y="594"/>
                    <a:pt x="545" y="594"/>
                  </a:cubicBezTo>
                  <a:cubicBezTo>
                    <a:pt x="989" y="594"/>
                    <a:pt x="989" y="594"/>
                    <a:pt x="989" y="594"/>
                  </a:cubicBezTo>
                  <a:cubicBezTo>
                    <a:pt x="989" y="988"/>
                    <a:pt x="989" y="988"/>
                    <a:pt x="989" y="988"/>
                  </a:cubicBezTo>
                  <a:cubicBezTo>
                    <a:pt x="545" y="988"/>
                    <a:pt x="545" y="988"/>
                    <a:pt x="545" y="988"/>
                  </a:cubicBezTo>
                  <a:cubicBezTo>
                    <a:pt x="100" y="988"/>
                    <a:pt x="100" y="988"/>
                    <a:pt x="100" y="988"/>
                  </a:cubicBezTo>
                  <a:lnTo>
                    <a:pt x="100" y="594"/>
                  </a:lnTo>
                  <a:close/>
                  <a:moveTo>
                    <a:pt x="595" y="1088"/>
                  </a:moveTo>
                  <a:cubicBezTo>
                    <a:pt x="1039" y="1088"/>
                    <a:pt x="1039" y="1088"/>
                    <a:pt x="1039" y="1088"/>
                  </a:cubicBezTo>
                  <a:cubicBezTo>
                    <a:pt x="1484" y="1088"/>
                    <a:pt x="1484" y="1088"/>
                    <a:pt x="1484" y="1088"/>
                  </a:cubicBezTo>
                  <a:cubicBezTo>
                    <a:pt x="1484" y="1483"/>
                    <a:pt x="1484" y="1483"/>
                    <a:pt x="1484" y="1483"/>
                  </a:cubicBezTo>
                  <a:cubicBezTo>
                    <a:pt x="595" y="1483"/>
                    <a:pt x="595" y="1483"/>
                    <a:pt x="595" y="1483"/>
                  </a:cubicBezTo>
                  <a:lnTo>
                    <a:pt x="595" y="1088"/>
                  </a:lnTo>
                  <a:close/>
                  <a:moveTo>
                    <a:pt x="2473" y="1483"/>
                  </a:moveTo>
                  <a:cubicBezTo>
                    <a:pt x="1584" y="1483"/>
                    <a:pt x="1584" y="1483"/>
                    <a:pt x="1584" y="1483"/>
                  </a:cubicBezTo>
                  <a:cubicBezTo>
                    <a:pt x="1584" y="1088"/>
                    <a:pt x="1584" y="1088"/>
                    <a:pt x="1584" y="1088"/>
                  </a:cubicBezTo>
                  <a:cubicBezTo>
                    <a:pt x="2029" y="1088"/>
                    <a:pt x="2029" y="1088"/>
                    <a:pt x="2029" y="1088"/>
                  </a:cubicBezTo>
                  <a:cubicBezTo>
                    <a:pt x="2473" y="1088"/>
                    <a:pt x="2473" y="1088"/>
                    <a:pt x="2473" y="1088"/>
                  </a:cubicBezTo>
                  <a:lnTo>
                    <a:pt x="2473" y="1483"/>
                  </a:lnTo>
                  <a:close/>
                  <a:moveTo>
                    <a:pt x="2968" y="988"/>
                  </a:moveTo>
                  <a:cubicBezTo>
                    <a:pt x="2523" y="988"/>
                    <a:pt x="2523" y="988"/>
                    <a:pt x="2523" y="988"/>
                  </a:cubicBezTo>
                  <a:cubicBezTo>
                    <a:pt x="2079" y="988"/>
                    <a:pt x="2079" y="988"/>
                    <a:pt x="2079" y="988"/>
                  </a:cubicBezTo>
                  <a:cubicBezTo>
                    <a:pt x="2079" y="594"/>
                    <a:pt x="2079" y="594"/>
                    <a:pt x="2079" y="594"/>
                  </a:cubicBezTo>
                  <a:cubicBezTo>
                    <a:pt x="2523" y="594"/>
                    <a:pt x="2523" y="594"/>
                    <a:pt x="2523" y="594"/>
                  </a:cubicBezTo>
                  <a:cubicBezTo>
                    <a:pt x="2968" y="594"/>
                    <a:pt x="2968" y="594"/>
                    <a:pt x="2968" y="594"/>
                  </a:cubicBezTo>
                  <a:lnTo>
                    <a:pt x="2968" y="988"/>
                  </a:ln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063" name="Google Shape;2063;p186"/>
            <p:cNvSpPr/>
            <p:nvPr/>
          </p:nvSpPr>
          <p:spPr>
            <a:xfrm>
              <a:off x="7197964" y="4308889"/>
              <a:ext cx="100579" cy="138831"/>
            </a:xfrm>
            <a:custGeom>
              <a:avLst/>
              <a:gdLst/>
              <a:ahLst/>
              <a:cxnLst/>
              <a:rect l="l" t="t" r="r" b="b"/>
              <a:pathLst>
                <a:path w="924" h="1275" extrusionOk="0">
                  <a:moveTo>
                    <a:pt x="279" y="1266"/>
                  </a:moveTo>
                  <a:cubicBezTo>
                    <a:pt x="300" y="1275"/>
                    <a:pt x="324" y="1269"/>
                    <a:pt x="338" y="1251"/>
                  </a:cubicBezTo>
                  <a:cubicBezTo>
                    <a:pt x="352" y="1233"/>
                    <a:pt x="352" y="1208"/>
                    <a:pt x="338" y="1190"/>
                  </a:cubicBezTo>
                  <a:cubicBezTo>
                    <a:pt x="253" y="1080"/>
                    <a:pt x="246" y="953"/>
                    <a:pt x="319" y="810"/>
                  </a:cubicBezTo>
                  <a:cubicBezTo>
                    <a:pt x="329" y="789"/>
                    <a:pt x="341" y="770"/>
                    <a:pt x="353" y="752"/>
                  </a:cubicBezTo>
                  <a:cubicBezTo>
                    <a:pt x="355" y="804"/>
                    <a:pt x="368" y="846"/>
                    <a:pt x="383" y="876"/>
                  </a:cubicBezTo>
                  <a:cubicBezTo>
                    <a:pt x="415" y="944"/>
                    <a:pt x="462" y="976"/>
                    <a:pt x="467" y="979"/>
                  </a:cubicBezTo>
                  <a:cubicBezTo>
                    <a:pt x="479" y="987"/>
                    <a:pt x="494" y="990"/>
                    <a:pt x="508" y="985"/>
                  </a:cubicBezTo>
                  <a:cubicBezTo>
                    <a:pt x="548" y="974"/>
                    <a:pt x="585" y="932"/>
                    <a:pt x="613" y="891"/>
                  </a:cubicBezTo>
                  <a:cubicBezTo>
                    <a:pt x="674" y="1027"/>
                    <a:pt x="637" y="1128"/>
                    <a:pt x="590" y="1193"/>
                  </a:cubicBezTo>
                  <a:cubicBezTo>
                    <a:pt x="577" y="1211"/>
                    <a:pt x="577" y="1235"/>
                    <a:pt x="591" y="1253"/>
                  </a:cubicBezTo>
                  <a:cubicBezTo>
                    <a:pt x="601" y="1265"/>
                    <a:pt x="615" y="1272"/>
                    <a:pt x="630" y="1272"/>
                  </a:cubicBezTo>
                  <a:cubicBezTo>
                    <a:pt x="637" y="1272"/>
                    <a:pt x="643" y="1271"/>
                    <a:pt x="649" y="1268"/>
                  </a:cubicBezTo>
                  <a:cubicBezTo>
                    <a:pt x="816" y="1200"/>
                    <a:pt x="924" y="1044"/>
                    <a:pt x="924" y="872"/>
                  </a:cubicBezTo>
                  <a:cubicBezTo>
                    <a:pt x="924" y="871"/>
                    <a:pt x="924" y="871"/>
                    <a:pt x="924" y="871"/>
                  </a:cubicBezTo>
                  <a:cubicBezTo>
                    <a:pt x="924" y="863"/>
                    <a:pt x="918" y="686"/>
                    <a:pt x="749" y="510"/>
                  </a:cubicBezTo>
                  <a:cubicBezTo>
                    <a:pt x="735" y="492"/>
                    <a:pt x="579" y="286"/>
                    <a:pt x="664" y="73"/>
                  </a:cubicBezTo>
                  <a:cubicBezTo>
                    <a:pt x="672" y="54"/>
                    <a:pt x="667" y="32"/>
                    <a:pt x="652" y="18"/>
                  </a:cubicBezTo>
                  <a:cubicBezTo>
                    <a:pt x="637" y="4"/>
                    <a:pt x="615" y="0"/>
                    <a:pt x="597" y="9"/>
                  </a:cubicBezTo>
                  <a:cubicBezTo>
                    <a:pt x="450" y="78"/>
                    <a:pt x="328" y="165"/>
                    <a:pt x="234" y="270"/>
                  </a:cubicBezTo>
                  <a:cubicBezTo>
                    <a:pt x="158" y="354"/>
                    <a:pt x="100" y="450"/>
                    <a:pt x="61" y="553"/>
                  </a:cubicBezTo>
                  <a:cubicBezTo>
                    <a:pt x="0" y="719"/>
                    <a:pt x="8" y="852"/>
                    <a:pt x="10" y="874"/>
                  </a:cubicBezTo>
                  <a:cubicBezTo>
                    <a:pt x="11" y="1043"/>
                    <a:pt x="116" y="1197"/>
                    <a:pt x="279" y="1266"/>
                  </a:cubicBezTo>
                  <a:close/>
                  <a:moveTo>
                    <a:pt x="155" y="588"/>
                  </a:moveTo>
                  <a:cubicBezTo>
                    <a:pt x="222" y="407"/>
                    <a:pt x="352" y="260"/>
                    <a:pt x="542" y="150"/>
                  </a:cubicBezTo>
                  <a:cubicBezTo>
                    <a:pt x="513" y="379"/>
                    <a:pt x="665" y="566"/>
                    <a:pt x="673" y="575"/>
                  </a:cubicBezTo>
                  <a:cubicBezTo>
                    <a:pt x="674" y="576"/>
                    <a:pt x="674" y="577"/>
                    <a:pt x="675" y="578"/>
                  </a:cubicBezTo>
                  <a:cubicBezTo>
                    <a:pt x="816" y="723"/>
                    <a:pt x="823" y="863"/>
                    <a:pt x="824" y="872"/>
                  </a:cubicBezTo>
                  <a:cubicBezTo>
                    <a:pt x="824" y="952"/>
                    <a:pt x="793" y="1026"/>
                    <a:pt x="741" y="1085"/>
                  </a:cubicBezTo>
                  <a:cubicBezTo>
                    <a:pt x="754" y="998"/>
                    <a:pt x="739" y="889"/>
                    <a:pt x="655" y="763"/>
                  </a:cubicBezTo>
                  <a:cubicBezTo>
                    <a:pt x="646" y="749"/>
                    <a:pt x="630" y="740"/>
                    <a:pt x="614" y="740"/>
                  </a:cubicBezTo>
                  <a:cubicBezTo>
                    <a:pt x="613" y="740"/>
                    <a:pt x="611" y="740"/>
                    <a:pt x="610" y="740"/>
                  </a:cubicBezTo>
                  <a:cubicBezTo>
                    <a:pt x="592" y="742"/>
                    <a:pt x="576" y="752"/>
                    <a:pt x="569" y="769"/>
                  </a:cubicBezTo>
                  <a:cubicBezTo>
                    <a:pt x="549" y="810"/>
                    <a:pt x="520" y="852"/>
                    <a:pt x="499" y="875"/>
                  </a:cubicBezTo>
                  <a:cubicBezTo>
                    <a:pt x="468" y="838"/>
                    <a:pt x="422" y="752"/>
                    <a:pt x="478" y="595"/>
                  </a:cubicBezTo>
                  <a:cubicBezTo>
                    <a:pt x="486" y="574"/>
                    <a:pt x="478" y="550"/>
                    <a:pt x="458" y="537"/>
                  </a:cubicBezTo>
                  <a:cubicBezTo>
                    <a:pt x="439" y="524"/>
                    <a:pt x="414" y="526"/>
                    <a:pt x="397" y="542"/>
                  </a:cubicBezTo>
                  <a:cubicBezTo>
                    <a:pt x="393" y="545"/>
                    <a:pt x="297" y="633"/>
                    <a:pt x="231" y="762"/>
                  </a:cubicBezTo>
                  <a:cubicBezTo>
                    <a:pt x="177" y="867"/>
                    <a:pt x="159" y="968"/>
                    <a:pt x="174" y="1062"/>
                  </a:cubicBezTo>
                  <a:cubicBezTo>
                    <a:pt x="133" y="1007"/>
                    <a:pt x="110" y="941"/>
                    <a:pt x="110" y="872"/>
                  </a:cubicBezTo>
                  <a:cubicBezTo>
                    <a:pt x="110" y="870"/>
                    <a:pt x="110" y="868"/>
                    <a:pt x="109" y="866"/>
                  </a:cubicBezTo>
                  <a:cubicBezTo>
                    <a:pt x="109" y="865"/>
                    <a:pt x="97" y="744"/>
                    <a:pt x="155" y="588"/>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sp>
        <p:nvSpPr>
          <p:cNvPr id="2064" name="Google Shape;2064;p186"/>
          <p:cNvSpPr/>
          <p:nvPr/>
        </p:nvSpPr>
        <p:spPr>
          <a:xfrm>
            <a:off x="4082075" y="1454660"/>
            <a:ext cx="289691" cy="465837"/>
          </a:xfrm>
          <a:custGeom>
            <a:avLst/>
            <a:gdLst/>
            <a:ahLst/>
            <a:cxnLst/>
            <a:rect l="l" t="t" r="r" b="b"/>
            <a:pathLst>
              <a:path w="1998" h="3240" extrusionOk="0">
                <a:moveTo>
                  <a:pt x="1705" y="731"/>
                </a:moveTo>
                <a:cubicBezTo>
                  <a:pt x="1960" y="476"/>
                  <a:pt x="1960" y="476"/>
                  <a:pt x="1960" y="476"/>
                </a:cubicBezTo>
                <a:cubicBezTo>
                  <a:pt x="1984" y="451"/>
                  <a:pt x="1998" y="419"/>
                  <a:pt x="1998" y="384"/>
                </a:cubicBezTo>
                <a:cubicBezTo>
                  <a:pt x="1998" y="349"/>
                  <a:pt x="1984" y="317"/>
                  <a:pt x="1960" y="292"/>
                </a:cubicBezTo>
                <a:cubicBezTo>
                  <a:pt x="1705" y="38"/>
                  <a:pt x="1705" y="38"/>
                  <a:pt x="1705" y="38"/>
                </a:cubicBezTo>
                <a:cubicBezTo>
                  <a:pt x="1681" y="13"/>
                  <a:pt x="1648" y="0"/>
                  <a:pt x="1613" y="0"/>
                </a:cubicBezTo>
                <a:cubicBezTo>
                  <a:pt x="1578" y="0"/>
                  <a:pt x="1546" y="13"/>
                  <a:pt x="1521" y="38"/>
                </a:cubicBezTo>
                <a:cubicBezTo>
                  <a:pt x="1267" y="292"/>
                  <a:pt x="1267" y="292"/>
                  <a:pt x="1267" y="292"/>
                </a:cubicBezTo>
                <a:cubicBezTo>
                  <a:pt x="1254" y="304"/>
                  <a:pt x="1245" y="319"/>
                  <a:pt x="1239" y="334"/>
                </a:cubicBezTo>
                <a:cubicBezTo>
                  <a:pt x="576" y="334"/>
                  <a:pt x="576" y="334"/>
                  <a:pt x="576" y="334"/>
                </a:cubicBezTo>
                <a:cubicBezTo>
                  <a:pt x="552" y="198"/>
                  <a:pt x="433" y="94"/>
                  <a:pt x="290" y="94"/>
                </a:cubicBezTo>
                <a:cubicBezTo>
                  <a:pt x="130" y="94"/>
                  <a:pt x="0" y="224"/>
                  <a:pt x="0" y="384"/>
                </a:cubicBezTo>
                <a:cubicBezTo>
                  <a:pt x="0" y="544"/>
                  <a:pt x="130" y="674"/>
                  <a:pt x="290" y="674"/>
                </a:cubicBezTo>
                <a:cubicBezTo>
                  <a:pt x="433" y="674"/>
                  <a:pt x="552" y="570"/>
                  <a:pt x="576" y="434"/>
                </a:cubicBezTo>
                <a:cubicBezTo>
                  <a:pt x="1239" y="434"/>
                  <a:pt x="1239" y="434"/>
                  <a:pt x="1239" y="434"/>
                </a:cubicBezTo>
                <a:cubicBezTo>
                  <a:pt x="1245" y="450"/>
                  <a:pt x="1254" y="464"/>
                  <a:pt x="1267" y="476"/>
                </a:cubicBezTo>
                <a:cubicBezTo>
                  <a:pt x="1521" y="731"/>
                  <a:pt x="1521" y="731"/>
                  <a:pt x="1521" y="731"/>
                </a:cubicBezTo>
                <a:cubicBezTo>
                  <a:pt x="1533" y="743"/>
                  <a:pt x="1548" y="752"/>
                  <a:pt x="1563" y="759"/>
                </a:cubicBezTo>
                <a:cubicBezTo>
                  <a:pt x="1563" y="1395"/>
                  <a:pt x="1563" y="1395"/>
                  <a:pt x="1563" y="1395"/>
                </a:cubicBezTo>
                <a:cubicBezTo>
                  <a:pt x="1433" y="1395"/>
                  <a:pt x="1433" y="1395"/>
                  <a:pt x="1433" y="1395"/>
                </a:cubicBezTo>
                <a:cubicBezTo>
                  <a:pt x="1361" y="1395"/>
                  <a:pt x="1303" y="1453"/>
                  <a:pt x="1303" y="1525"/>
                </a:cubicBezTo>
                <a:cubicBezTo>
                  <a:pt x="1303" y="1885"/>
                  <a:pt x="1303" y="1885"/>
                  <a:pt x="1303" y="1885"/>
                </a:cubicBezTo>
                <a:cubicBezTo>
                  <a:pt x="1303" y="1957"/>
                  <a:pt x="1361" y="2015"/>
                  <a:pt x="1433" y="2015"/>
                </a:cubicBezTo>
                <a:cubicBezTo>
                  <a:pt x="1563" y="2015"/>
                  <a:pt x="1563" y="2015"/>
                  <a:pt x="1563" y="2015"/>
                </a:cubicBezTo>
                <a:cubicBezTo>
                  <a:pt x="1563" y="2665"/>
                  <a:pt x="1563" y="2665"/>
                  <a:pt x="1563" y="2665"/>
                </a:cubicBezTo>
                <a:cubicBezTo>
                  <a:pt x="1427" y="2689"/>
                  <a:pt x="1323" y="2808"/>
                  <a:pt x="1323" y="2950"/>
                </a:cubicBezTo>
                <a:cubicBezTo>
                  <a:pt x="1323" y="3110"/>
                  <a:pt x="1453" y="3240"/>
                  <a:pt x="1613" y="3240"/>
                </a:cubicBezTo>
                <a:cubicBezTo>
                  <a:pt x="1773" y="3240"/>
                  <a:pt x="1903" y="3110"/>
                  <a:pt x="1903" y="2950"/>
                </a:cubicBezTo>
                <a:cubicBezTo>
                  <a:pt x="1903" y="2808"/>
                  <a:pt x="1799" y="2689"/>
                  <a:pt x="1663" y="2665"/>
                </a:cubicBezTo>
                <a:cubicBezTo>
                  <a:pt x="1663" y="2015"/>
                  <a:pt x="1663" y="2015"/>
                  <a:pt x="1663" y="2015"/>
                </a:cubicBezTo>
                <a:cubicBezTo>
                  <a:pt x="1793" y="2015"/>
                  <a:pt x="1793" y="2015"/>
                  <a:pt x="1793" y="2015"/>
                </a:cubicBezTo>
                <a:cubicBezTo>
                  <a:pt x="1865" y="2015"/>
                  <a:pt x="1923" y="1957"/>
                  <a:pt x="1923" y="1885"/>
                </a:cubicBezTo>
                <a:cubicBezTo>
                  <a:pt x="1923" y="1525"/>
                  <a:pt x="1923" y="1525"/>
                  <a:pt x="1923" y="1525"/>
                </a:cubicBezTo>
                <a:cubicBezTo>
                  <a:pt x="1923" y="1453"/>
                  <a:pt x="1865" y="1395"/>
                  <a:pt x="1793" y="1395"/>
                </a:cubicBezTo>
                <a:cubicBezTo>
                  <a:pt x="1663" y="1395"/>
                  <a:pt x="1663" y="1395"/>
                  <a:pt x="1663" y="1395"/>
                </a:cubicBezTo>
                <a:cubicBezTo>
                  <a:pt x="1663" y="759"/>
                  <a:pt x="1663" y="759"/>
                  <a:pt x="1663" y="759"/>
                </a:cubicBezTo>
                <a:cubicBezTo>
                  <a:pt x="1679" y="752"/>
                  <a:pt x="1693" y="743"/>
                  <a:pt x="1705" y="731"/>
                </a:cubicBezTo>
                <a:close/>
                <a:moveTo>
                  <a:pt x="290" y="574"/>
                </a:moveTo>
                <a:cubicBezTo>
                  <a:pt x="186" y="574"/>
                  <a:pt x="100" y="489"/>
                  <a:pt x="100" y="384"/>
                </a:cubicBezTo>
                <a:cubicBezTo>
                  <a:pt x="100" y="279"/>
                  <a:pt x="186" y="194"/>
                  <a:pt x="290" y="194"/>
                </a:cubicBezTo>
                <a:cubicBezTo>
                  <a:pt x="395" y="194"/>
                  <a:pt x="480" y="279"/>
                  <a:pt x="480" y="384"/>
                </a:cubicBezTo>
                <a:cubicBezTo>
                  <a:pt x="480" y="489"/>
                  <a:pt x="395" y="574"/>
                  <a:pt x="290" y="574"/>
                </a:cubicBezTo>
                <a:close/>
                <a:moveTo>
                  <a:pt x="1803" y="2950"/>
                </a:moveTo>
                <a:cubicBezTo>
                  <a:pt x="1803" y="3055"/>
                  <a:pt x="1718" y="3140"/>
                  <a:pt x="1613" y="3140"/>
                </a:cubicBezTo>
                <a:cubicBezTo>
                  <a:pt x="1508" y="3140"/>
                  <a:pt x="1423" y="3055"/>
                  <a:pt x="1423" y="2950"/>
                </a:cubicBezTo>
                <a:cubicBezTo>
                  <a:pt x="1423" y="2846"/>
                  <a:pt x="1508" y="2760"/>
                  <a:pt x="1613" y="2760"/>
                </a:cubicBezTo>
                <a:cubicBezTo>
                  <a:pt x="1718" y="2760"/>
                  <a:pt x="1803" y="2846"/>
                  <a:pt x="1803" y="2950"/>
                </a:cubicBezTo>
                <a:close/>
                <a:moveTo>
                  <a:pt x="1823" y="1525"/>
                </a:moveTo>
                <a:cubicBezTo>
                  <a:pt x="1823" y="1885"/>
                  <a:pt x="1823" y="1885"/>
                  <a:pt x="1823" y="1885"/>
                </a:cubicBezTo>
                <a:cubicBezTo>
                  <a:pt x="1823" y="1902"/>
                  <a:pt x="1810" y="1915"/>
                  <a:pt x="1793" y="1915"/>
                </a:cubicBezTo>
                <a:cubicBezTo>
                  <a:pt x="1433" y="1915"/>
                  <a:pt x="1433" y="1915"/>
                  <a:pt x="1433" y="1915"/>
                </a:cubicBezTo>
                <a:cubicBezTo>
                  <a:pt x="1417" y="1915"/>
                  <a:pt x="1403" y="1902"/>
                  <a:pt x="1403" y="1885"/>
                </a:cubicBezTo>
                <a:cubicBezTo>
                  <a:pt x="1403" y="1525"/>
                  <a:pt x="1403" y="1525"/>
                  <a:pt x="1403" y="1525"/>
                </a:cubicBezTo>
                <a:cubicBezTo>
                  <a:pt x="1403" y="1509"/>
                  <a:pt x="1417" y="1495"/>
                  <a:pt x="1433" y="1495"/>
                </a:cubicBezTo>
                <a:cubicBezTo>
                  <a:pt x="1793" y="1495"/>
                  <a:pt x="1793" y="1495"/>
                  <a:pt x="1793" y="1495"/>
                </a:cubicBezTo>
                <a:cubicBezTo>
                  <a:pt x="1810" y="1495"/>
                  <a:pt x="1823" y="1509"/>
                  <a:pt x="1823" y="1525"/>
                </a:cubicBezTo>
                <a:close/>
                <a:moveTo>
                  <a:pt x="1337" y="405"/>
                </a:moveTo>
                <a:cubicBezTo>
                  <a:pt x="1326" y="394"/>
                  <a:pt x="1326" y="375"/>
                  <a:pt x="1337" y="363"/>
                </a:cubicBezTo>
                <a:cubicBezTo>
                  <a:pt x="1592" y="108"/>
                  <a:pt x="1592" y="108"/>
                  <a:pt x="1592" y="108"/>
                </a:cubicBezTo>
                <a:cubicBezTo>
                  <a:pt x="1598" y="103"/>
                  <a:pt x="1605" y="100"/>
                  <a:pt x="1613" y="100"/>
                </a:cubicBezTo>
                <a:cubicBezTo>
                  <a:pt x="1621" y="100"/>
                  <a:pt x="1629" y="103"/>
                  <a:pt x="1634" y="108"/>
                </a:cubicBezTo>
                <a:cubicBezTo>
                  <a:pt x="1889" y="363"/>
                  <a:pt x="1889" y="363"/>
                  <a:pt x="1889" y="363"/>
                </a:cubicBezTo>
                <a:cubicBezTo>
                  <a:pt x="1901" y="375"/>
                  <a:pt x="1901" y="394"/>
                  <a:pt x="1889" y="405"/>
                </a:cubicBezTo>
                <a:cubicBezTo>
                  <a:pt x="1634" y="660"/>
                  <a:pt x="1634" y="660"/>
                  <a:pt x="1634" y="660"/>
                </a:cubicBezTo>
                <a:cubicBezTo>
                  <a:pt x="1623" y="672"/>
                  <a:pt x="1604" y="672"/>
                  <a:pt x="1592" y="660"/>
                </a:cubicBezTo>
                <a:lnTo>
                  <a:pt x="1337" y="405"/>
                </a:ln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065" name="Google Shape;2065;p186"/>
          <p:cNvSpPr/>
          <p:nvPr/>
        </p:nvSpPr>
        <p:spPr>
          <a:xfrm>
            <a:off x="3626341" y="775408"/>
            <a:ext cx="393344" cy="357213"/>
          </a:xfrm>
          <a:custGeom>
            <a:avLst/>
            <a:gdLst/>
            <a:ahLst/>
            <a:cxnLst/>
            <a:rect l="l" t="t" r="r" b="b"/>
            <a:pathLst>
              <a:path w="613" h="557" extrusionOk="0">
                <a:moveTo>
                  <a:pt x="560" y="439"/>
                </a:moveTo>
                <a:cubicBezTo>
                  <a:pt x="555" y="439"/>
                  <a:pt x="550" y="439"/>
                  <a:pt x="545" y="439"/>
                </a:cubicBezTo>
                <a:cubicBezTo>
                  <a:pt x="545" y="439"/>
                  <a:pt x="546" y="439"/>
                  <a:pt x="546" y="439"/>
                </a:cubicBezTo>
                <a:cubicBezTo>
                  <a:pt x="476" y="315"/>
                  <a:pt x="476" y="315"/>
                  <a:pt x="476" y="315"/>
                </a:cubicBezTo>
                <a:cubicBezTo>
                  <a:pt x="483" y="305"/>
                  <a:pt x="487" y="294"/>
                  <a:pt x="487" y="281"/>
                </a:cubicBezTo>
                <a:cubicBezTo>
                  <a:pt x="487" y="250"/>
                  <a:pt x="462" y="224"/>
                  <a:pt x="430" y="224"/>
                </a:cubicBezTo>
                <a:cubicBezTo>
                  <a:pt x="429" y="224"/>
                  <a:pt x="428" y="224"/>
                  <a:pt x="426" y="224"/>
                </a:cubicBezTo>
                <a:cubicBezTo>
                  <a:pt x="353" y="92"/>
                  <a:pt x="353" y="92"/>
                  <a:pt x="353" y="92"/>
                </a:cubicBezTo>
                <a:cubicBezTo>
                  <a:pt x="353" y="92"/>
                  <a:pt x="353" y="92"/>
                  <a:pt x="353" y="92"/>
                </a:cubicBezTo>
                <a:cubicBezTo>
                  <a:pt x="360" y="82"/>
                  <a:pt x="365" y="70"/>
                  <a:pt x="365" y="57"/>
                </a:cubicBezTo>
                <a:cubicBezTo>
                  <a:pt x="365" y="25"/>
                  <a:pt x="339" y="0"/>
                  <a:pt x="308" y="0"/>
                </a:cubicBezTo>
                <a:cubicBezTo>
                  <a:pt x="276" y="0"/>
                  <a:pt x="251" y="25"/>
                  <a:pt x="251" y="57"/>
                </a:cubicBezTo>
                <a:cubicBezTo>
                  <a:pt x="251" y="69"/>
                  <a:pt x="255" y="81"/>
                  <a:pt x="261" y="90"/>
                </a:cubicBezTo>
                <a:cubicBezTo>
                  <a:pt x="261" y="90"/>
                  <a:pt x="261" y="90"/>
                  <a:pt x="261" y="90"/>
                </a:cubicBezTo>
                <a:cubicBezTo>
                  <a:pt x="187" y="224"/>
                  <a:pt x="187" y="224"/>
                  <a:pt x="187" y="224"/>
                </a:cubicBezTo>
                <a:cubicBezTo>
                  <a:pt x="187" y="224"/>
                  <a:pt x="187" y="224"/>
                  <a:pt x="187" y="224"/>
                </a:cubicBezTo>
                <a:cubicBezTo>
                  <a:pt x="185" y="224"/>
                  <a:pt x="184" y="224"/>
                  <a:pt x="183" y="224"/>
                </a:cubicBezTo>
                <a:cubicBezTo>
                  <a:pt x="151" y="224"/>
                  <a:pt x="126" y="250"/>
                  <a:pt x="126" y="281"/>
                </a:cubicBezTo>
                <a:cubicBezTo>
                  <a:pt x="126" y="294"/>
                  <a:pt x="130" y="305"/>
                  <a:pt x="137" y="315"/>
                </a:cubicBezTo>
                <a:cubicBezTo>
                  <a:pt x="137" y="315"/>
                  <a:pt x="137" y="315"/>
                  <a:pt x="137" y="315"/>
                </a:cubicBezTo>
                <a:cubicBezTo>
                  <a:pt x="67" y="440"/>
                  <a:pt x="67" y="440"/>
                  <a:pt x="67" y="440"/>
                </a:cubicBezTo>
                <a:cubicBezTo>
                  <a:pt x="67" y="440"/>
                  <a:pt x="67" y="440"/>
                  <a:pt x="67" y="440"/>
                </a:cubicBezTo>
                <a:cubicBezTo>
                  <a:pt x="64" y="439"/>
                  <a:pt x="61" y="439"/>
                  <a:pt x="57" y="439"/>
                </a:cubicBezTo>
                <a:cubicBezTo>
                  <a:pt x="26" y="439"/>
                  <a:pt x="0" y="464"/>
                  <a:pt x="0" y="496"/>
                </a:cubicBezTo>
                <a:cubicBezTo>
                  <a:pt x="0" y="527"/>
                  <a:pt x="26" y="553"/>
                  <a:pt x="57" y="553"/>
                </a:cubicBezTo>
                <a:cubicBezTo>
                  <a:pt x="89" y="553"/>
                  <a:pt x="114" y="527"/>
                  <a:pt x="114" y="496"/>
                </a:cubicBezTo>
                <a:cubicBezTo>
                  <a:pt x="114" y="479"/>
                  <a:pt x="107" y="464"/>
                  <a:pt x="96" y="454"/>
                </a:cubicBezTo>
                <a:cubicBezTo>
                  <a:pt x="96" y="454"/>
                  <a:pt x="96" y="454"/>
                  <a:pt x="96" y="454"/>
                </a:cubicBezTo>
                <a:cubicBezTo>
                  <a:pt x="162" y="334"/>
                  <a:pt x="162" y="334"/>
                  <a:pt x="162" y="334"/>
                </a:cubicBezTo>
                <a:cubicBezTo>
                  <a:pt x="169" y="337"/>
                  <a:pt x="175" y="338"/>
                  <a:pt x="183" y="338"/>
                </a:cubicBezTo>
                <a:cubicBezTo>
                  <a:pt x="214" y="338"/>
                  <a:pt x="240" y="313"/>
                  <a:pt x="240" y="281"/>
                </a:cubicBezTo>
                <a:cubicBezTo>
                  <a:pt x="240" y="263"/>
                  <a:pt x="231" y="246"/>
                  <a:pt x="217" y="236"/>
                </a:cubicBezTo>
                <a:cubicBezTo>
                  <a:pt x="217" y="236"/>
                  <a:pt x="217" y="236"/>
                  <a:pt x="217" y="236"/>
                </a:cubicBezTo>
                <a:cubicBezTo>
                  <a:pt x="287" y="110"/>
                  <a:pt x="287" y="110"/>
                  <a:pt x="287" y="110"/>
                </a:cubicBezTo>
                <a:cubicBezTo>
                  <a:pt x="287" y="110"/>
                  <a:pt x="287" y="110"/>
                  <a:pt x="287" y="110"/>
                </a:cubicBezTo>
                <a:cubicBezTo>
                  <a:pt x="293" y="112"/>
                  <a:pt x="300" y="114"/>
                  <a:pt x="308" y="114"/>
                </a:cubicBezTo>
                <a:cubicBezTo>
                  <a:pt x="314" y="114"/>
                  <a:pt x="320" y="113"/>
                  <a:pt x="326" y="111"/>
                </a:cubicBezTo>
                <a:cubicBezTo>
                  <a:pt x="326" y="111"/>
                  <a:pt x="326" y="111"/>
                  <a:pt x="326" y="111"/>
                </a:cubicBezTo>
                <a:cubicBezTo>
                  <a:pt x="396" y="236"/>
                  <a:pt x="396" y="236"/>
                  <a:pt x="396" y="236"/>
                </a:cubicBezTo>
                <a:cubicBezTo>
                  <a:pt x="382" y="246"/>
                  <a:pt x="373" y="263"/>
                  <a:pt x="373" y="281"/>
                </a:cubicBezTo>
                <a:cubicBezTo>
                  <a:pt x="373" y="298"/>
                  <a:pt x="380" y="313"/>
                  <a:pt x="392" y="323"/>
                </a:cubicBezTo>
                <a:cubicBezTo>
                  <a:pt x="392" y="323"/>
                  <a:pt x="392" y="323"/>
                  <a:pt x="392" y="323"/>
                </a:cubicBezTo>
                <a:cubicBezTo>
                  <a:pt x="317" y="442"/>
                  <a:pt x="317" y="442"/>
                  <a:pt x="317" y="442"/>
                </a:cubicBezTo>
                <a:cubicBezTo>
                  <a:pt x="317" y="442"/>
                  <a:pt x="317" y="442"/>
                  <a:pt x="317" y="442"/>
                </a:cubicBezTo>
                <a:cubicBezTo>
                  <a:pt x="312" y="440"/>
                  <a:pt x="306" y="439"/>
                  <a:pt x="300" y="439"/>
                </a:cubicBezTo>
                <a:cubicBezTo>
                  <a:pt x="268" y="439"/>
                  <a:pt x="243" y="464"/>
                  <a:pt x="243" y="496"/>
                </a:cubicBezTo>
                <a:cubicBezTo>
                  <a:pt x="243" y="527"/>
                  <a:pt x="268" y="553"/>
                  <a:pt x="300" y="553"/>
                </a:cubicBezTo>
                <a:cubicBezTo>
                  <a:pt x="331" y="553"/>
                  <a:pt x="357" y="527"/>
                  <a:pt x="357" y="496"/>
                </a:cubicBezTo>
                <a:cubicBezTo>
                  <a:pt x="357" y="482"/>
                  <a:pt x="352" y="470"/>
                  <a:pt x="344" y="460"/>
                </a:cubicBezTo>
                <a:cubicBezTo>
                  <a:pt x="420" y="337"/>
                  <a:pt x="420" y="337"/>
                  <a:pt x="420" y="337"/>
                </a:cubicBezTo>
                <a:cubicBezTo>
                  <a:pt x="424" y="338"/>
                  <a:pt x="427" y="338"/>
                  <a:pt x="430" y="338"/>
                </a:cubicBezTo>
                <a:cubicBezTo>
                  <a:pt x="437" y="338"/>
                  <a:pt x="444" y="337"/>
                  <a:pt x="451" y="334"/>
                </a:cubicBezTo>
                <a:cubicBezTo>
                  <a:pt x="516" y="452"/>
                  <a:pt x="516" y="452"/>
                  <a:pt x="516" y="452"/>
                </a:cubicBezTo>
                <a:cubicBezTo>
                  <a:pt x="516" y="452"/>
                  <a:pt x="516" y="452"/>
                  <a:pt x="516" y="452"/>
                </a:cubicBezTo>
                <a:cubicBezTo>
                  <a:pt x="502" y="464"/>
                  <a:pt x="493" y="483"/>
                  <a:pt x="496" y="503"/>
                </a:cubicBezTo>
                <a:cubicBezTo>
                  <a:pt x="499" y="529"/>
                  <a:pt x="519" y="549"/>
                  <a:pt x="545" y="552"/>
                </a:cubicBezTo>
                <a:cubicBezTo>
                  <a:pt x="582" y="557"/>
                  <a:pt x="613" y="526"/>
                  <a:pt x="609" y="488"/>
                </a:cubicBezTo>
                <a:cubicBezTo>
                  <a:pt x="606" y="463"/>
                  <a:pt x="585" y="443"/>
                  <a:pt x="560" y="439"/>
                </a:cubicBezTo>
                <a:close/>
                <a:moveTo>
                  <a:pt x="57" y="521"/>
                </a:moveTo>
                <a:cubicBezTo>
                  <a:pt x="43" y="521"/>
                  <a:pt x="32" y="510"/>
                  <a:pt x="32" y="496"/>
                </a:cubicBezTo>
                <a:cubicBezTo>
                  <a:pt x="32" y="482"/>
                  <a:pt x="43" y="471"/>
                  <a:pt x="57" y="471"/>
                </a:cubicBezTo>
                <a:cubicBezTo>
                  <a:pt x="71" y="471"/>
                  <a:pt x="82" y="482"/>
                  <a:pt x="82" y="496"/>
                </a:cubicBezTo>
                <a:cubicBezTo>
                  <a:pt x="82" y="510"/>
                  <a:pt x="71" y="521"/>
                  <a:pt x="57" y="521"/>
                </a:cubicBezTo>
                <a:close/>
                <a:moveTo>
                  <a:pt x="183" y="306"/>
                </a:moveTo>
                <a:cubicBezTo>
                  <a:pt x="169" y="306"/>
                  <a:pt x="158" y="295"/>
                  <a:pt x="158" y="281"/>
                </a:cubicBezTo>
                <a:cubicBezTo>
                  <a:pt x="158" y="267"/>
                  <a:pt x="169" y="256"/>
                  <a:pt x="183" y="256"/>
                </a:cubicBezTo>
                <a:cubicBezTo>
                  <a:pt x="197" y="256"/>
                  <a:pt x="208" y="267"/>
                  <a:pt x="208" y="281"/>
                </a:cubicBezTo>
                <a:cubicBezTo>
                  <a:pt x="208" y="295"/>
                  <a:pt x="197" y="306"/>
                  <a:pt x="183" y="306"/>
                </a:cubicBezTo>
                <a:close/>
                <a:moveTo>
                  <a:pt x="308" y="82"/>
                </a:moveTo>
                <a:cubicBezTo>
                  <a:pt x="294" y="82"/>
                  <a:pt x="283" y="71"/>
                  <a:pt x="283" y="57"/>
                </a:cubicBezTo>
                <a:cubicBezTo>
                  <a:pt x="283" y="43"/>
                  <a:pt x="294" y="32"/>
                  <a:pt x="308" y="32"/>
                </a:cubicBezTo>
                <a:cubicBezTo>
                  <a:pt x="321" y="32"/>
                  <a:pt x="333" y="43"/>
                  <a:pt x="333" y="57"/>
                </a:cubicBezTo>
                <a:cubicBezTo>
                  <a:pt x="333" y="71"/>
                  <a:pt x="321" y="82"/>
                  <a:pt x="308" y="82"/>
                </a:cubicBezTo>
                <a:close/>
                <a:moveTo>
                  <a:pt x="300" y="521"/>
                </a:moveTo>
                <a:cubicBezTo>
                  <a:pt x="286" y="521"/>
                  <a:pt x="275" y="510"/>
                  <a:pt x="275" y="496"/>
                </a:cubicBezTo>
                <a:cubicBezTo>
                  <a:pt x="275" y="482"/>
                  <a:pt x="286" y="471"/>
                  <a:pt x="300" y="471"/>
                </a:cubicBezTo>
                <a:cubicBezTo>
                  <a:pt x="313" y="471"/>
                  <a:pt x="325" y="482"/>
                  <a:pt x="325" y="496"/>
                </a:cubicBezTo>
                <a:cubicBezTo>
                  <a:pt x="325" y="510"/>
                  <a:pt x="313" y="521"/>
                  <a:pt x="300" y="521"/>
                </a:cubicBezTo>
                <a:close/>
                <a:moveTo>
                  <a:pt x="430" y="306"/>
                </a:moveTo>
                <a:cubicBezTo>
                  <a:pt x="416" y="306"/>
                  <a:pt x="405" y="295"/>
                  <a:pt x="405" y="281"/>
                </a:cubicBezTo>
                <a:cubicBezTo>
                  <a:pt x="405" y="267"/>
                  <a:pt x="416" y="256"/>
                  <a:pt x="430" y="256"/>
                </a:cubicBezTo>
                <a:cubicBezTo>
                  <a:pt x="444" y="256"/>
                  <a:pt x="455" y="267"/>
                  <a:pt x="455" y="281"/>
                </a:cubicBezTo>
                <a:cubicBezTo>
                  <a:pt x="455" y="295"/>
                  <a:pt x="444" y="306"/>
                  <a:pt x="430" y="306"/>
                </a:cubicBezTo>
                <a:close/>
                <a:moveTo>
                  <a:pt x="571" y="512"/>
                </a:moveTo>
                <a:cubicBezTo>
                  <a:pt x="566" y="518"/>
                  <a:pt x="559" y="521"/>
                  <a:pt x="552" y="521"/>
                </a:cubicBezTo>
                <a:cubicBezTo>
                  <a:pt x="552" y="521"/>
                  <a:pt x="552" y="521"/>
                  <a:pt x="552" y="521"/>
                </a:cubicBezTo>
                <a:cubicBezTo>
                  <a:pt x="551" y="521"/>
                  <a:pt x="550" y="521"/>
                  <a:pt x="549" y="521"/>
                </a:cubicBezTo>
                <a:cubicBezTo>
                  <a:pt x="538" y="519"/>
                  <a:pt x="529" y="510"/>
                  <a:pt x="527" y="499"/>
                </a:cubicBezTo>
                <a:cubicBezTo>
                  <a:pt x="526" y="489"/>
                  <a:pt x="531" y="483"/>
                  <a:pt x="533" y="479"/>
                </a:cubicBezTo>
                <a:cubicBezTo>
                  <a:pt x="538" y="474"/>
                  <a:pt x="545" y="471"/>
                  <a:pt x="552" y="471"/>
                </a:cubicBezTo>
                <a:cubicBezTo>
                  <a:pt x="553" y="471"/>
                  <a:pt x="554" y="471"/>
                  <a:pt x="556" y="471"/>
                </a:cubicBezTo>
                <a:cubicBezTo>
                  <a:pt x="567" y="472"/>
                  <a:pt x="576" y="481"/>
                  <a:pt x="577" y="492"/>
                </a:cubicBezTo>
                <a:cubicBezTo>
                  <a:pt x="578" y="502"/>
                  <a:pt x="574" y="509"/>
                  <a:pt x="571" y="512"/>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nvGrpSpPr>
          <p:cNvPr id="2066" name="Google Shape;2066;p186"/>
          <p:cNvGrpSpPr/>
          <p:nvPr/>
        </p:nvGrpSpPr>
        <p:grpSpPr>
          <a:xfrm>
            <a:off x="5462165" y="4703029"/>
            <a:ext cx="531791" cy="502651"/>
            <a:chOff x="7094763" y="5142562"/>
            <a:chExt cx="350068" cy="330887"/>
          </a:xfrm>
        </p:grpSpPr>
        <p:sp>
          <p:nvSpPr>
            <p:cNvPr id="2067" name="Google Shape;2067;p186"/>
            <p:cNvSpPr/>
            <p:nvPr/>
          </p:nvSpPr>
          <p:spPr>
            <a:xfrm>
              <a:off x="7094763" y="5142562"/>
              <a:ext cx="350068" cy="330887"/>
            </a:xfrm>
            <a:custGeom>
              <a:avLst/>
              <a:gdLst/>
              <a:ahLst/>
              <a:cxnLst/>
              <a:rect l="l" t="t" r="r" b="b"/>
              <a:pathLst>
                <a:path w="3318" h="3136" extrusionOk="0">
                  <a:moveTo>
                    <a:pt x="3108" y="1428"/>
                  </a:moveTo>
                  <a:cubicBezTo>
                    <a:pt x="2755" y="1428"/>
                    <a:pt x="2755" y="1428"/>
                    <a:pt x="2755" y="1428"/>
                  </a:cubicBezTo>
                  <a:cubicBezTo>
                    <a:pt x="1824" y="870"/>
                    <a:pt x="1824" y="870"/>
                    <a:pt x="1824" y="870"/>
                  </a:cubicBezTo>
                  <a:cubicBezTo>
                    <a:pt x="1836" y="855"/>
                    <a:pt x="1847" y="838"/>
                    <a:pt x="1854" y="819"/>
                  </a:cubicBezTo>
                  <a:cubicBezTo>
                    <a:pt x="1865" y="794"/>
                    <a:pt x="1853" y="765"/>
                    <a:pt x="1827" y="754"/>
                  </a:cubicBezTo>
                  <a:cubicBezTo>
                    <a:pt x="1802" y="743"/>
                    <a:pt x="1773" y="755"/>
                    <a:pt x="1762" y="781"/>
                  </a:cubicBezTo>
                  <a:cubicBezTo>
                    <a:pt x="1756" y="796"/>
                    <a:pt x="1746" y="809"/>
                    <a:pt x="1735" y="819"/>
                  </a:cubicBezTo>
                  <a:cubicBezTo>
                    <a:pt x="1686" y="801"/>
                    <a:pt x="1632" y="800"/>
                    <a:pt x="1584" y="819"/>
                  </a:cubicBezTo>
                  <a:cubicBezTo>
                    <a:pt x="1564" y="800"/>
                    <a:pt x="1550" y="774"/>
                    <a:pt x="1548" y="746"/>
                  </a:cubicBezTo>
                  <a:cubicBezTo>
                    <a:pt x="1545" y="703"/>
                    <a:pt x="1566" y="663"/>
                    <a:pt x="1603" y="641"/>
                  </a:cubicBezTo>
                  <a:cubicBezTo>
                    <a:pt x="1658" y="610"/>
                    <a:pt x="1696" y="556"/>
                    <a:pt x="1706" y="495"/>
                  </a:cubicBezTo>
                  <a:cubicBezTo>
                    <a:pt x="1735" y="495"/>
                    <a:pt x="1735" y="495"/>
                    <a:pt x="1735" y="495"/>
                  </a:cubicBezTo>
                  <a:cubicBezTo>
                    <a:pt x="1806" y="495"/>
                    <a:pt x="1865" y="437"/>
                    <a:pt x="1865" y="365"/>
                  </a:cubicBezTo>
                  <a:cubicBezTo>
                    <a:pt x="1865" y="130"/>
                    <a:pt x="1865" y="130"/>
                    <a:pt x="1865" y="130"/>
                  </a:cubicBezTo>
                  <a:cubicBezTo>
                    <a:pt x="1865" y="58"/>
                    <a:pt x="1806" y="0"/>
                    <a:pt x="1735" y="0"/>
                  </a:cubicBezTo>
                  <a:cubicBezTo>
                    <a:pt x="1583" y="0"/>
                    <a:pt x="1583" y="0"/>
                    <a:pt x="1583" y="0"/>
                  </a:cubicBezTo>
                  <a:cubicBezTo>
                    <a:pt x="1511" y="0"/>
                    <a:pt x="1453" y="58"/>
                    <a:pt x="1453" y="130"/>
                  </a:cubicBezTo>
                  <a:cubicBezTo>
                    <a:pt x="1453" y="365"/>
                    <a:pt x="1453" y="365"/>
                    <a:pt x="1453" y="365"/>
                  </a:cubicBezTo>
                  <a:cubicBezTo>
                    <a:pt x="1453" y="437"/>
                    <a:pt x="1511" y="495"/>
                    <a:pt x="1583" y="495"/>
                  </a:cubicBezTo>
                  <a:cubicBezTo>
                    <a:pt x="1603" y="495"/>
                    <a:pt x="1603" y="495"/>
                    <a:pt x="1603" y="495"/>
                  </a:cubicBezTo>
                  <a:cubicBezTo>
                    <a:pt x="1595" y="520"/>
                    <a:pt x="1577" y="541"/>
                    <a:pt x="1553" y="555"/>
                  </a:cubicBezTo>
                  <a:cubicBezTo>
                    <a:pt x="1483" y="596"/>
                    <a:pt x="1443" y="672"/>
                    <a:pt x="1448" y="753"/>
                  </a:cubicBezTo>
                  <a:cubicBezTo>
                    <a:pt x="1451" y="797"/>
                    <a:pt x="1468" y="837"/>
                    <a:pt x="1494" y="869"/>
                  </a:cubicBezTo>
                  <a:cubicBezTo>
                    <a:pt x="563" y="1428"/>
                    <a:pt x="563" y="1428"/>
                    <a:pt x="563" y="1428"/>
                  </a:cubicBezTo>
                  <a:cubicBezTo>
                    <a:pt x="210" y="1428"/>
                    <a:pt x="210" y="1428"/>
                    <a:pt x="210" y="1428"/>
                  </a:cubicBezTo>
                  <a:cubicBezTo>
                    <a:pt x="94" y="1428"/>
                    <a:pt x="0" y="1522"/>
                    <a:pt x="0" y="1638"/>
                  </a:cubicBezTo>
                  <a:cubicBezTo>
                    <a:pt x="0" y="2926"/>
                    <a:pt x="0" y="2926"/>
                    <a:pt x="0" y="2926"/>
                  </a:cubicBezTo>
                  <a:cubicBezTo>
                    <a:pt x="0" y="3042"/>
                    <a:pt x="94" y="3136"/>
                    <a:pt x="210" y="3136"/>
                  </a:cubicBezTo>
                  <a:cubicBezTo>
                    <a:pt x="3108" y="3136"/>
                    <a:pt x="3108" y="3136"/>
                    <a:pt x="3108" y="3136"/>
                  </a:cubicBezTo>
                  <a:cubicBezTo>
                    <a:pt x="3224" y="3136"/>
                    <a:pt x="3318" y="3042"/>
                    <a:pt x="3318" y="2926"/>
                  </a:cubicBezTo>
                  <a:cubicBezTo>
                    <a:pt x="3318" y="1638"/>
                    <a:pt x="3318" y="1638"/>
                    <a:pt x="3318" y="1638"/>
                  </a:cubicBezTo>
                  <a:cubicBezTo>
                    <a:pt x="3318" y="1522"/>
                    <a:pt x="3224" y="1428"/>
                    <a:pt x="3108" y="1428"/>
                  </a:cubicBezTo>
                  <a:close/>
                  <a:moveTo>
                    <a:pt x="1553" y="365"/>
                  </a:moveTo>
                  <a:cubicBezTo>
                    <a:pt x="1553" y="130"/>
                    <a:pt x="1553" y="130"/>
                    <a:pt x="1553" y="130"/>
                  </a:cubicBezTo>
                  <a:cubicBezTo>
                    <a:pt x="1553" y="113"/>
                    <a:pt x="1567" y="100"/>
                    <a:pt x="1583" y="100"/>
                  </a:cubicBezTo>
                  <a:cubicBezTo>
                    <a:pt x="1735" y="100"/>
                    <a:pt x="1735" y="100"/>
                    <a:pt x="1735" y="100"/>
                  </a:cubicBezTo>
                  <a:cubicBezTo>
                    <a:pt x="1751" y="100"/>
                    <a:pt x="1765" y="113"/>
                    <a:pt x="1765" y="130"/>
                  </a:cubicBezTo>
                  <a:cubicBezTo>
                    <a:pt x="1765" y="365"/>
                    <a:pt x="1765" y="365"/>
                    <a:pt x="1765" y="365"/>
                  </a:cubicBezTo>
                  <a:cubicBezTo>
                    <a:pt x="1765" y="382"/>
                    <a:pt x="1751" y="395"/>
                    <a:pt x="1735" y="395"/>
                  </a:cubicBezTo>
                  <a:cubicBezTo>
                    <a:pt x="1583" y="395"/>
                    <a:pt x="1583" y="395"/>
                    <a:pt x="1583" y="395"/>
                  </a:cubicBezTo>
                  <a:cubicBezTo>
                    <a:pt x="1567" y="395"/>
                    <a:pt x="1553" y="382"/>
                    <a:pt x="1553" y="365"/>
                  </a:cubicBezTo>
                  <a:close/>
                  <a:moveTo>
                    <a:pt x="1580" y="934"/>
                  </a:moveTo>
                  <a:cubicBezTo>
                    <a:pt x="1602" y="943"/>
                    <a:pt x="1624" y="948"/>
                    <a:pt x="1648" y="949"/>
                  </a:cubicBezTo>
                  <a:cubicBezTo>
                    <a:pt x="1652" y="949"/>
                    <a:pt x="1655" y="949"/>
                    <a:pt x="1659" y="949"/>
                  </a:cubicBezTo>
                  <a:cubicBezTo>
                    <a:pt x="1686" y="949"/>
                    <a:pt x="1713" y="944"/>
                    <a:pt x="1737" y="934"/>
                  </a:cubicBezTo>
                  <a:cubicBezTo>
                    <a:pt x="2561" y="1428"/>
                    <a:pt x="2561" y="1428"/>
                    <a:pt x="2561" y="1428"/>
                  </a:cubicBezTo>
                  <a:cubicBezTo>
                    <a:pt x="757" y="1428"/>
                    <a:pt x="757" y="1428"/>
                    <a:pt x="757" y="1428"/>
                  </a:cubicBezTo>
                  <a:lnTo>
                    <a:pt x="1580" y="934"/>
                  </a:lnTo>
                  <a:close/>
                  <a:moveTo>
                    <a:pt x="3218" y="2926"/>
                  </a:moveTo>
                  <a:cubicBezTo>
                    <a:pt x="3218" y="2987"/>
                    <a:pt x="3169" y="3036"/>
                    <a:pt x="3108" y="3036"/>
                  </a:cubicBezTo>
                  <a:cubicBezTo>
                    <a:pt x="210" y="3036"/>
                    <a:pt x="210" y="3036"/>
                    <a:pt x="210" y="3036"/>
                  </a:cubicBezTo>
                  <a:cubicBezTo>
                    <a:pt x="149" y="3036"/>
                    <a:pt x="100" y="2987"/>
                    <a:pt x="100" y="2926"/>
                  </a:cubicBezTo>
                  <a:cubicBezTo>
                    <a:pt x="100" y="1638"/>
                    <a:pt x="100" y="1638"/>
                    <a:pt x="100" y="1638"/>
                  </a:cubicBezTo>
                  <a:cubicBezTo>
                    <a:pt x="100" y="1578"/>
                    <a:pt x="149" y="1528"/>
                    <a:pt x="210" y="1528"/>
                  </a:cubicBezTo>
                  <a:cubicBezTo>
                    <a:pt x="3108" y="1528"/>
                    <a:pt x="3108" y="1528"/>
                    <a:pt x="3108" y="1528"/>
                  </a:cubicBezTo>
                  <a:cubicBezTo>
                    <a:pt x="3169" y="1528"/>
                    <a:pt x="3218" y="1578"/>
                    <a:pt x="3218" y="1638"/>
                  </a:cubicBezTo>
                  <a:lnTo>
                    <a:pt x="3218" y="2926"/>
                  </a:ln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068" name="Google Shape;2068;p186"/>
            <p:cNvSpPr/>
            <p:nvPr/>
          </p:nvSpPr>
          <p:spPr>
            <a:xfrm>
              <a:off x="7150286" y="5334431"/>
              <a:ext cx="10569" cy="97888"/>
            </a:xfrm>
            <a:custGeom>
              <a:avLst/>
              <a:gdLst/>
              <a:ahLst/>
              <a:cxnLst/>
              <a:rect l="l" t="t" r="r" b="b"/>
              <a:pathLst>
                <a:path w="100" h="928" extrusionOk="0">
                  <a:moveTo>
                    <a:pt x="50" y="0"/>
                  </a:moveTo>
                  <a:cubicBezTo>
                    <a:pt x="23" y="0"/>
                    <a:pt x="0" y="22"/>
                    <a:pt x="0" y="50"/>
                  </a:cubicBezTo>
                  <a:cubicBezTo>
                    <a:pt x="0" y="878"/>
                    <a:pt x="0" y="878"/>
                    <a:pt x="0" y="878"/>
                  </a:cubicBezTo>
                  <a:cubicBezTo>
                    <a:pt x="0" y="906"/>
                    <a:pt x="23" y="928"/>
                    <a:pt x="50" y="928"/>
                  </a:cubicBezTo>
                  <a:cubicBezTo>
                    <a:pt x="78" y="928"/>
                    <a:pt x="100" y="906"/>
                    <a:pt x="100" y="878"/>
                  </a:cubicBezTo>
                  <a:cubicBezTo>
                    <a:pt x="100" y="50"/>
                    <a:pt x="100" y="50"/>
                    <a:pt x="100" y="50"/>
                  </a:cubicBezTo>
                  <a:cubicBezTo>
                    <a:pt x="100" y="22"/>
                    <a:pt x="78" y="0"/>
                    <a:pt x="50" y="0"/>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069" name="Google Shape;2069;p186"/>
            <p:cNvSpPr/>
            <p:nvPr/>
          </p:nvSpPr>
          <p:spPr>
            <a:xfrm>
              <a:off x="7207419" y="5334431"/>
              <a:ext cx="10569" cy="97888"/>
            </a:xfrm>
            <a:custGeom>
              <a:avLst/>
              <a:gdLst/>
              <a:ahLst/>
              <a:cxnLst/>
              <a:rect l="l" t="t" r="r" b="b"/>
              <a:pathLst>
                <a:path w="100" h="928" extrusionOk="0">
                  <a:moveTo>
                    <a:pt x="50" y="0"/>
                  </a:moveTo>
                  <a:cubicBezTo>
                    <a:pt x="22" y="0"/>
                    <a:pt x="0" y="22"/>
                    <a:pt x="0" y="50"/>
                  </a:cubicBezTo>
                  <a:cubicBezTo>
                    <a:pt x="0" y="878"/>
                    <a:pt x="0" y="878"/>
                    <a:pt x="0" y="878"/>
                  </a:cubicBezTo>
                  <a:cubicBezTo>
                    <a:pt x="0" y="906"/>
                    <a:pt x="22" y="928"/>
                    <a:pt x="50" y="928"/>
                  </a:cubicBezTo>
                  <a:cubicBezTo>
                    <a:pt x="77" y="928"/>
                    <a:pt x="100" y="906"/>
                    <a:pt x="100" y="878"/>
                  </a:cubicBezTo>
                  <a:cubicBezTo>
                    <a:pt x="100" y="50"/>
                    <a:pt x="100" y="50"/>
                    <a:pt x="100" y="50"/>
                  </a:cubicBezTo>
                  <a:cubicBezTo>
                    <a:pt x="100" y="22"/>
                    <a:pt x="77" y="0"/>
                    <a:pt x="50" y="0"/>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070" name="Google Shape;2070;p186"/>
            <p:cNvSpPr/>
            <p:nvPr/>
          </p:nvSpPr>
          <p:spPr>
            <a:xfrm>
              <a:off x="7264474" y="5334431"/>
              <a:ext cx="10569" cy="97888"/>
            </a:xfrm>
            <a:custGeom>
              <a:avLst/>
              <a:gdLst/>
              <a:ahLst/>
              <a:cxnLst/>
              <a:rect l="l" t="t" r="r" b="b"/>
              <a:pathLst>
                <a:path w="100" h="928" extrusionOk="0">
                  <a:moveTo>
                    <a:pt x="50" y="0"/>
                  </a:moveTo>
                  <a:cubicBezTo>
                    <a:pt x="22" y="0"/>
                    <a:pt x="0" y="22"/>
                    <a:pt x="0" y="50"/>
                  </a:cubicBezTo>
                  <a:cubicBezTo>
                    <a:pt x="0" y="878"/>
                    <a:pt x="0" y="878"/>
                    <a:pt x="0" y="878"/>
                  </a:cubicBezTo>
                  <a:cubicBezTo>
                    <a:pt x="0" y="906"/>
                    <a:pt x="22" y="928"/>
                    <a:pt x="50" y="928"/>
                  </a:cubicBezTo>
                  <a:cubicBezTo>
                    <a:pt x="78" y="928"/>
                    <a:pt x="100" y="906"/>
                    <a:pt x="100" y="878"/>
                  </a:cubicBezTo>
                  <a:cubicBezTo>
                    <a:pt x="100" y="50"/>
                    <a:pt x="100" y="50"/>
                    <a:pt x="100" y="50"/>
                  </a:cubicBezTo>
                  <a:cubicBezTo>
                    <a:pt x="100" y="22"/>
                    <a:pt x="78" y="0"/>
                    <a:pt x="50" y="0"/>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071" name="Google Shape;2071;p186"/>
            <p:cNvSpPr/>
            <p:nvPr/>
          </p:nvSpPr>
          <p:spPr>
            <a:xfrm>
              <a:off x="7321607" y="5334431"/>
              <a:ext cx="10492" cy="97888"/>
            </a:xfrm>
            <a:custGeom>
              <a:avLst/>
              <a:gdLst/>
              <a:ahLst/>
              <a:cxnLst/>
              <a:rect l="l" t="t" r="r" b="b"/>
              <a:pathLst>
                <a:path w="100" h="928" extrusionOk="0">
                  <a:moveTo>
                    <a:pt x="50" y="0"/>
                  </a:moveTo>
                  <a:cubicBezTo>
                    <a:pt x="23" y="0"/>
                    <a:pt x="0" y="22"/>
                    <a:pt x="0" y="50"/>
                  </a:cubicBezTo>
                  <a:cubicBezTo>
                    <a:pt x="0" y="878"/>
                    <a:pt x="0" y="878"/>
                    <a:pt x="0" y="878"/>
                  </a:cubicBezTo>
                  <a:cubicBezTo>
                    <a:pt x="0" y="906"/>
                    <a:pt x="23" y="928"/>
                    <a:pt x="50" y="928"/>
                  </a:cubicBezTo>
                  <a:cubicBezTo>
                    <a:pt x="78" y="928"/>
                    <a:pt x="100" y="906"/>
                    <a:pt x="100" y="878"/>
                  </a:cubicBezTo>
                  <a:cubicBezTo>
                    <a:pt x="100" y="50"/>
                    <a:pt x="100" y="50"/>
                    <a:pt x="100" y="50"/>
                  </a:cubicBezTo>
                  <a:cubicBezTo>
                    <a:pt x="100" y="22"/>
                    <a:pt x="78" y="0"/>
                    <a:pt x="50" y="0"/>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072" name="Google Shape;2072;p186"/>
            <p:cNvSpPr/>
            <p:nvPr/>
          </p:nvSpPr>
          <p:spPr>
            <a:xfrm>
              <a:off x="7378662" y="5334431"/>
              <a:ext cx="10569" cy="97888"/>
            </a:xfrm>
            <a:custGeom>
              <a:avLst/>
              <a:gdLst/>
              <a:ahLst/>
              <a:cxnLst/>
              <a:rect l="l" t="t" r="r" b="b"/>
              <a:pathLst>
                <a:path w="100" h="928" extrusionOk="0">
                  <a:moveTo>
                    <a:pt x="50" y="0"/>
                  </a:moveTo>
                  <a:cubicBezTo>
                    <a:pt x="23" y="0"/>
                    <a:pt x="0" y="22"/>
                    <a:pt x="0" y="50"/>
                  </a:cubicBezTo>
                  <a:cubicBezTo>
                    <a:pt x="0" y="878"/>
                    <a:pt x="0" y="878"/>
                    <a:pt x="0" y="878"/>
                  </a:cubicBezTo>
                  <a:cubicBezTo>
                    <a:pt x="0" y="906"/>
                    <a:pt x="23" y="928"/>
                    <a:pt x="50" y="928"/>
                  </a:cubicBezTo>
                  <a:cubicBezTo>
                    <a:pt x="78" y="928"/>
                    <a:pt x="100" y="906"/>
                    <a:pt x="100" y="878"/>
                  </a:cubicBezTo>
                  <a:cubicBezTo>
                    <a:pt x="100" y="50"/>
                    <a:pt x="100" y="50"/>
                    <a:pt x="100" y="50"/>
                  </a:cubicBezTo>
                  <a:cubicBezTo>
                    <a:pt x="100" y="22"/>
                    <a:pt x="78" y="0"/>
                    <a:pt x="50" y="0"/>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sp>
        <p:nvSpPr>
          <p:cNvPr id="2073" name="Google Shape;2073;p186"/>
          <p:cNvSpPr txBox="1"/>
          <p:nvPr/>
        </p:nvSpPr>
        <p:spPr>
          <a:xfrm>
            <a:off x="685800" y="2202220"/>
            <a:ext cx="3149601" cy="2585323"/>
          </a:xfrm>
          <a:prstGeom prst="rect">
            <a:avLst/>
          </a:prstGeom>
          <a:noFill/>
          <a:ln>
            <a:noFill/>
          </a:ln>
        </p:spPr>
        <p:txBody>
          <a:bodyPr spcFirstLastPara="1" wrap="square" lIns="0" tIns="0" rIns="0" bIns="0" anchor="ctr" anchorCtr="0">
            <a:noAutofit/>
          </a:bodyPr>
          <a:lstStyle/>
          <a:p>
            <a:pPr marR="0" lvl="0" algn="l" rtl="0">
              <a:lnSpc>
                <a:spcPct val="80000"/>
              </a:lnSpc>
              <a:spcBef>
                <a:spcPts val="0"/>
              </a:spcBef>
              <a:spcAft>
                <a:spcPts val="0"/>
              </a:spcAft>
              <a:buClr>
                <a:srgbClr val="000000"/>
              </a:buClr>
              <a:buSzPts val="4200"/>
            </a:pPr>
            <a:r>
              <a:rPr lang="en-US" sz="4200" b="1" dirty="0">
                <a:solidFill>
                  <a:srgbClr val="000000"/>
                </a:solidFill>
                <a:latin typeface="Arial"/>
                <a:ea typeface="Arial"/>
                <a:cs typeface="Arial"/>
                <a:sym typeface="Arial"/>
              </a:rPr>
              <a:t>Turning </a:t>
            </a:r>
            <a:br>
              <a:rPr lang="en-US" sz="4200" b="1" dirty="0">
                <a:solidFill>
                  <a:srgbClr val="000000"/>
                </a:solidFill>
                <a:latin typeface="Arial"/>
                <a:ea typeface="Arial"/>
                <a:cs typeface="Arial"/>
                <a:sym typeface="Arial"/>
              </a:rPr>
            </a:br>
            <a:r>
              <a:rPr lang="en-US" sz="4200" b="1" dirty="0">
                <a:solidFill>
                  <a:srgbClr val="000000"/>
                </a:solidFill>
                <a:latin typeface="Arial"/>
                <a:ea typeface="Arial"/>
                <a:cs typeface="Arial"/>
                <a:sym typeface="Arial"/>
              </a:rPr>
              <a:t>Real-time Data Into Action </a:t>
            </a:r>
            <a:br>
              <a:rPr lang="en-US" sz="4200" b="1" dirty="0">
                <a:solidFill>
                  <a:srgbClr val="000000"/>
                </a:solidFill>
                <a:latin typeface="Arial"/>
                <a:ea typeface="Arial"/>
                <a:cs typeface="Arial"/>
                <a:sym typeface="Arial"/>
              </a:rPr>
            </a:br>
            <a:r>
              <a:rPr lang="en-US" sz="4200" b="1" dirty="0">
                <a:solidFill>
                  <a:srgbClr val="000000"/>
                </a:solidFill>
                <a:latin typeface="Arial"/>
                <a:ea typeface="Arial"/>
                <a:cs typeface="Arial"/>
                <a:sym typeface="Arial"/>
              </a:rPr>
              <a:t>is Hard</a:t>
            </a:r>
            <a:endParaRPr sz="1900" dirty="0"/>
          </a:p>
        </p:txBody>
      </p:sp>
      <p:sp>
        <p:nvSpPr>
          <p:cNvPr id="2074" name="Google Shape;2074;p186"/>
          <p:cNvSpPr/>
          <p:nvPr/>
        </p:nvSpPr>
        <p:spPr>
          <a:xfrm>
            <a:off x="7896710" y="2583133"/>
            <a:ext cx="1509296" cy="1509296"/>
          </a:xfrm>
          <a:prstGeom prst="ellipse">
            <a:avLst/>
          </a:prstGeom>
          <a:gradFill>
            <a:gsLst>
              <a:gs pos="0">
                <a:srgbClr val="000000">
                  <a:alpha val="34901"/>
                </a:srgbClr>
              </a:gs>
              <a:gs pos="1000">
                <a:srgbClr val="000000">
                  <a:alpha val="34901"/>
                </a:srgbClr>
              </a:gs>
              <a:gs pos="76000">
                <a:srgbClr val="000000">
                  <a:alpha val="58823"/>
                </a:srgbClr>
              </a:gs>
              <a:gs pos="100000">
                <a:srgbClr val="000000">
                  <a:alpha val="58823"/>
                </a:srgbClr>
              </a:gs>
            </a:gsLst>
            <a:path path="circle">
              <a:fillToRect r="100000" b="100000"/>
            </a:path>
            <a:tileRect l="-100000" t="-100000"/>
          </a:gradFill>
          <a:ln>
            <a:noFill/>
          </a:ln>
        </p:spPr>
        <p:txBody>
          <a:bodyPr spcFirstLastPara="1" wrap="square" lIns="0" tIns="0" rIns="0" bIns="0" anchor="ctr" anchorCtr="0">
            <a:noAutofit/>
          </a:bodyPr>
          <a:lstStyle/>
          <a:p>
            <a:pPr marL="0" marR="0" lvl="0" indent="0" algn="ctr" rtl="0">
              <a:lnSpc>
                <a:spcPct val="85000"/>
              </a:lnSpc>
              <a:spcBef>
                <a:spcPts val="0"/>
              </a:spcBef>
              <a:spcAft>
                <a:spcPts val="0"/>
              </a:spcAft>
              <a:buNone/>
            </a:pPr>
            <a:r>
              <a:rPr lang="en-US" sz="1600">
                <a:solidFill>
                  <a:srgbClr val="FFFFFF"/>
                </a:solidFill>
                <a:latin typeface="Arial"/>
                <a:ea typeface="Arial"/>
                <a:cs typeface="Arial"/>
                <a:sym typeface="Arial"/>
              </a:rPr>
              <a:t>Data</a:t>
            </a:r>
            <a:br>
              <a:rPr lang="en-US" sz="1600">
                <a:solidFill>
                  <a:srgbClr val="FFFFFF"/>
                </a:solidFill>
                <a:latin typeface="Arial"/>
                <a:ea typeface="Arial"/>
                <a:cs typeface="Arial"/>
                <a:sym typeface="Arial"/>
              </a:rPr>
            </a:br>
            <a:r>
              <a:rPr lang="en-US" sz="1600">
                <a:solidFill>
                  <a:srgbClr val="FFFFFF"/>
                </a:solidFill>
                <a:latin typeface="Arial"/>
                <a:ea typeface="Arial"/>
                <a:cs typeface="Arial"/>
                <a:sym typeface="Arial"/>
              </a:rPr>
              <a:t>Lakes</a:t>
            </a:r>
            <a:endParaRPr sz="1900"/>
          </a:p>
        </p:txBody>
      </p:sp>
      <p:sp>
        <p:nvSpPr>
          <p:cNvPr id="2075" name="Google Shape;2075;p186"/>
          <p:cNvSpPr/>
          <p:nvPr/>
        </p:nvSpPr>
        <p:spPr>
          <a:xfrm>
            <a:off x="7553947" y="4445864"/>
            <a:ext cx="2139647" cy="2139647"/>
          </a:xfrm>
          <a:prstGeom prst="ellipse">
            <a:avLst/>
          </a:prstGeom>
          <a:gradFill>
            <a:gsLst>
              <a:gs pos="0">
                <a:srgbClr val="000000">
                  <a:alpha val="34901"/>
                </a:srgbClr>
              </a:gs>
              <a:gs pos="1000">
                <a:srgbClr val="000000">
                  <a:alpha val="34901"/>
                </a:srgbClr>
              </a:gs>
              <a:gs pos="76000">
                <a:srgbClr val="000000">
                  <a:alpha val="58823"/>
                </a:srgbClr>
              </a:gs>
              <a:gs pos="100000">
                <a:srgbClr val="000000">
                  <a:alpha val="58823"/>
                </a:srgbClr>
              </a:gs>
            </a:gsLst>
            <a:path path="circle">
              <a:fillToRect r="100000" b="100000"/>
            </a:path>
            <a:tileRect l="-100000" t="-100000"/>
          </a:gradFill>
          <a:ln>
            <a:noFill/>
          </a:ln>
        </p:spPr>
        <p:txBody>
          <a:bodyPr spcFirstLastPara="1" wrap="square" lIns="0" tIns="0" rIns="0" bIns="0" anchor="ctr" anchorCtr="0">
            <a:noAutofit/>
          </a:bodyPr>
          <a:lstStyle/>
          <a:p>
            <a:pPr marL="0" marR="0" lvl="0" indent="0" algn="ctr" rtl="0">
              <a:lnSpc>
                <a:spcPct val="85000"/>
              </a:lnSpc>
              <a:spcBef>
                <a:spcPts val="0"/>
              </a:spcBef>
              <a:spcAft>
                <a:spcPts val="0"/>
              </a:spcAft>
              <a:buNone/>
            </a:pPr>
            <a:r>
              <a:rPr lang="en-US" sz="1600">
                <a:solidFill>
                  <a:srgbClr val="FFFFFF"/>
                </a:solidFill>
                <a:latin typeface="Arial"/>
                <a:ea typeface="Arial"/>
                <a:cs typeface="Arial"/>
                <a:sym typeface="Arial"/>
              </a:rPr>
              <a:t>Master Data Management</a:t>
            </a:r>
            <a:endParaRPr sz="1900"/>
          </a:p>
        </p:txBody>
      </p:sp>
      <p:sp>
        <p:nvSpPr>
          <p:cNvPr id="2076" name="Google Shape;2076;p186"/>
          <p:cNvSpPr/>
          <p:nvPr/>
        </p:nvSpPr>
        <p:spPr>
          <a:xfrm>
            <a:off x="9739833" y="3519633"/>
            <a:ext cx="1745131" cy="1745131"/>
          </a:xfrm>
          <a:prstGeom prst="ellipse">
            <a:avLst/>
          </a:prstGeom>
          <a:gradFill>
            <a:gsLst>
              <a:gs pos="0">
                <a:srgbClr val="000000">
                  <a:alpha val="34901"/>
                </a:srgbClr>
              </a:gs>
              <a:gs pos="1000">
                <a:srgbClr val="000000">
                  <a:alpha val="34901"/>
                </a:srgbClr>
              </a:gs>
              <a:gs pos="76000">
                <a:srgbClr val="000000">
                  <a:alpha val="58823"/>
                </a:srgbClr>
              </a:gs>
              <a:gs pos="100000">
                <a:srgbClr val="000000">
                  <a:alpha val="58823"/>
                </a:srgbClr>
              </a:gs>
            </a:gsLst>
            <a:path path="circle">
              <a:fillToRect r="100000" b="100000"/>
            </a:path>
            <a:tileRect l="-100000" t="-100000"/>
          </a:gradFill>
          <a:ln>
            <a:noFill/>
          </a:ln>
        </p:spPr>
        <p:txBody>
          <a:bodyPr spcFirstLastPara="1" wrap="square" lIns="0" tIns="0" rIns="0" bIns="0" anchor="ctr" anchorCtr="0">
            <a:noAutofit/>
          </a:bodyPr>
          <a:lstStyle/>
          <a:p>
            <a:pPr marL="0" marR="0" lvl="0" indent="0" algn="ctr" rtl="0">
              <a:lnSpc>
                <a:spcPct val="85000"/>
              </a:lnSpc>
              <a:spcBef>
                <a:spcPts val="0"/>
              </a:spcBef>
              <a:spcAft>
                <a:spcPts val="0"/>
              </a:spcAft>
              <a:buNone/>
            </a:pPr>
            <a:r>
              <a:rPr lang="en-US" sz="1600">
                <a:solidFill>
                  <a:srgbClr val="FFFFFF"/>
                </a:solidFill>
                <a:latin typeface="Arial"/>
                <a:ea typeface="Arial"/>
                <a:cs typeface="Arial"/>
                <a:sym typeface="Arial"/>
              </a:rPr>
              <a:t>ETL</a:t>
            </a:r>
            <a:endParaRPr sz="1900"/>
          </a:p>
        </p:txBody>
      </p:sp>
      <p:sp>
        <p:nvSpPr>
          <p:cNvPr id="2077" name="Google Shape;2077;p186"/>
          <p:cNvSpPr/>
          <p:nvPr/>
        </p:nvSpPr>
        <p:spPr>
          <a:xfrm>
            <a:off x="9459885" y="1004647"/>
            <a:ext cx="2139647" cy="2139647"/>
          </a:xfrm>
          <a:prstGeom prst="ellipse">
            <a:avLst/>
          </a:prstGeom>
          <a:gradFill>
            <a:gsLst>
              <a:gs pos="0">
                <a:srgbClr val="000000">
                  <a:alpha val="34901"/>
                </a:srgbClr>
              </a:gs>
              <a:gs pos="1000">
                <a:srgbClr val="000000">
                  <a:alpha val="34901"/>
                </a:srgbClr>
              </a:gs>
              <a:gs pos="76000">
                <a:srgbClr val="000000">
                  <a:alpha val="58823"/>
                </a:srgbClr>
              </a:gs>
              <a:gs pos="100000">
                <a:srgbClr val="000000">
                  <a:alpha val="58823"/>
                </a:srgbClr>
              </a:gs>
            </a:gsLst>
            <a:path path="circle">
              <a:fillToRect r="100000" b="100000"/>
            </a:path>
            <a:tileRect l="-100000" t="-100000"/>
          </a:gradFill>
          <a:ln>
            <a:noFill/>
          </a:ln>
        </p:spPr>
        <p:txBody>
          <a:bodyPr spcFirstLastPara="1" wrap="square" lIns="0" tIns="0" rIns="0" bIns="0" anchor="ctr" anchorCtr="0">
            <a:noAutofit/>
          </a:bodyPr>
          <a:lstStyle/>
          <a:p>
            <a:pPr marL="0" marR="0" lvl="0" indent="0" algn="ctr" rtl="0">
              <a:lnSpc>
                <a:spcPct val="85000"/>
              </a:lnSpc>
              <a:spcBef>
                <a:spcPts val="0"/>
              </a:spcBef>
              <a:spcAft>
                <a:spcPts val="0"/>
              </a:spcAft>
              <a:buNone/>
            </a:pPr>
            <a:r>
              <a:rPr lang="en-US" sz="1600">
                <a:solidFill>
                  <a:srgbClr val="FFFFFF"/>
                </a:solidFill>
                <a:latin typeface="Arial"/>
                <a:ea typeface="Arial"/>
                <a:cs typeface="Arial"/>
                <a:sym typeface="Arial"/>
              </a:rPr>
              <a:t>Point Data Management </a:t>
            </a:r>
            <a:br>
              <a:rPr lang="en-US" sz="1600">
                <a:solidFill>
                  <a:srgbClr val="FFFFFF"/>
                </a:solidFill>
                <a:latin typeface="Arial"/>
                <a:ea typeface="Arial"/>
                <a:cs typeface="Arial"/>
                <a:sym typeface="Arial"/>
              </a:rPr>
            </a:br>
            <a:r>
              <a:rPr lang="en-US" sz="1600">
                <a:solidFill>
                  <a:srgbClr val="FFFFFF"/>
                </a:solidFill>
                <a:latin typeface="Arial"/>
                <a:ea typeface="Arial"/>
                <a:cs typeface="Arial"/>
                <a:sym typeface="Arial"/>
              </a:rPr>
              <a:t>Solutions</a:t>
            </a:r>
            <a:endParaRPr sz="1900"/>
          </a:p>
        </p:txBody>
      </p:sp>
      <p:sp>
        <p:nvSpPr>
          <p:cNvPr id="2078" name="Google Shape;2078;p186"/>
          <p:cNvSpPr/>
          <p:nvPr/>
        </p:nvSpPr>
        <p:spPr>
          <a:xfrm>
            <a:off x="7748327" y="851337"/>
            <a:ext cx="1342244" cy="1342244"/>
          </a:xfrm>
          <a:prstGeom prst="ellipse">
            <a:avLst/>
          </a:prstGeom>
          <a:gradFill>
            <a:gsLst>
              <a:gs pos="0">
                <a:srgbClr val="000000">
                  <a:alpha val="34901"/>
                </a:srgbClr>
              </a:gs>
              <a:gs pos="1000">
                <a:srgbClr val="000000">
                  <a:alpha val="34901"/>
                </a:srgbClr>
              </a:gs>
              <a:gs pos="76000">
                <a:srgbClr val="000000">
                  <a:alpha val="58823"/>
                </a:srgbClr>
              </a:gs>
              <a:gs pos="100000">
                <a:srgbClr val="000000">
                  <a:alpha val="58823"/>
                </a:srgbClr>
              </a:gs>
            </a:gsLst>
            <a:path path="circle">
              <a:fillToRect r="100000" b="100000"/>
            </a:path>
            <a:tileRect l="-100000" t="-100000"/>
          </a:gradFill>
          <a:ln>
            <a:noFill/>
          </a:ln>
        </p:spPr>
        <p:txBody>
          <a:bodyPr spcFirstLastPara="1" wrap="square" lIns="0" tIns="0" rIns="0" bIns="0" anchor="ctr" anchorCtr="0">
            <a:noAutofit/>
          </a:bodyPr>
          <a:lstStyle/>
          <a:p>
            <a:pPr marL="0" marR="0" lvl="0" indent="0" algn="ctr" rtl="0">
              <a:lnSpc>
                <a:spcPct val="85000"/>
              </a:lnSpc>
              <a:spcBef>
                <a:spcPts val="0"/>
              </a:spcBef>
              <a:spcAft>
                <a:spcPts val="0"/>
              </a:spcAft>
              <a:buNone/>
            </a:pPr>
            <a:r>
              <a:rPr lang="en-US" sz="1600">
                <a:solidFill>
                  <a:srgbClr val="FFFFFF"/>
                </a:solidFill>
                <a:latin typeface="Arial"/>
                <a:ea typeface="Arial"/>
                <a:cs typeface="Arial"/>
                <a:sym typeface="Arial"/>
              </a:rPr>
              <a:t>Data</a:t>
            </a:r>
            <a:br>
              <a:rPr lang="en-US" sz="1600">
                <a:solidFill>
                  <a:srgbClr val="FFFFFF"/>
                </a:solidFill>
                <a:latin typeface="Arial"/>
                <a:ea typeface="Arial"/>
                <a:cs typeface="Arial"/>
                <a:sym typeface="Arial"/>
              </a:rPr>
            </a:br>
            <a:r>
              <a:rPr lang="en-US" sz="1600">
                <a:solidFill>
                  <a:srgbClr val="FFFFFF"/>
                </a:solidFill>
                <a:latin typeface="Arial"/>
                <a:ea typeface="Arial"/>
                <a:cs typeface="Arial"/>
                <a:sym typeface="Arial"/>
              </a:rPr>
              <a:t>Silos</a:t>
            </a:r>
            <a:endParaRPr sz="1900"/>
          </a:p>
        </p:txBody>
      </p:sp>
      <p:grpSp>
        <p:nvGrpSpPr>
          <p:cNvPr id="2079" name="Google Shape;2079;p186"/>
          <p:cNvGrpSpPr/>
          <p:nvPr/>
        </p:nvGrpSpPr>
        <p:grpSpPr>
          <a:xfrm>
            <a:off x="6780728" y="4899564"/>
            <a:ext cx="400645" cy="429641"/>
            <a:chOff x="11307368" y="3989452"/>
            <a:chExt cx="613946" cy="658381"/>
          </a:xfrm>
        </p:grpSpPr>
        <p:sp>
          <p:nvSpPr>
            <p:cNvPr id="2080" name="Google Shape;2080;p186"/>
            <p:cNvSpPr/>
            <p:nvPr/>
          </p:nvSpPr>
          <p:spPr>
            <a:xfrm>
              <a:off x="11385484" y="4065503"/>
              <a:ext cx="315067" cy="218374"/>
            </a:xfrm>
            <a:custGeom>
              <a:avLst/>
              <a:gdLst/>
              <a:ahLst/>
              <a:cxnLst/>
              <a:rect l="l" t="t" r="r" b="b"/>
              <a:pathLst>
                <a:path w="315066" h="218373" extrusionOk="0">
                  <a:moveTo>
                    <a:pt x="280572" y="217776"/>
                  </a:moveTo>
                  <a:lnTo>
                    <a:pt x="35254" y="217776"/>
                  </a:lnTo>
                  <a:cubicBezTo>
                    <a:pt x="16241" y="217776"/>
                    <a:pt x="815" y="202349"/>
                    <a:pt x="815" y="183336"/>
                  </a:cubicBezTo>
                  <a:lnTo>
                    <a:pt x="815" y="35255"/>
                  </a:lnTo>
                  <a:cubicBezTo>
                    <a:pt x="815" y="16242"/>
                    <a:pt x="16241" y="815"/>
                    <a:pt x="35254" y="815"/>
                  </a:cubicBezTo>
                  <a:lnTo>
                    <a:pt x="280572" y="815"/>
                  </a:lnTo>
                  <a:cubicBezTo>
                    <a:pt x="299585" y="815"/>
                    <a:pt x="315012" y="16242"/>
                    <a:pt x="315012" y="35255"/>
                  </a:cubicBezTo>
                  <a:lnTo>
                    <a:pt x="315012" y="183336"/>
                  </a:lnTo>
                  <a:cubicBezTo>
                    <a:pt x="315012" y="202349"/>
                    <a:pt x="299585" y="217776"/>
                    <a:pt x="280572" y="217776"/>
                  </a:cubicBezTo>
                  <a:close/>
                  <a:moveTo>
                    <a:pt x="35254" y="28084"/>
                  </a:moveTo>
                  <a:cubicBezTo>
                    <a:pt x="31235" y="28084"/>
                    <a:pt x="27976" y="31344"/>
                    <a:pt x="27976" y="35364"/>
                  </a:cubicBezTo>
                  <a:lnTo>
                    <a:pt x="27976" y="183445"/>
                  </a:lnTo>
                  <a:cubicBezTo>
                    <a:pt x="27976" y="187465"/>
                    <a:pt x="31235" y="190724"/>
                    <a:pt x="35254" y="190724"/>
                  </a:cubicBezTo>
                  <a:lnTo>
                    <a:pt x="280572" y="190724"/>
                  </a:lnTo>
                  <a:cubicBezTo>
                    <a:pt x="284591" y="190724"/>
                    <a:pt x="287851" y="187465"/>
                    <a:pt x="287851" y="183445"/>
                  </a:cubicBezTo>
                  <a:lnTo>
                    <a:pt x="287851" y="35364"/>
                  </a:lnTo>
                  <a:cubicBezTo>
                    <a:pt x="287851" y="31344"/>
                    <a:pt x="284591" y="28084"/>
                    <a:pt x="280572" y="28084"/>
                  </a:cubicBezTo>
                  <a:lnTo>
                    <a:pt x="35254" y="28084"/>
                  </a:ln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081" name="Google Shape;2081;p186"/>
            <p:cNvSpPr/>
            <p:nvPr/>
          </p:nvSpPr>
          <p:spPr>
            <a:xfrm>
              <a:off x="11412645" y="4355908"/>
              <a:ext cx="59754" cy="28247"/>
            </a:xfrm>
            <a:custGeom>
              <a:avLst/>
              <a:gdLst/>
              <a:ahLst/>
              <a:cxnLst/>
              <a:rect l="l" t="t" r="r" b="b"/>
              <a:pathLst>
                <a:path w="59754" h="28247" extrusionOk="0">
                  <a:moveTo>
                    <a:pt x="45684" y="27976"/>
                  </a:moveTo>
                  <a:lnTo>
                    <a:pt x="14395" y="27976"/>
                  </a:lnTo>
                  <a:cubicBezTo>
                    <a:pt x="6898" y="27976"/>
                    <a:pt x="815" y="21892"/>
                    <a:pt x="815" y="14395"/>
                  </a:cubicBezTo>
                  <a:cubicBezTo>
                    <a:pt x="815" y="6899"/>
                    <a:pt x="6898" y="815"/>
                    <a:pt x="14395" y="815"/>
                  </a:cubicBezTo>
                  <a:lnTo>
                    <a:pt x="45684" y="815"/>
                  </a:lnTo>
                  <a:cubicBezTo>
                    <a:pt x="53180" y="815"/>
                    <a:pt x="59265" y="6899"/>
                    <a:pt x="59265" y="14395"/>
                  </a:cubicBezTo>
                  <a:cubicBezTo>
                    <a:pt x="59265" y="21892"/>
                    <a:pt x="53180" y="27976"/>
                    <a:pt x="4568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082" name="Google Shape;2082;p186"/>
            <p:cNvSpPr/>
            <p:nvPr/>
          </p:nvSpPr>
          <p:spPr>
            <a:xfrm>
              <a:off x="11512922" y="4355908"/>
              <a:ext cx="59754" cy="28247"/>
            </a:xfrm>
            <a:custGeom>
              <a:avLst/>
              <a:gdLst/>
              <a:ahLst/>
              <a:cxnLst/>
              <a:rect l="l" t="t" r="r" b="b"/>
              <a:pathLst>
                <a:path w="59754" h="28247" extrusionOk="0">
                  <a:moveTo>
                    <a:pt x="45684" y="27976"/>
                  </a:moveTo>
                  <a:lnTo>
                    <a:pt x="14395" y="27976"/>
                  </a:lnTo>
                  <a:cubicBezTo>
                    <a:pt x="6898" y="27976"/>
                    <a:pt x="815" y="21892"/>
                    <a:pt x="815" y="14395"/>
                  </a:cubicBezTo>
                  <a:cubicBezTo>
                    <a:pt x="815" y="6899"/>
                    <a:pt x="6898" y="815"/>
                    <a:pt x="14395" y="815"/>
                  </a:cubicBezTo>
                  <a:lnTo>
                    <a:pt x="45684" y="815"/>
                  </a:lnTo>
                  <a:cubicBezTo>
                    <a:pt x="53181" y="815"/>
                    <a:pt x="59265" y="6899"/>
                    <a:pt x="59265" y="14395"/>
                  </a:cubicBezTo>
                  <a:cubicBezTo>
                    <a:pt x="59265" y="21892"/>
                    <a:pt x="53181" y="27976"/>
                    <a:pt x="4568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083" name="Google Shape;2083;p186"/>
            <p:cNvSpPr/>
            <p:nvPr/>
          </p:nvSpPr>
          <p:spPr>
            <a:xfrm>
              <a:off x="11613200" y="4355908"/>
              <a:ext cx="59754" cy="28247"/>
            </a:xfrm>
            <a:custGeom>
              <a:avLst/>
              <a:gdLst/>
              <a:ahLst/>
              <a:cxnLst/>
              <a:rect l="l" t="t" r="r" b="b"/>
              <a:pathLst>
                <a:path w="59754" h="28247" extrusionOk="0">
                  <a:moveTo>
                    <a:pt x="45684" y="27976"/>
                  </a:moveTo>
                  <a:lnTo>
                    <a:pt x="14395" y="27976"/>
                  </a:lnTo>
                  <a:cubicBezTo>
                    <a:pt x="6898" y="27976"/>
                    <a:pt x="815" y="21892"/>
                    <a:pt x="815" y="14395"/>
                  </a:cubicBezTo>
                  <a:cubicBezTo>
                    <a:pt x="815" y="6899"/>
                    <a:pt x="6898" y="815"/>
                    <a:pt x="14395" y="815"/>
                  </a:cubicBezTo>
                  <a:lnTo>
                    <a:pt x="45684" y="815"/>
                  </a:lnTo>
                  <a:cubicBezTo>
                    <a:pt x="53181" y="815"/>
                    <a:pt x="59265" y="6899"/>
                    <a:pt x="59265" y="14395"/>
                  </a:cubicBezTo>
                  <a:cubicBezTo>
                    <a:pt x="59265" y="21892"/>
                    <a:pt x="53181" y="27976"/>
                    <a:pt x="4568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084" name="Google Shape;2084;p186"/>
            <p:cNvSpPr/>
            <p:nvPr/>
          </p:nvSpPr>
          <p:spPr>
            <a:xfrm>
              <a:off x="11412645" y="4431741"/>
              <a:ext cx="59754" cy="28247"/>
            </a:xfrm>
            <a:custGeom>
              <a:avLst/>
              <a:gdLst/>
              <a:ahLst/>
              <a:cxnLst/>
              <a:rect l="l" t="t" r="r" b="b"/>
              <a:pathLst>
                <a:path w="59754" h="28247" extrusionOk="0">
                  <a:moveTo>
                    <a:pt x="45684" y="27976"/>
                  </a:moveTo>
                  <a:lnTo>
                    <a:pt x="14395" y="27976"/>
                  </a:lnTo>
                  <a:cubicBezTo>
                    <a:pt x="6898" y="27976"/>
                    <a:pt x="815" y="21892"/>
                    <a:pt x="815" y="14395"/>
                  </a:cubicBezTo>
                  <a:cubicBezTo>
                    <a:pt x="815" y="6899"/>
                    <a:pt x="6898" y="815"/>
                    <a:pt x="14395" y="815"/>
                  </a:cubicBezTo>
                  <a:lnTo>
                    <a:pt x="45684" y="815"/>
                  </a:lnTo>
                  <a:cubicBezTo>
                    <a:pt x="53180" y="815"/>
                    <a:pt x="59265" y="6899"/>
                    <a:pt x="59265" y="14395"/>
                  </a:cubicBezTo>
                  <a:cubicBezTo>
                    <a:pt x="59265" y="21892"/>
                    <a:pt x="53180" y="27976"/>
                    <a:pt x="4568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085" name="Google Shape;2085;p186"/>
            <p:cNvSpPr/>
            <p:nvPr/>
          </p:nvSpPr>
          <p:spPr>
            <a:xfrm>
              <a:off x="11512922" y="4431741"/>
              <a:ext cx="59754" cy="28247"/>
            </a:xfrm>
            <a:custGeom>
              <a:avLst/>
              <a:gdLst/>
              <a:ahLst/>
              <a:cxnLst/>
              <a:rect l="l" t="t" r="r" b="b"/>
              <a:pathLst>
                <a:path w="59754" h="28247" extrusionOk="0">
                  <a:moveTo>
                    <a:pt x="45684" y="27976"/>
                  </a:moveTo>
                  <a:lnTo>
                    <a:pt x="14395" y="27976"/>
                  </a:lnTo>
                  <a:cubicBezTo>
                    <a:pt x="6898" y="27976"/>
                    <a:pt x="815" y="21892"/>
                    <a:pt x="815" y="14395"/>
                  </a:cubicBezTo>
                  <a:cubicBezTo>
                    <a:pt x="815" y="6899"/>
                    <a:pt x="6898" y="815"/>
                    <a:pt x="14395" y="815"/>
                  </a:cubicBezTo>
                  <a:lnTo>
                    <a:pt x="45684" y="815"/>
                  </a:lnTo>
                  <a:cubicBezTo>
                    <a:pt x="53181" y="815"/>
                    <a:pt x="59265" y="6899"/>
                    <a:pt x="59265" y="14395"/>
                  </a:cubicBezTo>
                  <a:cubicBezTo>
                    <a:pt x="59265" y="21892"/>
                    <a:pt x="53181" y="27976"/>
                    <a:pt x="4568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086" name="Google Shape;2086;p186"/>
            <p:cNvSpPr/>
            <p:nvPr/>
          </p:nvSpPr>
          <p:spPr>
            <a:xfrm>
              <a:off x="11613200" y="4431741"/>
              <a:ext cx="59754" cy="28247"/>
            </a:xfrm>
            <a:custGeom>
              <a:avLst/>
              <a:gdLst/>
              <a:ahLst/>
              <a:cxnLst/>
              <a:rect l="l" t="t" r="r" b="b"/>
              <a:pathLst>
                <a:path w="59754" h="28247" extrusionOk="0">
                  <a:moveTo>
                    <a:pt x="45684" y="27976"/>
                  </a:moveTo>
                  <a:lnTo>
                    <a:pt x="14395" y="27976"/>
                  </a:lnTo>
                  <a:cubicBezTo>
                    <a:pt x="6898" y="27976"/>
                    <a:pt x="815" y="21892"/>
                    <a:pt x="815" y="14395"/>
                  </a:cubicBezTo>
                  <a:cubicBezTo>
                    <a:pt x="815" y="6899"/>
                    <a:pt x="6898" y="815"/>
                    <a:pt x="14395" y="815"/>
                  </a:cubicBezTo>
                  <a:lnTo>
                    <a:pt x="45684" y="815"/>
                  </a:lnTo>
                  <a:cubicBezTo>
                    <a:pt x="53181" y="815"/>
                    <a:pt x="59265" y="6899"/>
                    <a:pt x="59265" y="14395"/>
                  </a:cubicBezTo>
                  <a:cubicBezTo>
                    <a:pt x="59265" y="21892"/>
                    <a:pt x="53181" y="27976"/>
                    <a:pt x="4568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087" name="Google Shape;2087;p186"/>
            <p:cNvSpPr/>
            <p:nvPr/>
          </p:nvSpPr>
          <p:spPr>
            <a:xfrm>
              <a:off x="11412645" y="4507466"/>
              <a:ext cx="59754" cy="28247"/>
            </a:xfrm>
            <a:custGeom>
              <a:avLst/>
              <a:gdLst/>
              <a:ahLst/>
              <a:cxnLst/>
              <a:rect l="l" t="t" r="r" b="b"/>
              <a:pathLst>
                <a:path w="59754" h="28247" extrusionOk="0">
                  <a:moveTo>
                    <a:pt x="45684" y="27976"/>
                  </a:moveTo>
                  <a:lnTo>
                    <a:pt x="14395" y="27976"/>
                  </a:lnTo>
                  <a:cubicBezTo>
                    <a:pt x="6898" y="27976"/>
                    <a:pt x="815" y="21892"/>
                    <a:pt x="815" y="14395"/>
                  </a:cubicBezTo>
                  <a:cubicBezTo>
                    <a:pt x="815" y="6899"/>
                    <a:pt x="6898" y="815"/>
                    <a:pt x="14395" y="815"/>
                  </a:cubicBezTo>
                  <a:lnTo>
                    <a:pt x="45684" y="815"/>
                  </a:lnTo>
                  <a:cubicBezTo>
                    <a:pt x="53180" y="815"/>
                    <a:pt x="59265" y="6899"/>
                    <a:pt x="59265" y="14395"/>
                  </a:cubicBezTo>
                  <a:cubicBezTo>
                    <a:pt x="59265" y="21892"/>
                    <a:pt x="53180" y="27976"/>
                    <a:pt x="4568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088" name="Google Shape;2088;p186"/>
            <p:cNvSpPr/>
            <p:nvPr/>
          </p:nvSpPr>
          <p:spPr>
            <a:xfrm>
              <a:off x="11512922" y="4507466"/>
              <a:ext cx="59754" cy="28247"/>
            </a:xfrm>
            <a:custGeom>
              <a:avLst/>
              <a:gdLst/>
              <a:ahLst/>
              <a:cxnLst/>
              <a:rect l="l" t="t" r="r" b="b"/>
              <a:pathLst>
                <a:path w="59754" h="28247" extrusionOk="0">
                  <a:moveTo>
                    <a:pt x="45684" y="27976"/>
                  </a:moveTo>
                  <a:lnTo>
                    <a:pt x="14395" y="27976"/>
                  </a:lnTo>
                  <a:cubicBezTo>
                    <a:pt x="6898" y="27976"/>
                    <a:pt x="815" y="21892"/>
                    <a:pt x="815" y="14395"/>
                  </a:cubicBezTo>
                  <a:cubicBezTo>
                    <a:pt x="815" y="6899"/>
                    <a:pt x="6898" y="815"/>
                    <a:pt x="14395" y="815"/>
                  </a:cubicBezTo>
                  <a:lnTo>
                    <a:pt x="45684" y="815"/>
                  </a:lnTo>
                  <a:cubicBezTo>
                    <a:pt x="53181" y="815"/>
                    <a:pt x="59265" y="6899"/>
                    <a:pt x="59265" y="14395"/>
                  </a:cubicBezTo>
                  <a:cubicBezTo>
                    <a:pt x="59265" y="21892"/>
                    <a:pt x="53181" y="27976"/>
                    <a:pt x="4568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089" name="Google Shape;2089;p186"/>
            <p:cNvSpPr/>
            <p:nvPr/>
          </p:nvSpPr>
          <p:spPr>
            <a:xfrm>
              <a:off x="11613200" y="4507466"/>
              <a:ext cx="59754" cy="28247"/>
            </a:xfrm>
            <a:custGeom>
              <a:avLst/>
              <a:gdLst/>
              <a:ahLst/>
              <a:cxnLst/>
              <a:rect l="l" t="t" r="r" b="b"/>
              <a:pathLst>
                <a:path w="59754" h="28247" extrusionOk="0">
                  <a:moveTo>
                    <a:pt x="45684" y="27976"/>
                  </a:moveTo>
                  <a:lnTo>
                    <a:pt x="14395" y="27976"/>
                  </a:lnTo>
                  <a:cubicBezTo>
                    <a:pt x="6898" y="27976"/>
                    <a:pt x="815" y="21892"/>
                    <a:pt x="815" y="14395"/>
                  </a:cubicBezTo>
                  <a:cubicBezTo>
                    <a:pt x="815" y="6899"/>
                    <a:pt x="6898" y="815"/>
                    <a:pt x="14395" y="815"/>
                  </a:cubicBezTo>
                  <a:lnTo>
                    <a:pt x="45684" y="815"/>
                  </a:lnTo>
                  <a:cubicBezTo>
                    <a:pt x="53181" y="815"/>
                    <a:pt x="59265" y="6899"/>
                    <a:pt x="59265" y="14395"/>
                  </a:cubicBezTo>
                  <a:cubicBezTo>
                    <a:pt x="59265" y="21892"/>
                    <a:pt x="53181" y="27976"/>
                    <a:pt x="4568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090" name="Google Shape;2090;p186"/>
            <p:cNvSpPr/>
            <p:nvPr/>
          </p:nvSpPr>
          <p:spPr>
            <a:xfrm>
              <a:off x="11307368" y="3989452"/>
              <a:ext cx="470427" cy="658381"/>
            </a:xfrm>
            <a:custGeom>
              <a:avLst/>
              <a:gdLst/>
              <a:ahLst/>
              <a:cxnLst/>
              <a:rect l="l" t="t" r="r" b="b"/>
              <a:pathLst>
                <a:path w="470427" h="658381" extrusionOk="0">
                  <a:moveTo>
                    <a:pt x="414965" y="658218"/>
                  </a:moveTo>
                  <a:lnTo>
                    <a:pt x="56115" y="658218"/>
                  </a:lnTo>
                  <a:cubicBezTo>
                    <a:pt x="25695" y="658218"/>
                    <a:pt x="815" y="633447"/>
                    <a:pt x="815" y="602918"/>
                  </a:cubicBezTo>
                  <a:lnTo>
                    <a:pt x="815" y="56114"/>
                  </a:lnTo>
                  <a:cubicBezTo>
                    <a:pt x="815" y="25694"/>
                    <a:pt x="25585" y="815"/>
                    <a:pt x="56115" y="815"/>
                  </a:cubicBezTo>
                  <a:lnTo>
                    <a:pt x="414965" y="815"/>
                  </a:lnTo>
                  <a:cubicBezTo>
                    <a:pt x="445385" y="815"/>
                    <a:pt x="470264" y="25586"/>
                    <a:pt x="470264" y="56114"/>
                  </a:cubicBezTo>
                  <a:lnTo>
                    <a:pt x="470264" y="602918"/>
                  </a:lnTo>
                  <a:cubicBezTo>
                    <a:pt x="470264" y="633447"/>
                    <a:pt x="445493" y="658218"/>
                    <a:pt x="414965" y="658218"/>
                  </a:cubicBezTo>
                  <a:close/>
                  <a:moveTo>
                    <a:pt x="56223" y="28084"/>
                  </a:moveTo>
                  <a:cubicBezTo>
                    <a:pt x="40687" y="28084"/>
                    <a:pt x="28084" y="40687"/>
                    <a:pt x="28084" y="56223"/>
                  </a:cubicBezTo>
                  <a:lnTo>
                    <a:pt x="28084" y="603027"/>
                  </a:lnTo>
                  <a:cubicBezTo>
                    <a:pt x="28084" y="618563"/>
                    <a:pt x="40687" y="631166"/>
                    <a:pt x="56223" y="631166"/>
                  </a:cubicBezTo>
                  <a:lnTo>
                    <a:pt x="415073" y="631166"/>
                  </a:lnTo>
                  <a:cubicBezTo>
                    <a:pt x="430609" y="631166"/>
                    <a:pt x="443212" y="618563"/>
                    <a:pt x="443212" y="603027"/>
                  </a:cubicBezTo>
                  <a:lnTo>
                    <a:pt x="443212" y="56223"/>
                  </a:lnTo>
                  <a:cubicBezTo>
                    <a:pt x="443212" y="40687"/>
                    <a:pt x="430609" y="28084"/>
                    <a:pt x="415073" y="28084"/>
                  </a:cubicBezTo>
                  <a:lnTo>
                    <a:pt x="56223" y="28084"/>
                  </a:ln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091" name="Google Shape;2091;p186"/>
            <p:cNvSpPr/>
            <p:nvPr/>
          </p:nvSpPr>
          <p:spPr>
            <a:xfrm>
              <a:off x="11749657" y="4065503"/>
              <a:ext cx="171657" cy="319413"/>
            </a:xfrm>
            <a:custGeom>
              <a:avLst/>
              <a:gdLst/>
              <a:ahLst/>
              <a:cxnLst/>
              <a:rect l="l" t="t" r="r" b="b"/>
              <a:pathLst>
                <a:path w="171657" h="319412" extrusionOk="0">
                  <a:moveTo>
                    <a:pt x="135968" y="319467"/>
                  </a:moveTo>
                  <a:lnTo>
                    <a:pt x="14395" y="319467"/>
                  </a:lnTo>
                  <a:cubicBezTo>
                    <a:pt x="6900" y="319467"/>
                    <a:pt x="815" y="313383"/>
                    <a:pt x="815" y="305887"/>
                  </a:cubicBezTo>
                  <a:cubicBezTo>
                    <a:pt x="815" y="298390"/>
                    <a:pt x="6900" y="292306"/>
                    <a:pt x="14395" y="292306"/>
                  </a:cubicBezTo>
                  <a:lnTo>
                    <a:pt x="135968" y="292306"/>
                  </a:lnTo>
                  <a:cubicBezTo>
                    <a:pt x="140422" y="292306"/>
                    <a:pt x="144008" y="288721"/>
                    <a:pt x="144008" y="284266"/>
                  </a:cubicBezTo>
                  <a:lnTo>
                    <a:pt x="144008" y="36015"/>
                  </a:lnTo>
                  <a:cubicBezTo>
                    <a:pt x="144008" y="31561"/>
                    <a:pt x="140422" y="27976"/>
                    <a:pt x="135968" y="27976"/>
                  </a:cubicBezTo>
                  <a:lnTo>
                    <a:pt x="14395" y="27976"/>
                  </a:lnTo>
                  <a:cubicBezTo>
                    <a:pt x="6900" y="27976"/>
                    <a:pt x="815" y="21892"/>
                    <a:pt x="815" y="14395"/>
                  </a:cubicBezTo>
                  <a:cubicBezTo>
                    <a:pt x="815" y="6899"/>
                    <a:pt x="6900" y="815"/>
                    <a:pt x="14395" y="815"/>
                  </a:cubicBezTo>
                  <a:lnTo>
                    <a:pt x="135968" y="815"/>
                  </a:lnTo>
                  <a:cubicBezTo>
                    <a:pt x="155306" y="815"/>
                    <a:pt x="171169" y="16568"/>
                    <a:pt x="171169" y="36015"/>
                  </a:cubicBezTo>
                  <a:lnTo>
                    <a:pt x="171169" y="284266"/>
                  </a:lnTo>
                  <a:cubicBezTo>
                    <a:pt x="171169" y="303714"/>
                    <a:pt x="155416" y="319467"/>
                    <a:pt x="135968" y="319467"/>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092" name="Google Shape;2092;p186"/>
            <p:cNvSpPr/>
            <p:nvPr/>
          </p:nvSpPr>
          <p:spPr>
            <a:xfrm>
              <a:off x="11838093" y="4216735"/>
              <a:ext cx="28247" cy="115162"/>
            </a:xfrm>
            <a:custGeom>
              <a:avLst/>
              <a:gdLst/>
              <a:ahLst/>
              <a:cxnLst/>
              <a:rect l="l" t="t" r="r" b="b"/>
              <a:pathLst>
                <a:path w="28247" h="115162" extrusionOk="0">
                  <a:moveTo>
                    <a:pt x="14395" y="114348"/>
                  </a:moveTo>
                  <a:cubicBezTo>
                    <a:pt x="6898" y="114348"/>
                    <a:pt x="815" y="108263"/>
                    <a:pt x="815" y="100767"/>
                  </a:cubicBezTo>
                  <a:lnTo>
                    <a:pt x="815" y="14395"/>
                  </a:lnTo>
                  <a:cubicBezTo>
                    <a:pt x="815" y="6899"/>
                    <a:pt x="6898" y="815"/>
                    <a:pt x="14395" y="815"/>
                  </a:cubicBezTo>
                  <a:cubicBezTo>
                    <a:pt x="21892" y="815"/>
                    <a:pt x="27976" y="6899"/>
                    <a:pt x="27976" y="14395"/>
                  </a:cubicBezTo>
                  <a:lnTo>
                    <a:pt x="27976" y="100767"/>
                  </a:lnTo>
                  <a:cubicBezTo>
                    <a:pt x="27976" y="108263"/>
                    <a:pt x="21892" y="114348"/>
                    <a:pt x="14395" y="114348"/>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grpSp>
        <p:nvGrpSpPr>
          <p:cNvPr id="2093" name="Google Shape;2093;p186"/>
          <p:cNvGrpSpPr/>
          <p:nvPr/>
        </p:nvGrpSpPr>
        <p:grpSpPr>
          <a:xfrm>
            <a:off x="7043920" y="3003410"/>
            <a:ext cx="469973" cy="439107"/>
            <a:chOff x="5155851" y="5222667"/>
            <a:chExt cx="658381" cy="615141"/>
          </a:xfrm>
        </p:grpSpPr>
        <p:sp>
          <p:nvSpPr>
            <p:cNvPr id="2094" name="Google Shape;2094;p186"/>
            <p:cNvSpPr/>
            <p:nvPr/>
          </p:nvSpPr>
          <p:spPr>
            <a:xfrm>
              <a:off x="5155851" y="5355865"/>
              <a:ext cx="658381" cy="337882"/>
            </a:xfrm>
            <a:custGeom>
              <a:avLst/>
              <a:gdLst/>
              <a:ahLst/>
              <a:cxnLst/>
              <a:rect l="l" t="t" r="r" b="b"/>
              <a:pathLst>
                <a:path w="658381" h="337882" extrusionOk="0">
                  <a:moveTo>
                    <a:pt x="607373" y="337719"/>
                  </a:moveTo>
                  <a:lnTo>
                    <a:pt x="505899" y="337719"/>
                  </a:lnTo>
                  <a:cubicBezTo>
                    <a:pt x="498403" y="337719"/>
                    <a:pt x="492319" y="331635"/>
                    <a:pt x="492319" y="324139"/>
                  </a:cubicBezTo>
                  <a:cubicBezTo>
                    <a:pt x="492319" y="316642"/>
                    <a:pt x="498403" y="310558"/>
                    <a:pt x="505899" y="310558"/>
                  </a:cubicBezTo>
                  <a:lnTo>
                    <a:pt x="607373" y="310558"/>
                  </a:lnTo>
                  <a:cubicBezTo>
                    <a:pt x="620410" y="310558"/>
                    <a:pt x="630949" y="300020"/>
                    <a:pt x="630949" y="286982"/>
                  </a:cubicBezTo>
                  <a:lnTo>
                    <a:pt x="630949" y="51552"/>
                  </a:lnTo>
                  <a:cubicBezTo>
                    <a:pt x="630949" y="38514"/>
                    <a:pt x="620410" y="27976"/>
                    <a:pt x="607373" y="27976"/>
                  </a:cubicBezTo>
                  <a:lnTo>
                    <a:pt x="51552" y="27976"/>
                  </a:lnTo>
                  <a:cubicBezTo>
                    <a:pt x="38514" y="27976"/>
                    <a:pt x="27976" y="38514"/>
                    <a:pt x="27976" y="51552"/>
                  </a:cubicBezTo>
                  <a:lnTo>
                    <a:pt x="27976" y="286982"/>
                  </a:lnTo>
                  <a:cubicBezTo>
                    <a:pt x="27976" y="300020"/>
                    <a:pt x="38514" y="310558"/>
                    <a:pt x="51552" y="310558"/>
                  </a:cubicBezTo>
                  <a:lnTo>
                    <a:pt x="153025" y="310558"/>
                  </a:lnTo>
                  <a:cubicBezTo>
                    <a:pt x="160521" y="310558"/>
                    <a:pt x="166605" y="316642"/>
                    <a:pt x="166605" y="324139"/>
                  </a:cubicBezTo>
                  <a:cubicBezTo>
                    <a:pt x="166605" y="331635"/>
                    <a:pt x="160521" y="337719"/>
                    <a:pt x="153025" y="337719"/>
                  </a:cubicBezTo>
                  <a:lnTo>
                    <a:pt x="51552" y="337719"/>
                  </a:lnTo>
                  <a:cubicBezTo>
                    <a:pt x="23630" y="337719"/>
                    <a:pt x="815" y="315013"/>
                    <a:pt x="815" y="286982"/>
                  </a:cubicBezTo>
                  <a:lnTo>
                    <a:pt x="815" y="51552"/>
                  </a:lnTo>
                  <a:cubicBezTo>
                    <a:pt x="815" y="23630"/>
                    <a:pt x="23521" y="815"/>
                    <a:pt x="51552" y="815"/>
                  </a:cubicBezTo>
                  <a:lnTo>
                    <a:pt x="607373" y="815"/>
                  </a:lnTo>
                  <a:cubicBezTo>
                    <a:pt x="635294" y="815"/>
                    <a:pt x="658109" y="23521"/>
                    <a:pt x="658109" y="51552"/>
                  </a:cubicBezTo>
                  <a:lnTo>
                    <a:pt x="658109" y="286982"/>
                  </a:lnTo>
                  <a:cubicBezTo>
                    <a:pt x="658109" y="314904"/>
                    <a:pt x="635403" y="337719"/>
                    <a:pt x="607373" y="337719"/>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095" name="Google Shape;2095;p186"/>
            <p:cNvSpPr/>
            <p:nvPr/>
          </p:nvSpPr>
          <p:spPr>
            <a:xfrm>
              <a:off x="5294372" y="5222667"/>
              <a:ext cx="381340" cy="161879"/>
            </a:xfrm>
            <a:custGeom>
              <a:avLst/>
              <a:gdLst/>
              <a:ahLst/>
              <a:cxnLst/>
              <a:rect l="l" t="t" r="r" b="b"/>
              <a:pathLst>
                <a:path w="381339" h="161879" extrusionOk="0">
                  <a:moveTo>
                    <a:pt x="367487" y="161173"/>
                  </a:moveTo>
                  <a:cubicBezTo>
                    <a:pt x="359991" y="161173"/>
                    <a:pt x="353907" y="155089"/>
                    <a:pt x="353907" y="147593"/>
                  </a:cubicBezTo>
                  <a:lnTo>
                    <a:pt x="353907" y="32973"/>
                  </a:lnTo>
                  <a:cubicBezTo>
                    <a:pt x="353907" y="30257"/>
                    <a:pt x="351625" y="27976"/>
                    <a:pt x="348909" y="27976"/>
                  </a:cubicBezTo>
                  <a:lnTo>
                    <a:pt x="32973" y="27976"/>
                  </a:lnTo>
                  <a:cubicBezTo>
                    <a:pt x="30257" y="27976"/>
                    <a:pt x="27976" y="30257"/>
                    <a:pt x="27976" y="32973"/>
                  </a:cubicBezTo>
                  <a:lnTo>
                    <a:pt x="27976" y="147593"/>
                  </a:lnTo>
                  <a:cubicBezTo>
                    <a:pt x="27976" y="155089"/>
                    <a:pt x="21892" y="161173"/>
                    <a:pt x="14395" y="161173"/>
                  </a:cubicBezTo>
                  <a:cubicBezTo>
                    <a:pt x="6899" y="161173"/>
                    <a:pt x="815" y="155089"/>
                    <a:pt x="815" y="147593"/>
                  </a:cubicBezTo>
                  <a:lnTo>
                    <a:pt x="815" y="32973"/>
                  </a:lnTo>
                  <a:cubicBezTo>
                    <a:pt x="815" y="15265"/>
                    <a:pt x="15265" y="815"/>
                    <a:pt x="32973" y="815"/>
                  </a:cubicBezTo>
                  <a:lnTo>
                    <a:pt x="348909" y="815"/>
                  </a:lnTo>
                  <a:cubicBezTo>
                    <a:pt x="366619" y="815"/>
                    <a:pt x="381068" y="15265"/>
                    <a:pt x="381068" y="32973"/>
                  </a:cubicBezTo>
                  <a:lnTo>
                    <a:pt x="381068" y="147593"/>
                  </a:lnTo>
                  <a:cubicBezTo>
                    <a:pt x="381068" y="155089"/>
                    <a:pt x="374984" y="161173"/>
                    <a:pt x="367487" y="161173"/>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096" name="Google Shape;2096;p186"/>
            <p:cNvSpPr/>
            <p:nvPr/>
          </p:nvSpPr>
          <p:spPr>
            <a:xfrm>
              <a:off x="5294481" y="5567285"/>
              <a:ext cx="381340" cy="270523"/>
            </a:xfrm>
            <a:custGeom>
              <a:avLst/>
              <a:gdLst/>
              <a:ahLst/>
              <a:cxnLst/>
              <a:rect l="l" t="t" r="r" b="b"/>
              <a:pathLst>
                <a:path w="381339" h="270522" extrusionOk="0">
                  <a:moveTo>
                    <a:pt x="367379" y="270034"/>
                  </a:moveTo>
                  <a:lnTo>
                    <a:pt x="14395" y="270034"/>
                  </a:lnTo>
                  <a:cubicBezTo>
                    <a:pt x="6899" y="270034"/>
                    <a:pt x="815" y="263950"/>
                    <a:pt x="815" y="256453"/>
                  </a:cubicBezTo>
                  <a:lnTo>
                    <a:pt x="815" y="14395"/>
                  </a:lnTo>
                  <a:cubicBezTo>
                    <a:pt x="815" y="6899"/>
                    <a:pt x="6899" y="815"/>
                    <a:pt x="14395" y="815"/>
                  </a:cubicBezTo>
                  <a:lnTo>
                    <a:pt x="367379" y="815"/>
                  </a:lnTo>
                  <a:cubicBezTo>
                    <a:pt x="374875" y="815"/>
                    <a:pt x="380959" y="6899"/>
                    <a:pt x="380959" y="14395"/>
                  </a:cubicBezTo>
                  <a:lnTo>
                    <a:pt x="380959" y="256453"/>
                  </a:lnTo>
                  <a:cubicBezTo>
                    <a:pt x="380959" y="263950"/>
                    <a:pt x="374875" y="270034"/>
                    <a:pt x="367379" y="270034"/>
                  </a:cubicBezTo>
                  <a:close/>
                  <a:moveTo>
                    <a:pt x="27867" y="242873"/>
                  </a:moveTo>
                  <a:lnTo>
                    <a:pt x="353689" y="242873"/>
                  </a:lnTo>
                  <a:lnTo>
                    <a:pt x="353689" y="27976"/>
                  </a:lnTo>
                  <a:lnTo>
                    <a:pt x="27867" y="27976"/>
                  </a:lnTo>
                  <a:lnTo>
                    <a:pt x="27867" y="242873"/>
                  </a:ln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097" name="Google Shape;2097;p186"/>
            <p:cNvSpPr/>
            <p:nvPr/>
          </p:nvSpPr>
          <p:spPr>
            <a:xfrm>
              <a:off x="5672670" y="5417683"/>
              <a:ext cx="83656" cy="83656"/>
            </a:xfrm>
            <a:custGeom>
              <a:avLst/>
              <a:gdLst/>
              <a:ahLst/>
              <a:cxnLst/>
              <a:rect l="l" t="t" r="r" b="b"/>
              <a:pathLst>
                <a:path w="83655" h="83655" extrusionOk="0">
                  <a:moveTo>
                    <a:pt x="42208" y="83602"/>
                  </a:moveTo>
                  <a:cubicBezTo>
                    <a:pt x="19393" y="83602"/>
                    <a:pt x="815" y="65023"/>
                    <a:pt x="815" y="42208"/>
                  </a:cubicBezTo>
                  <a:cubicBezTo>
                    <a:pt x="815" y="19393"/>
                    <a:pt x="19393" y="815"/>
                    <a:pt x="42208" y="815"/>
                  </a:cubicBezTo>
                  <a:cubicBezTo>
                    <a:pt x="65023" y="815"/>
                    <a:pt x="83601" y="19393"/>
                    <a:pt x="83601" y="42208"/>
                  </a:cubicBezTo>
                  <a:cubicBezTo>
                    <a:pt x="83601" y="65023"/>
                    <a:pt x="65023" y="83602"/>
                    <a:pt x="42208" y="83602"/>
                  </a:cubicBezTo>
                  <a:close/>
                  <a:moveTo>
                    <a:pt x="42208" y="27867"/>
                  </a:moveTo>
                  <a:cubicBezTo>
                    <a:pt x="34386" y="27867"/>
                    <a:pt x="27976" y="34277"/>
                    <a:pt x="27976" y="42099"/>
                  </a:cubicBezTo>
                  <a:cubicBezTo>
                    <a:pt x="27976" y="49922"/>
                    <a:pt x="34386" y="56332"/>
                    <a:pt x="42208" y="56332"/>
                  </a:cubicBezTo>
                  <a:cubicBezTo>
                    <a:pt x="50030" y="56332"/>
                    <a:pt x="56440" y="49922"/>
                    <a:pt x="56440" y="42099"/>
                  </a:cubicBezTo>
                  <a:cubicBezTo>
                    <a:pt x="56440" y="34277"/>
                    <a:pt x="50139" y="27867"/>
                    <a:pt x="42208" y="27867"/>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098" name="Google Shape;2098;p186"/>
            <p:cNvSpPr/>
            <p:nvPr/>
          </p:nvSpPr>
          <p:spPr>
            <a:xfrm>
              <a:off x="5355865" y="5657133"/>
              <a:ext cx="258572" cy="28247"/>
            </a:xfrm>
            <a:custGeom>
              <a:avLst/>
              <a:gdLst/>
              <a:ahLst/>
              <a:cxnLst/>
              <a:rect l="l" t="t" r="r" b="b"/>
              <a:pathLst>
                <a:path w="258572" h="28247" extrusionOk="0">
                  <a:moveTo>
                    <a:pt x="244503" y="27976"/>
                  </a:moveTo>
                  <a:lnTo>
                    <a:pt x="14395" y="27976"/>
                  </a:lnTo>
                  <a:cubicBezTo>
                    <a:pt x="6899" y="27976"/>
                    <a:pt x="815" y="21892"/>
                    <a:pt x="815" y="14395"/>
                  </a:cubicBezTo>
                  <a:cubicBezTo>
                    <a:pt x="815" y="6899"/>
                    <a:pt x="6899" y="815"/>
                    <a:pt x="14395" y="815"/>
                  </a:cubicBezTo>
                  <a:lnTo>
                    <a:pt x="244611" y="815"/>
                  </a:lnTo>
                  <a:cubicBezTo>
                    <a:pt x="252108" y="815"/>
                    <a:pt x="258192" y="6899"/>
                    <a:pt x="258192" y="14395"/>
                  </a:cubicBezTo>
                  <a:cubicBezTo>
                    <a:pt x="258192" y="21892"/>
                    <a:pt x="251999" y="27976"/>
                    <a:pt x="244503"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099" name="Google Shape;2099;p186"/>
            <p:cNvSpPr/>
            <p:nvPr/>
          </p:nvSpPr>
          <p:spPr>
            <a:xfrm>
              <a:off x="5355865" y="5719495"/>
              <a:ext cx="164052" cy="28247"/>
            </a:xfrm>
            <a:custGeom>
              <a:avLst/>
              <a:gdLst/>
              <a:ahLst/>
              <a:cxnLst/>
              <a:rect l="l" t="t" r="r" b="b"/>
              <a:pathLst>
                <a:path w="164052" h="28247" extrusionOk="0">
                  <a:moveTo>
                    <a:pt x="149874" y="27976"/>
                  </a:moveTo>
                  <a:lnTo>
                    <a:pt x="14395" y="27976"/>
                  </a:lnTo>
                  <a:cubicBezTo>
                    <a:pt x="6899" y="27976"/>
                    <a:pt x="815" y="21892"/>
                    <a:pt x="815" y="14395"/>
                  </a:cubicBezTo>
                  <a:cubicBezTo>
                    <a:pt x="815" y="6898"/>
                    <a:pt x="6899" y="815"/>
                    <a:pt x="14395" y="815"/>
                  </a:cubicBezTo>
                  <a:lnTo>
                    <a:pt x="149874" y="815"/>
                  </a:lnTo>
                  <a:cubicBezTo>
                    <a:pt x="157371" y="815"/>
                    <a:pt x="163455" y="6898"/>
                    <a:pt x="163455" y="14395"/>
                  </a:cubicBezTo>
                  <a:cubicBezTo>
                    <a:pt x="163455" y="21892"/>
                    <a:pt x="157371" y="27976"/>
                    <a:pt x="14987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grpSp>
        <p:nvGrpSpPr>
          <p:cNvPr id="2100" name="Google Shape;2100;p186"/>
          <p:cNvGrpSpPr/>
          <p:nvPr/>
        </p:nvGrpSpPr>
        <p:grpSpPr>
          <a:xfrm>
            <a:off x="6603009" y="1709389"/>
            <a:ext cx="374231" cy="439687"/>
            <a:chOff x="3978262" y="10116633"/>
            <a:chExt cx="571466" cy="671418"/>
          </a:xfrm>
        </p:grpSpPr>
        <p:sp>
          <p:nvSpPr>
            <p:cNvPr id="2101" name="Google Shape;2101;p186"/>
            <p:cNvSpPr/>
            <p:nvPr/>
          </p:nvSpPr>
          <p:spPr>
            <a:xfrm>
              <a:off x="3978262" y="10116633"/>
              <a:ext cx="571466" cy="554083"/>
            </a:xfrm>
            <a:custGeom>
              <a:avLst/>
              <a:gdLst/>
              <a:ahLst/>
              <a:cxnLst/>
              <a:rect l="l" t="t" r="r" b="b"/>
              <a:pathLst>
                <a:path w="571466" h="554083" extrusionOk="0">
                  <a:moveTo>
                    <a:pt x="533930" y="553920"/>
                  </a:moveTo>
                  <a:lnTo>
                    <a:pt x="490907" y="553920"/>
                  </a:lnTo>
                  <a:cubicBezTo>
                    <a:pt x="483410" y="553920"/>
                    <a:pt x="477326" y="547836"/>
                    <a:pt x="477326" y="540339"/>
                  </a:cubicBezTo>
                  <a:cubicBezTo>
                    <a:pt x="477326" y="532843"/>
                    <a:pt x="483410" y="526759"/>
                    <a:pt x="490907" y="526759"/>
                  </a:cubicBezTo>
                  <a:lnTo>
                    <a:pt x="533930" y="526759"/>
                  </a:lnTo>
                  <a:cubicBezTo>
                    <a:pt x="539470" y="526759"/>
                    <a:pt x="544034" y="522197"/>
                    <a:pt x="544034" y="516655"/>
                  </a:cubicBezTo>
                  <a:lnTo>
                    <a:pt x="544034" y="38079"/>
                  </a:lnTo>
                  <a:cubicBezTo>
                    <a:pt x="544034" y="32539"/>
                    <a:pt x="539470" y="27976"/>
                    <a:pt x="533930" y="27976"/>
                  </a:cubicBezTo>
                  <a:lnTo>
                    <a:pt x="38080" y="27976"/>
                  </a:lnTo>
                  <a:cubicBezTo>
                    <a:pt x="32539" y="27976"/>
                    <a:pt x="27976" y="32539"/>
                    <a:pt x="27976" y="38079"/>
                  </a:cubicBezTo>
                  <a:lnTo>
                    <a:pt x="27976" y="516655"/>
                  </a:lnTo>
                  <a:cubicBezTo>
                    <a:pt x="27976" y="522197"/>
                    <a:pt x="32539" y="526759"/>
                    <a:pt x="38080" y="526759"/>
                  </a:cubicBezTo>
                  <a:lnTo>
                    <a:pt x="375527" y="526759"/>
                  </a:lnTo>
                  <a:cubicBezTo>
                    <a:pt x="383024" y="526759"/>
                    <a:pt x="389107" y="532843"/>
                    <a:pt x="389107" y="540339"/>
                  </a:cubicBezTo>
                  <a:cubicBezTo>
                    <a:pt x="389107" y="547836"/>
                    <a:pt x="383024" y="553920"/>
                    <a:pt x="375527" y="553920"/>
                  </a:cubicBezTo>
                  <a:lnTo>
                    <a:pt x="38080" y="553920"/>
                  </a:lnTo>
                  <a:cubicBezTo>
                    <a:pt x="17546" y="553920"/>
                    <a:pt x="815" y="537189"/>
                    <a:pt x="815" y="516655"/>
                  </a:cubicBezTo>
                  <a:lnTo>
                    <a:pt x="815" y="38079"/>
                  </a:lnTo>
                  <a:cubicBezTo>
                    <a:pt x="815" y="17546"/>
                    <a:pt x="17546" y="815"/>
                    <a:pt x="38080" y="815"/>
                  </a:cubicBezTo>
                  <a:lnTo>
                    <a:pt x="533930" y="815"/>
                  </a:lnTo>
                  <a:cubicBezTo>
                    <a:pt x="554463" y="815"/>
                    <a:pt x="571194" y="17546"/>
                    <a:pt x="571194" y="38079"/>
                  </a:cubicBezTo>
                  <a:lnTo>
                    <a:pt x="571194" y="516655"/>
                  </a:lnTo>
                  <a:cubicBezTo>
                    <a:pt x="571194" y="537297"/>
                    <a:pt x="554463" y="553920"/>
                    <a:pt x="533930" y="553920"/>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02" name="Google Shape;2102;p186"/>
            <p:cNvSpPr/>
            <p:nvPr/>
          </p:nvSpPr>
          <p:spPr>
            <a:xfrm>
              <a:off x="4044969" y="10182688"/>
              <a:ext cx="437834" cy="293338"/>
            </a:xfrm>
            <a:custGeom>
              <a:avLst/>
              <a:gdLst/>
              <a:ahLst/>
              <a:cxnLst/>
              <a:rect l="l" t="t" r="r" b="b"/>
              <a:pathLst>
                <a:path w="437834" h="293338" extrusionOk="0">
                  <a:moveTo>
                    <a:pt x="424308" y="292523"/>
                  </a:moveTo>
                  <a:lnTo>
                    <a:pt x="14395" y="292523"/>
                  </a:lnTo>
                  <a:cubicBezTo>
                    <a:pt x="6899" y="292523"/>
                    <a:pt x="815" y="286440"/>
                    <a:pt x="815" y="278943"/>
                  </a:cubicBezTo>
                  <a:lnTo>
                    <a:pt x="815" y="14395"/>
                  </a:lnTo>
                  <a:cubicBezTo>
                    <a:pt x="815" y="6900"/>
                    <a:pt x="6899" y="815"/>
                    <a:pt x="14395" y="815"/>
                  </a:cubicBezTo>
                  <a:lnTo>
                    <a:pt x="424308" y="815"/>
                  </a:lnTo>
                  <a:cubicBezTo>
                    <a:pt x="431805" y="815"/>
                    <a:pt x="437889" y="6900"/>
                    <a:pt x="437889" y="14395"/>
                  </a:cubicBezTo>
                  <a:lnTo>
                    <a:pt x="437889" y="278943"/>
                  </a:lnTo>
                  <a:cubicBezTo>
                    <a:pt x="437889" y="286440"/>
                    <a:pt x="431805" y="292523"/>
                    <a:pt x="424308" y="292523"/>
                  </a:cubicBezTo>
                  <a:close/>
                  <a:moveTo>
                    <a:pt x="27867" y="265362"/>
                  </a:moveTo>
                  <a:lnTo>
                    <a:pt x="410619" y="265362"/>
                  </a:lnTo>
                  <a:lnTo>
                    <a:pt x="410619" y="27976"/>
                  </a:lnTo>
                  <a:lnTo>
                    <a:pt x="27867" y="27976"/>
                  </a:lnTo>
                  <a:lnTo>
                    <a:pt x="27867" y="265362"/>
                  </a:ln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03" name="Google Shape;2103;p186"/>
            <p:cNvSpPr/>
            <p:nvPr/>
          </p:nvSpPr>
          <p:spPr>
            <a:xfrm>
              <a:off x="4044861" y="10576631"/>
              <a:ext cx="146669" cy="28247"/>
            </a:xfrm>
            <a:custGeom>
              <a:avLst/>
              <a:gdLst/>
              <a:ahLst/>
              <a:cxnLst/>
              <a:rect l="l" t="t" r="r" b="b"/>
              <a:pathLst>
                <a:path w="146669" h="28247" extrusionOk="0">
                  <a:moveTo>
                    <a:pt x="132925" y="27976"/>
                  </a:moveTo>
                  <a:lnTo>
                    <a:pt x="14395" y="27976"/>
                  </a:lnTo>
                  <a:cubicBezTo>
                    <a:pt x="6899" y="27976"/>
                    <a:pt x="815" y="21891"/>
                    <a:pt x="815" y="14395"/>
                  </a:cubicBezTo>
                  <a:cubicBezTo>
                    <a:pt x="815" y="6898"/>
                    <a:pt x="6899" y="815"/>
                    <a:pt x="14395" y="815"/>
                  </a:cubicBezTo>
                  <a:lnTo>
                    <a:pt x="132925" y="815"/>
                  </a:lnTo>
                  <a:cubicBezTo>
                    <a:pt x="140422" y="815"/>
                    <a:pt x="146506" y="6898"/>
                    <a:pt x="146506" y="14395"/>
                  </a:cubicBezTo>
                  <a:cubicBezTo>
                    <a:pt x="146506" y="21891"/>
                    <a:pt x="140422" y="27976"/>
                    <a:pt x="132925"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04" name="Google Shape;2104;p186"/>
            <p:cNvSpPr/>
            <p:nvPr/>
          </p:nvSpPr>
          <p:spPr>
            <a:xfrm>
              <a:off x="4340154" y="10566418"/>
              <a:ext cx="139064" cy="221633"/>
            </a:xfrm>
            <a:custGeom>
              <a:avLst/>
              <a:gdLst/>
              <a:ahLst/>
              <a:cxnLst/>
              <a:rect l="l" t="t" r="r" b="b"/>
              <a:pathLst>
                <a:path w="139063" h="221633" extrusionOk="0">
                  <a:moveTo>
                    <a:pt x="125212" y="221797"/>
                  </a:moveTo>
                  <a:lnTo>
                    <a:pt x="14395" y="221797"/>
                  </a:lnTo>
                  <a:cubicBezTo>
                    <a:pt x="6899" y="221797"/>
                    <a:pt x="815" y="215712"/>
                    <a:pt x="815" y="208216"/>
                  </a:cubicBezTo>
                  <a:lnTo>
                    <a:pt x="815" y="14395"/>
                  </a:lnTo>
                  <a:cubicBezTo>
                    <a:pt x="815" y="6898"/>
                    <a:pt x="6899" y="815"/>
                    <a:pt x="14395" y="815"/>
                  </a:cubicBezTo>
                  <a:lnTo>
                    <a:pt x="125212" y="815"/>
                  </a:lnTo>
                  <a:cubicBezTo>
                    <a:pt x="132708" y="815"/>
                    <a:pt x="138792" y="6898"/>
                    <a:pt x="138792" y="14395"/>
                  </a:cubicBezTo>
                  <a:lnTo>
                    <a:pt x="138792" y="208216"/>
                  </a:lnTo>
                  <a:cubicBezTo>
                    <a:pt x="138792" y="215712"/>
                    <a:pt x="132708" y="221797"/>
                    <a:pt x="125212" y="221797"/>
                  </a:cubicBezTo>
                  <a:close/>
                  <a:moveTo>
                    <a:pt x="27976" y="194636"/>
                  </a:moveTo>
                  <a:lnTo>
                    <a:pt x="111631" y="194636"/>
                  </a:lnTo>
                  <a:lnTo>
                    <a:pt x="111631" y="27976"/>
                  </a:lnTo>
                  <a:lnTo>
                    <a:pt x="27976" y="27976"/>
                  </a:lnTo>
                  <a:lnTo>
                    <a:pt x="27976" y="194636"/>
                  </a:ln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05" name="Google Shape;2105;p186"/>
            <p:cNvSpPr/>
            <p:nvPr/>
          </p:nvSpPr>
          <p:spPr>
            <a:xfrm>
              <a:off x="3978262" y="10516007"/>
              <a:ext cx="571466" cy="28247"/>
            </a:xfrm>
            <a:custGeom>
              <a:avLst/>
              <a:gdLst/>
              <a:ahLst/>
              <a:cxnLst/>
              <a:rect l="l" t="t" r="r" b="b"/>
              <a:pathLst>
                <a:path w="571466" h="28247" extrusionOk="0">
                  <a:moveTo>
                    <a:pt x="557614" y="27976"/>
                  </a:moveTo>
                  <a:lnTo>
                    <a:pt x="14395" y="27976"/>
                  </a:lnTo>
                  <a:cubicBezTo>
                    <a:pt x="6899" y="27976"/>
                    <a:pt x="815" y="21892"/>
                    <a:pt x="815" y="14395"/>
                  </a:cubicBezTo>
                  <a:cubicBezTo>
                    <a:pt x="815" y="6900"/>
                    <a:pt x="6899" y="815"/>
                    <a:pt x="14395" y="815"/>
                  </a:cubicBezTo>
                  <a:lnTo>
                    <a:pt x="557614" y="815"/>
                  </a:lnTo>
                  <a:cubicBezTo>
                    <a:pt x="565110" y="815"/>
                    <a:pt x="571194" y="6900"/>
                    <a:pt x="571194" y="14395"/>
                  </a:cubicBezTo>
                  <a:cubicBezTo>
                    <a:pt x="571194" y="21892"/>
                    <a:pt x="565110" y="27976"/>
                    <a:pt x="55761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grpSp>
        <p:nvGrpSpPr>
          <p:cNvPr id="2106" name="Google Shape;2106;p186"/>
          <p:cNvGrpSpPr/>
          <p:nvPr/>
        </p:nvGrpSpPr>
        <p:grpSpPr>
          <a:xfrm>
            <a:off x="6462744" y="6073846"/>
            <a:ext cx="350877" cy="421639"/>
            <a:chOff x="3984471" y="7636949"/>
            <a:chExt cx="558738" cy="671418"/>
          </a:xfrm>
        </p:grpSpPr>
        <p:sp>
          <p:nvSpPr>
            <p:cNvPr id="2107" name="Google Shape;2107;p186"/>
            <p:cNvSpPr/>
            <p:nvPr/>
          </p:nvSpPr>
          <p:spPr>
            <a:xfrm>
              <a:off x="4258807" y="7818194"/>
              <a:ext cx="102125" cy="102125"/>
            </a:xfrm>
            <a:custGeom>
              <a:avLst/>
              <a:gdLst/>
              <a:ahLst/>
              <a:cxnLst/>
              <a:rect l="l" t="t" r="r" b="b"/>
              <a:pathLst>
                <a:path w="102125" h="102125" extrusionOk="0">
                  <a:moveTo>
                    <a:pt x="14477" y="101717"/>
                  </a:moveTo>
                  <a:cubicBezTo>
                    <a:pt x="11000" y="101717"/>
                    <a:pt x="7523" y="100414"/>
                    <a:pt x="4807" y="97698"/>
                  </a:cubicBezTo>
                  <a:cubicBezTo>
                    <a:pt x="-516" y="92374"/>
                    <a:pt x="-516" y="83791"/>
                    <a:pt x="4807" y="78468"/>
                  </a:cubicBezTo>
                  <a:lnTo>
                    <a:pt x="78794" y="4807"/>
                  </a:lnTo>
                  <a:cubicBezTo>
                    <a:pt x="84117" y="-516"/>
                    <a:pt x="92700" y="-516"/>
                    <a:pt x="98024" y="4807"/>
                  </a:cubicBezTo>
                  <a:cubicBezTo>
                    <a:pt x="103347" y="10131"/>
                    <a:pt x="103347" y="18714"/>
                    <a:pt x="98024" y="24037"/>
                  </a:cubicBezTo>
                  <a:lnTo>
                    <a:pt x="24038" y="97698"/>
                  </a:lnTo>
                  <a:cubicBezTo>
                    <a:pt x="21430" y="100414"/>
                    <a:pt x="17953" y="101717"/>
                    <a:pt x="14477" y="101717"/>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08" name="Google Shape;2108;p186"/>
            <p:cNvSpPr/>
            <p:nvPr/>
          </p:nvSpPr>
          <p:spPr>
            <a:xfrm>
              <a:off x="4324618" y="7769820"/>
              <a:ext cx="84742" cy="84742"/>
            </a:xfrm>
            <a:custGeom>
              <a:avLst/>
              <a:gdLst/>
              <a:ahLst/>
              <a:cxnLst/>
              <a:rect l="l" t="t" r="r" b="b"/>
              <a:pathLst>
                <a:path w="84742" h="84742" extrusionOk="0">
                  <a:moveTo>
                    <a:pt x="42860" y="84905"/>
                  </a:moveTo>
                  <a:cubicBezTo>
                    <a:pt x="19719" y="84905"/>
                    <a:pt x="815" y="66110"/>
                    <a:pt x="815" y="42860"/>
                  </a:cubicBezTo>
                  <a:cubicBezTo>
                    <a:pt x="815" y="19611"/>
                    <a:pt x="19610" y="815"/>
                    <a:pt x="42860" y="815"/>
                  </a:cubicBezTo>
                  <a:cubicBezTo>
                    <a:pt x="66110" y="815"/>
                    <a:pt x="84905" y="19611"/>
                    <a:pt x="84905" y="42860"/>
                  </a:cubicBezTo>
                  <a:cubicBezTo>
                    <a:pt x="84905" y="66110"/>
                    <a:pt x="66001" y="84905"/>
                    <a:pt x="42860" y="84905"/>
                  </a:cubicBezTo>
                  <a:close/>
                  <a:moveTo>
                    <a:pt x="42860" y="28085"/>
                  </a:moveTo>
                  <a:cubicBezTo>
                    <a:pt x="34712" y="28085"/>
                    <a:pt x="27976" y="34712"/>
                    <a:pt x="27976" y="42969"/>
                  </a:cubicBezTo>
                  <a:cubicBezTo>
                    <a:pt x="27976" y="51225"/>
                    <a:pt x="34603" y="57853"/>
                    <a:pt x="42860" y="57853"/>
                  </a:cubicBezTo>
                  <a:cubicBezTo>
                    <a:pt x="51117" y="57853"/>
                    <a:pt x="57744" y="51225"/>
                    <a:pt x="57744" y="42969"/>
                  </a:cubicBezTo>
                  <a:cubicBezTo>
                    <a:pt x="57744" y="34712"/>
                    <a:pt x="51008" y="28085"/>
                    <a:pt x="42860" y="28085"/>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09" name="Google Shape;2109;p186"/>
            <p:cNvSpPr/>
            <p:nvPr/>
          </p:nvSpPr>
          <p:spPr>
            <a:xfrm>
              <a:off x="4381982" y="7701809"/>
              <a:ext cx="96693" cy="96693"/>
            </a:xfrm>
            <a:custGeom>
              <a:avLst/>
              <a:gdLst/>
              <a:ahLst/>
              <a:cxnLst/>
              <a:rect l="l" t="t" r="r" b="b"/>
              <a:pathLst>
                <a:path w="96692" h="96692" extrusionOk="0">
                  <a:moveTo>
                    <a:pt x="82949" y="96530"/>
                  </a:moveTo>
                  <a:cubicBezTo>
                    <a:pt x="75453" y="96530"/>
                    <a:pt x="69369" y="90446"/>
                    <a:pt x="69369" y="82950"/>
                  </a:cubicBezTo>
                  <a:cubicBezTo>
                    <a:pt x="69369" y="52638"/>
                    <a:pt x="44707" y="27976"/>
                    <a:pt x="14395" y="27976"/>
                  </a:cubicBezTo>
                  <a:cubicBezTo>
                    <a:pt x="6899" y="27976"/>
                    <a:pt x="815" y="21892"/>
                    <a:pt x="815" y="14395"/>
                  </a:cubicBezTo>
                  <a:cubicBezTo>
                    <a:pt x="815" y="6899"/>
                    <a:pt x="6899" y="815"/>
                    <a:pt x="14395" y="815"/>
                  </a:cubicBezTo>
                  <a:cubicBezTo>
                    <a:pt x="59700" y="815"/>
                    <a:pt x="96530" y="37645"/>
                    <a:pt x="96530" y="82950"/>
                  </a:cubicBezTo>
                  <a:cubicBezTo>
                    <a:pt x="96530" y="90446"/>
                    <a:pt x="90446" y="96530"/>
                    <a:pt x="82949" y="96530"/>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10" name="Google Shape;2110;p186"/>
            <p:cNvSpPr/>
            <p:nvPr/>
          </p:nvSpPr>
          <p:spPr>
            <a:xfrm>
              <a:off x="4385676" y="7636949"/>
              <a:ext cx="157533" cy="157533"/>
            </a:xfrm>
            <a:custGeom>
              <a:avLst/>
              <a:gdLst/>
              <a:ahLst/>
              <a:cxnLst/>
              <a:rect l="l" t="t" r="r" b="b"/>
              <a:pathLst>
                <a:path w="157533" h="157533" extrusionOk="0">
                  <a:moveTo>
                    <a:pt x="144116" y="157696"/>
                  </a:moveTo>
                  <a:cubicBezTo>
                    <a:pt x="136620" y="157696"/>
                    <a:pt x="130535" y="151612"/>
                    <a:pt x="130535" y="144116"/>
                  </a:cubicBezTo>
                  <a:cubicBezTo>
                    <a:pt x="130535" y="80125"/>
                    <a:pt x="78495" y="27976"/>
                    <a:pt x="14395" y="27976"/>
                  </a:cubicBezTo>
                  <a:cubicBezTo>
                    <a:pt x="6899" y="27976"/>
                    <a:pt x="815" y="21892"/>
                    <a:pt x="815" y="14395"/>
                  </a:cubicBezTo>
                  <a:cubicBezTo>
                    <a:pt x="815" y="6899"/>
                    <a:pt x="6899" y="815"/>
                    <a:pt x="14395" y="815"/>
                  </a:cubicBezTo>
                  <a:cubicBezTo>
                    <a:pt x="93379" y="815"/>
                    <a:pt x="157696" y="65132"/>
                    <a:pt x="157696" y="144116"/>
                  </a:cubicBezTo>
                  <a:cubicBezTo>
                    <a:pt x="157696" y="151612"/>
                    <a:pt x="151612" y="157696"/>
                    <a:pt x="144116" y="157696"/>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11" name="Google Shape;2111;p186"/>
            <p:cNvSpPr/>
            <p:nvPr/>
          </p:nvSpPr>
          <p:spPr>
            <a:xfrm>
              <a:off x="4028347" y="7747874"/>
              <a:ext cx="403068" cy="403068"/>
            </a:xfrm>
            <a:custGeom>
              <a:avLst/>
              <a:gdLst/>
              <a:ahLst/>
              <a:cxnLst/>
              <a:rect l="l" t="t" r="r" b="b"/>
              <a:pathLst>
                <a:path w="403068" h="403068" extrusionOk="0">
                  <a:moveTo>
                    <a:pt x="233747" y="402470"/>
                  </a:moveTo>
                  <a:cubicBezTo>
                    <a:pt x="171494" y="402470"/>
                    <a:pt x="113044" y="378243"/>
                    <a:pt x="69043" y="334242"/>
                  </a:cubicBezTo>
                  <a:cubicBezTo>
                    <a:pt x="25042" y="290242"/>
                    <a:pt x="815" y="231791"/>
                    <a:pt x="815" y="169538"/>
                  </a:cubicBezTo>
                  <a:cubicBezTo>
                    <a:pt x="815" y="107286"/>
                    <a:pt x="25042" y="48835"/>
                    <a:pt x="69043" y="4834"/>
                  </a:cubicBezTo>
                  <a:cubicBezTo>
                    <a:pt x="71542" y="2336"/>
                    <a:pt x="75018" y="815"/>
                    <a:pt x="78604" y="815"/>
                  </a:cubicBezTo>
                  <a:cubicBezTo>
                    <a:pt x="82189" y="815"/>
                    <a:pt x="85665" y="2227"/>
                    <a:pt x="88164" y="4834"/>
                  </a:cubicBezTo>
                  <a:lnTo>
                    <a:pt x="398451" y="315121"/>
                  </a:lnTo>
                  <a:cubicBezTo>
                    <a:pt x="403774" y="320444"/>
                    <a:pt x="403774" y="329027"/>
                    <a:pt x="398451" y="334351"/>
                  </a:cubicBezTo>
                  <a:cubicBezTo>
                    <a:pt x="354450" y="378243"/>
                    <a:pt x="296000" y="402470"/>
                    <a:pt x="233747" y="402470"/>
                  </a:cubicBezTo>
                  <a:close/>
                  <a:moveTo>
                    <a:pt x="78930" y="33951"/>
                  </a:moveTo>
                  <a:cubicBezTo>
                    <a:pt x="8094" y="114673"/>
                    <a:pt x="11244" y="238093"/>
                    <a:pt x="88273" y="315121"/>
                  </a:cubicBezTo>
                  <a:cubicBezTo>
                    <a:pt x="165301" y="392149"/>
                    <a:pt x="288612" y="395192"/>
                    <a:pt x="369443" y="324464"/>
                  </a:cubicBezTo>
                  <a:lnTo>
                    <a:pt x="78930" y="33951"/>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12" name="Google Shape;2112;p186"/>
            <p:cNvSpPr/>
            <p:nvPr/>
          </p:nvSpPr>
          <p:spPr>
            <a:xfrm>
              <a:off x="3984471" y="8051968"/>
              <a:ext cx="231411" cy="256399"/>
            </a:xfrm>
            <a:custGeom>
              <a:avLst/>
              <a:gdLst/>
              <a:ahLst/>
              <a:cxnLst/>
              <a:rect l="l" t="t" r="r" b="b"/>
              <a:pathLst>
                <a:path w="231411" h="256399" extrusionOk="0">
                  <a:moveTo>
                    <a:pt x="217978" y="255693"/>
                  </a:moveTo>
                  <a:cubicBezTo>
                    <a:pt x="212763" y="255693"/>
                    <a:pt x="207874" y="252651"/>
                    <a:pt x="205592" y="247653"/>
                  </a:cubicBezTo>
                  <a:lnTo>
                    <a:pt x="116178" y="47640"/>
                  </a:lnTo>
                  <a:lnTo>
                    <a:pt x="26765" y="247653"/>
                  </a:lnTo>
                  <a:cubicBezTo>
                    <a:pt x="23723" y="254498"/>
                    <a:pt x="15683" y="257540"/>
                    <a:pt x="8839" y="254498"/>
                  </a:cubicBezTo>
                  <a:cubicBezTo>
                    <a:pt x="1994" y="251456"/>
                    <a:pt x="-1048" y="243416"/>
                    <a:pt x="1994" y="236572"/>
                  </a:cubicBezTo>
                  <a:lnTo>
                    <a:pt x="103793" y="8854"/>
                  </a:lnTo>
                  <a:cubicBezTo>
                    <a:pt x="105966" y="3965"/>
                    <a:pt x="110855" y="815"/>
                    <a:pt x="116178" y="815"/>
                  </a:cubicBezTo>
                  <a:cubicBezTo>
                    <a:pt x="121502" y="815"/>
                    <a:pt x="126391" y="3965"/>
                    <a:pt x="128564" y="8854"/>
                  </a:cubicBezTo>
                  <a:lnTo>
                    <a:pt x="230363" y="236572"/>
                  </a:lnTo>
                  <a:cubicBezTo>
                    <a:pt x="233405" y="243416"/>
                    <a:pt x="230363" y="251456"/>
                    <a:pt x="223519" y="254498"/>
                  </a:cubicBezTo>
                  <a:cubicBezTo>
                    <a:pt x="221672" y="255367"/>
                    <a:pt x="219825" y="255693"/>
                    <a:pt x="217978" y="255693"/>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13" name="Google Shape;2113;p186"/>
            <p:cNvSpPr/>
            <p:nvPr/>
          </p:nvSpPr>
          <p:spPr>
            <a:xfrm>
              <a:off x="4086363" y="8059898"/>
              <a:ext cx="28247" cy="247708"/>
            </a:xfrm>
            <a:custGeom>
              <a:avLst/>
              <a:gdLst/>
              <a:ahLst/>
              <a:cxnLst/>
              <a:rect l="l" t="t" r="r" b="b"/>
              <a:pathLst>
                <a:path w="28247" h="247707" extrusionOk="0">
                  <a:moveTo>
                    <a:pt x="14395" y="247436"/>
                  </a:moveTo>
                  <a:cubicBezTo>
                    <a:pt x="6899" y="247436"/>
                    <a:pt x="815" y="241352"/>
                    <a:pt x="815" y="233856"/>
                  </a:cubicBezTo>
                  <a:lnTo>
                    <a:pt x="815" y="14395"/>
                  </a:lnTo>
                  <a:cubicBezTo>
                    <a:pt x="815" y="6899"/>
                    <a:pt x="6899" y="815"/>
                    <a:pt x="14395" y="815"/>
                  </a:cubicBezTo>
                  <a:cubicBezTo>
                    <a:pt x="21892" y="815"/>
                    <a:pt x="27976" y="6899"/>
                    <a:pt x="27976" y="14395"/>
                  </a:cubicBezTo>
                  <a:lnTo>
                    <a:pt x="27976" y="233856"/>
                  </a:lnTo>
                  <a:cubicBezTo>
                    <a:pt x="27976" y="241352"/>
                    <a:pt x="21892" y="247436"/>
                    <a:pt x="14395" y="247436"/>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sp>
        <p:nvSpPr>
          <p:cNvPr id="2114" name="Google Shape;2114;p186"/>
          <p:cNvSpPr/>
          <p:nvPr/>
        </p:nvSpPr>
        <p:spPr>
          <a:xfrm>
            <a:off x="7861617" y="4112408"/>
            <a:ext cx="260863" cy="260863"/>
          </a:xfrm>
          <a:prstGeom prst="ellipse">
            <a:avLst/>
          </a:prstGeom>
          <a:gradFill>
            <a:gsLst>
              <a:gs pos="0">
                <a:srgbClr val="000000">
                  <a:alpha val="34901"/>
                </a:srgbClr>
              </a:gs>
              <a:gs pos="1000">
                <a:srgbClr val="000000">
                  <a:alpha val="34901"/>
                </a:srgbClr>
              </a:gs>
              <a:gs pos="76000">
                <a:srgbClr val="000000">
                  <a:alpha val="58823"/>
                </a:srgbClr>
              </a:gs>
              <a:gs pos="100000">
                <a:srgbClr val="000000">
                  <a:alpha val="58823"/>
                </a:srgbClr>
              </a:gs>
            </a:gsLst>
            <a:path path="circle">
              <a:fillToRect r="100000" b="100000"/>
            </a:path>
            <a:tileRect l="-100000" t="-100000"/>
          </a:gradFill>
          <a:ln>
            <a:noFill/>
          </a:ln>
        </p:spPr>
        <p:txBody>
          <a:bodyPr spcFirstLastPara="1" wrap="square" lIns="0" tIns="0" rIns="0" bIns="0" anchor="ctr" anchorCtr="0">
            <a:noAutofit/>
          </a:bodyPr>
          <a:lstStyle/>
          <a:p>
            <a:pPr marL="0" marR="0" lvl="0" indent="0" algn="ctr" rtl="0">
              <a:lnSpc>
                <a:spcPct val="85000"/>
              </a:lnSpc>
              <a:spcBef>
                <a:spcPts val="0"/>
              </a:spcBef>
              <a:spcAft>
                <a:spcPts val="0"/>
              </a:spcAft>
              <a:buNone/>
            </a:pPr>
            <a:endParaRPr sz="1600">
              <a:solidFill>
                <a:srgbClr val="FFFFFF"/>
              </a:solidFill>
              <a:latin typeface="Arial"/>
              <a:ea typeface="Arial"/>
              <a:cs typeface="Arial"/>
              <a:sym typeface="Arial"/>
            </a:endParaRPr>
          </a:p>
        </p:txBody>
      </p:sp>
      <p:sp>
        <p:nvSpPr>
          <p:cNvPr id="2115" name="Google Shape;2115;p186"/>
          <p:cNvSpPr/>
          <p:nvPr/>
        </p:nvSpPr>
        <p:spPr>
          <a:xfrm>
            <a:off x="8921461" y="2136200"/>
            <a:ext cx="366367" cy="366364"/>
          </a:xfrm>
          <a:prstGeom prst="ellipse">
            <a:avLst/>
          </a:prstGeom>
          <a:gradFill>
            <a:gsLst>
              <a:gs pos="0">
                <a:srgbClr val="000000">
                  <a:alpha val="34901"/>
                </a:srgbClr>
              </a:gs>
              <a:gs pos="1000">
                <a:srgbClr val="000000">
                  <a:alpha val="34901"/>
                </a:srgbClr>
              </a:gs>
              <a:gs pos="76000">
                <a:srgbClr val="000000">
                  <a:alpha val="58823"/>
                </a:srgbClr>
              </a:gs>
              <a:gs pos="100000">
                <a:srgbClr val="000000">
                  <a:alpha val="58823"/>
                </a:srgbClr>
              </a:gs>
            </a:gsLst>
            <a:path path="circle">
              <a:fillToRect r="100000" b="100000"/>
            </a:path>
            <a:tileRect l="-100000" t="-100000"/>
          </a:gradFill>
          <a:ln>
            <a:noFill/>
          </a:ln>
        </p:spPr>
        <p:txBody>
          <a:bodyPr spcFirstLastPara="1" wrap="square" lIns="0" tIns="0" rIns="0" bIns="0" anchor="ctr" anchorCtr="0">
            <a:noAutofit/>
          </a:bodyPr>
          <a:lstStyle/>
          <a:p>
            <a:pPr marL="0" marR="0" lvl="0" indent="0" algn="ctr" rtl="0">
              <a:lnSpc>
                <a:spcPct val="85000"/>
              </a:lnSpc>
              <a:spcBef>
                <a:spcPts val="0"/>
              </a:spcBef>
              <a:spcAft>
                <a:spcPts val="0"/>
              </a:spcAft>
              <a:buNone/>
            </a:pPr>
            <a:endParaRPr sz="1600">
              <a:solidFill>
                <a:srgbClr val="FFFFFF"/>
              </a:solidFill>
              <a:latin typeface="Arial"/>
              <a:ea typeface="Arial"/>
              <a:cs typeface="Arial"/>
              <a:sym typeface="Arial"/>
            </a:endParaRPr>
          </a:p>
        </p:txBody>
      </p:sp>
      <p:sp>
        <p:nvSpPr>
          <p:cNvPr id="2116" name="Google Shape;2116;p186"/>
          <p:cNvSpPr/>
          <p:nvPr/>
        </p:nvSpPr>
        <p:spPr>
          <a:xfrm>
            <a:off x="9134309" y="4025356"/>
            <a:ext cx="484015" cy="484012"/>
          </a:xfrm>
          <a:prstGeom prst="ellipse">
            <a:avLst/>
          </a:prstGeom>
          <a:gradFill>
            <a:gsLst>
              <a:gs pos="0">
                <a:srgbClr val="000000">
                  <a:alpha val="34901"/>
                </a:srgbClr>
              </a:gs>
              <a:gs pos="1000">
                <a:srgbClr val="000000">
                  <a:alpha val="34901"/>
                </a:srgbClr>
              </a:gs>
              <a:gs pos="76000">
                <a:srgbClr val="000000">
                  <a:alpha val="58823"/>
                </a:srgbClr>
              </a:gs>
              <a:gs pos="100000">
                <a:srgbClr val="000000">
                  <a:alpha val="58823"/>
                </a:srgbClr>
              </a:gs>
            </a:gsLst>
            <a:path path="circle">
              <a:fillToRect r="100000" b="100000"/>
            </a:path>
            <a:tileRect l="-100000" t="-100000"/>
          </a:gradFill>
          <a:ln>
            <a:noFill/>
          </a:ln>
        </p:spPr>
        <p:txBody>
          <a:bodyPr spcFirstLastPara="1" wrap="square" lIns="0" tIns="0" rIns="0" bIns="0" anchor="ctr" anchorCtr="0">
            <a:noAutofit/>
          </a:bodyPr>
          <a:lstStyle/>
          <a:p>
            <a:pPr marL="0" marR="0" lvl="0" indent="0" algn="ctr" rtl="0">
              <a:lnSpc>
                <a:spcPct val="85000"/>
              </a:lnSpc>
              <a:spcBef>
                <a:spcPts val="0"/>
              </a:spcBef>
              <a:spcAft>
                <a:spcPts val="0"/>
              </a:spcAft>
              <a:buNone/>
            </a:pPr>
            <a:endParaRPr sz="1600">
              <a:solidFill>
                <a:srgbClr val="FFFFFF"/>
              </a:solidFill>
              <a:latin typeface="Arial"/>
              <a:ea typeface="Arial"/>
              <a:cs typeface="Arial"/>
              <a:sym typeface="Arial"/>
            </a:endParaRPr>
          </a:p>
        </p:txBody>
      </p:sp>
      <p:sp>
        <p:nvSpPr>
          <p:cNvPr id="2117" name="Google Shape;2117;p186"/>
          <p:cNvSpPr/>
          <p:nvPr/>
        </p:nvSpPr>
        <p:spPr>
          <a:xfrm>
            <a:off x="9059101" y="16777"/>
            <a:ext cx="1063751" cy="1063747"/>
          </a:xfrm>
          <a:prstGeom prst="ellipse">
            <a:avLst/>
          </a:prstGeom>
          <a:gradFill>
            <a:gsLst>
              <a:gs pos="0">
                <a:srgbClr val="000000">
                  <a:alpha val="34901"/>
                </a:srgbClr>
              </a:gs>
              <a:gs pos="1000">
                <a:srgbClr val="000000">
                  <a:alpha val="34901"/>
                </a:srgbClr>
              </a:gs>
              <a:gs pos="76000">
                <a:srgbClr val="000000">
                  <a:alpha val="58823"/>
                </a:srgbClr>
              </a:gs>
              <a:gs pos="100000">
                <a:srgbClr val="000000">
                  <a:alpha val="58823"/>
                </a:srgbClr>
              </a:gs>
            </a:gsLst>
            <a:path path="circle">
              <a:fillToRect r="100000" b="100000"/>
            </a:path>
            <a:tileRect l="-100000" t="-100000"/>
          </a:gradFill>
          <a:ln>
            <a:noFill/>
          </a:ln>
        </p:spPr>
        <p:txBody>
          <a:bodyPr spcFirstLastPara="1" wrap="square" lIns="0" tIns="0" rIns="0" bIns="0" anchor="ctr" anchorCtr="0">
            <a:noAutofit/>
          </a:bodyPr>
          <a:lstStyle/>
          <a:p>
            <a:pPr marL="0" marR="0" lvl="0" indent="0" algn="ctr" rtl="0">
              <a:lnSpc>
                <a:spcPct val="85000"/>
              </a:lnSpc>
              <a:spcBef>
                <a:spcPts val="0"/>
              </a:spcBef>
              <a:spcAft>
                <a:spcPts val="0"/>
              </a:spcAft>
              <a:buNone/>
            </a:pPr>
            <a:endParaRPr sz="1600">
              <a:solidFill>
                <a:srgbClr val="FFFFFF"/>
              </a:solidFill>
              <a:latin typeface="Arial"/>
              <a:ea typeface="Arial"/>
              <a:cs typeface="Arial"/>
              <a:sym typeface="Arial"/>
            </a:endParaRPr>
          </a:p>
        </p:txBody>
      </p:sp>
      <p:sp>
        <p:nvSpPr>
          <p:cNvPr id="2118" name="Google Shape;2118;p186"/>
          <p:cNvSpPr/>
          <p:nvPr/>
        </p:nvSpPr>
        <p:spPr>
          <a:xfrm>
            <a:off x="11364803" y="3097943"/>
            <a:ext cx="609409" cy="609407"/>
          </a:xfrm>
          <a:prstGeom prst="ellipse">
            <a:avLst/>
          </a:prstGeom>
          <a:gradFill>
            <a:gsLst>
              <a:gs pos="0">
                <a:srgbClr val="000000">
                  <a:alpha val="34901"/>
                </a:srgbClr>
              </a:gs>
              <a:gs pos="1000">
                <a:srgbClr val="000000">
                  <a:alpha val="34901"/>
                </a:srgbClr>
              </a:gs>
              <a:gs pos="76000">
                <a:srgbClr val="000000">
                  <a:alpha val="58823"/>
                </a:srgbClr>
              </a:gs>
              <a:gs pos="100000">
                <a:srgbClr val="000000">
                  <a:alpha val="58823"/>
                </a:srgbClr>
              </a:gs>
            </a:gsLst>
            <a:path path="circle">
              <a:fillToRect r="100000" b="100000"/>
            </a:path>
            <a:tileRect l="-100000" t="-100000"/>
          </a:gradFill>
          <a:ln>
            <a:noFill/>
          </a:ln>
        </p:spPr>
        <p:txBody>
          <a:bodyPr spcFirstLastPara="1" wrap="square" lIns="0" tIns="0" rIns="0" bIns="0" anchor="ctr" anchorCtr="0">
            <a:noAutofit/>
          </a:bodyPr>
          <a:lstStyle/>
          <a:p>
            <a:pPr marL="0" marR="0" lvl="0" indent="0" algn="ctr" rtl="0">
              <a:lnSpc>
                <a:spcPct val="85000"/>
              </a:lnSpc>
              <a:spcBef>
                <a:spcPts val="0"/>
              </a:spcBef>
              <a:spcAft>
                <a:spcPts val="0"/>
              </a:spcAft>
              <a:buNone/>
            </a:pPr>
            <a:endParaRPr sz="1600">
              <a:solidFill>
                <a:srgbClr val="FFFFFF"/>
              </a:solidFill>
              <a:latin typeface="Arial"/>
              <a:ea typeface="Arial"/>
              <a:cs typeface="Arial"/>
              <a:sym typeface="Arial"/>
            </a:endParaRPr>
          </a:p>
        </p:txBody>
      </p:sp>
      <p:sp>
        <p:nvSpPr>
          <p:cNvPr id="2119" name="Google Shape;2119;p186"/>
          <p:cNvSpPr/>
          <p:nvPr/>
        </p:nvSpPr>
        <p:spPr>
          <a:xfrm>
            <a:off x="9619553" y="3188580"/>
            <a:ext cx="380216" cy="380212"/>
          </a:xfrm>
          <a:prstGeom prst="ellipse">
            <a:avLst/>
          </a:prstGeom>
          <a:gradFill>
            <a:gsLst>
              <a:gs pos="0">
                <a:srgbClr val="000000">
                  <a:alpha val="34901"/>
                </a:srgbClr>
              </a:gs>
              <a:gs pos="1000">
                <a:srgbClr val="000000">
                  <a:alpha val="34901"/>
                </a:srgbClr>
              </a:gs>
              <a:gs pos="76000">
                <a:srgbClr val="000000">
                  <a:alpha val="58823"/>
                </a:srgbClr>
              </a:gs>
              <a:gs pos="100000">
                <a:srgbClr val="000000">
                  <a:alpha val="58823"/>
                </a:srgbClr>
              </a:gs>
            </a:gsLst>
            <a:path path="circle">
              <a:fillToRect r="100000" b="100000"/>
            </a:path>
            <a:tileRect l="-100000" t="-100000"/>
          </a:gradFill>
          <a:ln>
            <a:noFill/>
          </a:ln>
        </p:spPr>
        <p:txBody>
          <a:bodyPr spcFirstLastPara="1" wrap="square" lIns="0" tIns="0" rIns="0" bIns="0" anchor="ctr" anchorCtr="0">
            <a:noAutofit/>
          </a:bodyPr>
          <a:lstStyle/>
          <a:p>
            <a:pPr marL="0" marR="0" lvl="0" indent="0" algn="ctr" rtl="0">
              <a:lnSpc>
                <a:spcPct val="85000"/>
              </a:lnSpc>
              <a:spcBef>
                <a:spcPts val="0"/>
              </a:spcBef>
              <a:spcAft>
                <a:spcPts val="0"/>
              </a:spcAft>
              <a:buNone/>
            </a:pPr>
            <a:endParaRPr sz="1600">
              <a:solidFill>
                <a:srgbClr val="FFFFFF"/>
              </a:solidFill>
              <a:latin typeface="Arial"/>
              <a:ea typeface="Arial"/>
              <a:cs typeface="Arial"/>
              <a:sym typeface="Arial"/>
            </a:endParaRPr>
          </a:p>
        </p:txBody>
      </p:sp>
      <p:sp>
        <p:nvSpPr>
          <p:cNvPr id="2120" name="Google Shape;2120;p186"/>
          <p:cNvSpPr/>
          <p:nvPr/>
        </p:nvSpPr>
        <p:spPr>
          <a:xfrm>
            <a:off x="9809661" y="5320781"/>
            <a:ext cx="927287" cy="927283"/>
          </a:xfrm>
          <a:prstGeom prst="ellipse">
            <a:avLst/>
          </a:prstGeom>
          <a:gradFill>
            <a:gsLst>
              <a:gs pos="0">
                <a:srgbClr val="000000">
                  <a:alpha val="34901"/>
                </a:srgbClr>
              </a:gs>
              <a:gs pos="1000">
                <a:srgbClr val="000000">
                  <a:alpha val="34901"/>
                </a:srgbClr>
              </a:gs>
              <a:gs pos="76000">
                <a:srgbClr val="000000">
                  <a:alpha val="58823"/>
                </a:srgbClr>
              </a:gs>
              <a:gs pos="100000">
                <a:srgbClr val="000000">
                  <a:alpha val="58823"/>
                </a:srgbClr>
              </a:gs>
            </a:gsLst>
            <a:path path="circle">
              <a:fillToRect r="100000" b="100000"/>
            </a:path>
            <a:tileRect l="-100000" t="-100000"/>
          </a:gradFill>
          <a:ln>
            <a:noFill/>
          </a:ln>
        </p:spPr>
        <p:txBody>
          <a:bodyPr spcFirstLastPara="1" wrap="square" lIns="0" tIns="0" rIns="0" bIns="0" anchor="ctr" anchorCtr="0">
            <a:noAutofit/>
          </a:bodyPr>
          <a:lstStyle/>
          <a:p>
            <a:pPr marL="0" marR="0" lvl="0" indent="0" algn="ctr" rtl="0">
              <a:lnSpc>
                <a:spcPct val="85000"/>
              </a:lnSpc>
              <a:spcBef>
                <a:spcPts val="0"/>
              </a:spcBef>
              <a:spcAft>
                <a:spcPts val="0"/>
              </a:spcAft>
              <a:buNone/>
            </a:pPr>
            <a:endParaRPr sz="1600">
              <a:solidFill>
                <a:srgbClr val="FFFFFF"/>
              </a:solidFill>
              <a:latin typeface="Arial"/>
              <a:ea typeface="Arial"/>
              <a:cs typeface="Arial"/>
              <a:sym typeface="Arial"/>
            </a:endParaRPr>
          </a:p>
        </p:txBody>
      </p:sp>
      <p:sp>
        <p:nvSpPr>
          <p:cNvPr id="2121" name="Google Shape;2121;p186"/>
          <p:cNvSpPr/>
          <p:nvPr/>
        </p:nvSpPr>
        <p:spPr>
          <a:xfrm>
            <a:off x="11046680" y="5333184"/>
            <a:ext cx="498571" cy="498569"/>
          </a:xfrm>
          <a:prstGeom prst="ellipse">
            <a:avLst/>
          </a:prstGeom>
          <a:gradFill>
            <a:gsLst>
              <a:gs pos="0">
                <a:srgbClr val="000000">
                  <a:alpha val="34901"/>
                </a:srgbClr>
              </a:gs>
              <a:gs pos="1000">
                <a:srgbClr val="000000">
                  <a:alpha val="34901"/>
                </a:srgbClr>
              </a:gs>
              <a:gs pos="76000">
                <a:srgbClr val="000000">
                  <a:alpha val="58823"/>
                </a:srgbClr>
              </a:gs>
              <a:gs pos="100000">
                <a:srgbClr val="000000">
                  <a:alpha val="58823"/>
                </a:srgbClr>
              </a:gs>
            </a:gsLst>
            <a:path path="circle">
              <a:fillToRect r="100000" b="100000"/>
            </a:path>
            <a:tileRect l="-100000" t="-100000"/>
          </a:gradFill>
          <a:ln>
            <a:noFill/>
          </a:ln>
        </p:spPr>
        <p:txBody>
          <a:bodyPr spcFirstLastPara="1" wrap="square" lIns="0" tIns="0" rIns="0" bIns="0" anchor="ctr" anchorCtr="0">
            <a:noAutofit/>
          </a:bodyPr>
          <a:lstStyle/>
          <a:p>
            <a:pPr marL="0" marR="0" lvl="0" indent="0" algn="ctr" rtl="0">
              <a:lnSpc>
                <a:spcPct val="85000"/>
              </a:lnSpc>
              <a:spcBef>
                <a:spcPts val="0"/>
              </a:spcBef>
              <a:spcAft>
                <a:spcPts val="0"/>
              </a:spcAft>
              <a:buNone/>
            </a:pPr>
            <a:endParaRPr sz="1600">
              <a:solidFill>
                <a:srgbClr val="FFFFFF"/>
              </a:solidFill>
              <a:latin typeface="Arial"/>
              <a:ea typeface="Arial"/>
              <a:cs typeface="Arial"/>
              <a:sym typeface="Arial"/>
            </a:endParaRPr>
          </a:p>
        </p:txBody>
      </p:sp>
      <p:sp>
        <p:nvSpPr>
          <p:cNvPr id="2122" name="Google Shape;2122;p186"/>
          <p:cNvSpPr/>
          <p:nvPr/>
        </p:nvSpPr>
        <p:spPr>
          <a:xfrm>
            <a:off x="8640729" y="454593"/>
            <a:ext cx="237643" cy="237640"/>
          </a:xfrm>
          <a:prstGeom prst="ellipse">
            <a:avLst/>
          </a:prstGeom>
          <a:gradFill>
            <a:gsLst>
              <a:gs pos="0">
                <a:srgbClr val="000000">
                  <a:alpha val="34901"/>
                </a:srgbClr>
              </a:gs>
              <a:gs pos="1000">
                <a:srgbClr val="000000">
                  <a:alpha val="34901"/>
                </a:srgbClr>
              </a:gs>
              <a:gs pos="76000">
                <a:srgbClr val="000000">
                  <a:alpha val="58823"/>
                </a:srgbClr>
              </a:gs>
              <a:gs pos="100000">
                <a:srgbClr val="000000">
                  <a:alpha val="58823"/>
                </a:srgbClr>
              </a:gs>
            </a:gsLst>
            <a:path path="circle">
              <a:fillToRect r="100000" b="100000"/>
            </a:path>
            <a:tileRect l="-100000" t="-100000"/>
          </a:gradFill>
          <a:ln>
            <a:noFill/>
          </a:ln>
        </p:spPr>
        <p:txBody>
          <a:bodyPr spcFirstLastPara="1" wrap="square" lIns="0" tIns="0" rIns="0" bIns="0" anchor="ctr" anchorCtr="0">
            <a:noAutofit/>
          </a:bodyPr>
          <a:lstStyle/>
          <a:p>
            <a:pPr marL="0" marR="0" lvl="0" indent="0" algn="ctr" rtl="0">
              <a:lnSpc>
                <a:spcPct val="85000"/>
              </a:lnSpc>
              <a:spcBef>
                <a:spcPts val="0"/>
              </a:spcBef>
              <a:spcAft>
                <a:spcPts val="0"/>
              </a:spcAft>
              <a:buNone/>
            </a:pPr>
            <a:endParaRPr sz="1600">
              <a:solidFill>
                <a:srgbClr val="FFFFFF"/>
              </a:solidFill>
              <a:latin typeface="Arial"/>
              <a:ea typeface="Arial"/>
              <a:cs typeface="Arial"/>
              <a:sym typeface="Arial"/>
            </a:endParaRPr>
          </a:p>
        </p:txBody>
      </p:sp>
      <p:sp>
        <p:nvSpPr>
          <p:cNvPr id="2123" name="Google Shape;2123;p186"/>
          <p:cNvSpPr/>
          <p:nvPr/>
        </p:nvSpPr>
        <p:spPr>
          <a:xfrm>
            <a:off x="11106143" y="290463"/>
            <a:ext cx="807877" cy="807867"/>
          </a:xfrm>
          <a:prstGeom prst="ellipse">
            <a:avLst/>
          </a:prstGeom>
          <a:gradFill>
            <a:gsLst>
              <a:gs pos="0">
                <a:srgbClr val="000000">
                  <a:alpha val="34901"/>
                </a:srgbClr>
              </a:gs>
              <a:gs pos="1000">
                <a:srgbClr val="000000">
                  <a:alpha val="34901"/>
                </a:srgbClr>
              </a:gs>
              <a:gs pos="76000">
                <a:srgbClr val="000000">
                  <a:alpha val="58823"/>
                </a:srgbClr>
              </a:gs>
              <a:gs pos="100000">
                <a:srgbClr val="000000">
                  <a:alpha val="58823"/>
                </a:srgbClr>
              </a:gs>
            </a:gsLst>
            <a:path path="circle">
              <a:fillToRect r="100000" b="100000"/>
            </a:path>
            <a:tileRect l="-100000" t="-100000"/>
          </a:gradFill>
          <a:ln>
            <a:noFill/>
          </a:ln>
        </p:spPr>
        <p:txBody>
          <a:bodyPr spcFirstLastPara="1" wrap="square" lIns="0" tIns="0" rIns="0" bIns="0" anchor="ctr" anchorCtr="0">
            <a:noAutofit/>
          </a:bodyPr>
          <a:lstStyle/>
          <a:p>
            <a:pPr marL="0" marR="0" lvl="0" indent="0" algn="ctr" rtl="0">
              <a:lnSpc>
                <a:spcPct val="85000"/>
              </a:lnSpc>
              <a:spcBef>
                <a:spcPts val="0"/>
              </a:spcBef>
              <a:spcAft>
                <a:spcPts val="0"/>
              </a:spcAft>
              <a:buNone/>
            </a:pPr>
            <a:endParaRPr sz="1600">
              <a:solidFill>
                <a:srgbClr val="FFFFFF"/>
              </a:solidFill>
              <a:latin typeface="Arial"/>
              <a:ea typeface="Arial"/>
              <a:cs typeface="Arial"/>
              <a:sym typeface="Arial"/>
            </a:endParaRPr>
          </a:p>
        </p:txBody>
      </p:sp>
      <p:sp>
        <p:nvSpPr>
          <p:cNvPr id="2124" name="Google Shape;2124;p186"/>
          <p:cNvSpPr/>
          <p:nvPr/>
        </p:nvSpPr>
        <p:spPr>
          <a:xfrm>
            <a:off x="10950658" y="3216644"/>
            <a:ext cx="189783" cy="189779"/>
          </a:xfrm>
          <a:prstGeom prst="ellipse">
            <a:avLst/>
          </a:prstGeom>
          <a:gradFill>
            <a:gsLst>
              <a:gs pos="0">
                <a:srgbClr val="000000">
                  <a:alpha val="34901"/>
                </a:srgbClr>
              </a:gs>
              <a:gs pos="1000">
                <a:srgbClr val="000000">
                  <a:alpha val="34901"/>
                </a:srgbClr>
              </a:gs>
              <a:gs pos="76000">
                <a:srgbClr val="000000">
                  <a:alpha val="58823"/>
                </a:srgbClr>
              </a:gs>
              <a:gs pos="100000">
                <a:srgbClr val="000000">
                  <a:alpha val="58823"/>
                </a:srgbClr>
              </a:gs>
            </a:gsLst>
            <a:path path="circle">
              <a:fillToRect r="100000" b="100000"/>
            </a:path>
            <a:tileRect l="-100000" t="-100000"/>
          </a:gradFill>
          <a:ln>
            <a:noFill/>
          </a:ln>
        </p:spPr>
        <p:txBody>
          <a:bodyPr spcFirstLastPara="1" wrap="square" lIns="0" tIns="0" rIns="0" bIns="0" anchor="ctr" anchorCtr="0">
            <a:noAutofit/>
          </a:bodyPr>
          <a:lstStyle/>
          <a:p>
            <a:pPr marL="0" marR="0" lvl="0" indent="0" algn="ctr" rtl="0">
              <a:lnSpc>
                <a:spcPct val="85000"/>
              </a:lnSpc>
              <a:spcBef>
                <a:spcPts val="0"/>
              </a:spcBef>
              <a:spcAft>
                <a:spcPts val="0"/>
              </a:spcAft>
              <a:buNone/>
            </a:pPr>
            <a:endParaRPr sz="1600">
              <a:solidFill>
                <a:srgbClr val="FFFFFF"/>
              </a:solidFill>
              <a:latin typeface="Arial"/>
              <a:ea typeface="Arial"/>
              <a:cs typeface="Arial"/>
              <a:sym typeface="Arial"/>
            </a:endParaRPr>
          </a:p>
        </p:txBody>
      </p:sp>
      <p:grpSp>
        <p:nvGrpSpPr>
          <p:cNvPr id="2125" name="Google Shape;2125;p186"/>
          <p:cNvGrpSpPr/>
          <p:nvPr/>
        </p:nvGrpSpPr>
        <p:grpSpPr>
          <a:xfrm>
            <a:off x="5900889" y="5599457"/>
            <a:ext cx="437515" cy="327968"/>
            <a:chOff x="1468049" y="10150313"/>
            <a:chExt cx="707271" cy="530181"/>
          </a:xfrm>
        </p:grpSpPr>
        <p:sp>
          <p:nvSpPr>
            <p:cNvPr id="2126" name="Google Shape;2126;p186"/>
            <p:cNvSpPr/>
            <p:nvPr/>
          </p:nvSpPr>
          <p:spPr>
            <a:xfrm>
              <a:off x="1749327" y="10369773"/>
              <a:ext cx="310721" cy="310721"/>
            </a:xfrm>
            <a:custGeom>
              <a:avLst/>
              <a:gdLst/>
              <a:ahLst/>
              <a:cxnLst/>
              <a:rect l="l" t="t" r="r" b="b"/>
              <a:pathLst>
                <a:path w="310721" h="310721" extrusionOk="0">
                  <a:moveTo>
                    <a:pt x="75888" y="310449"/>
                  </a:moveTo>
                  <a:lnTo>
                    <a:pt x="14395" y="310449"/>
                  </a:lnTo>
                  <a:cubicBezTo>
                    <a:pt x="6899" y="310449"/>
                    <a:pt x="815" y="304366"/>
                    <a:pt x="815" y="296869"/>
                  </a:cubicBezTo>
                  <a:lnTo>
                    <a:pt x="815" y="235377"/>
                  </a:lnTo>
                  <a:cubicBezTo>
                    <a:pt x="815" y="231791"/>
                    <a:pt x="2227" y="228315"/>
                    <a:pt x="4835" y="225816"/>
                  </a:cubicBezTo>
                  <a:lnTo>
                    <a:pt x="225381" y="4835"/>
                  </a:lnTo>
                  <a:cubicBezTo>
                    <a:pt x="227880" y="2336"/>
                    <a:pt x="231357" y="815"/>
                    <a:pt x="234942" y="815"/>
                  </a:cubicBezTo>
                  <a:cubicBezTo>
                    <a:pt x="234942" y="815"/>
                    <a:pt x="234942" y="815"/>
                    <a:pt x="234942" y="815"/>
                  </a:cubicBezTo>
                  <a:cubicBezTo>
                    <a:pt x="238527" y="815"/>
                    <a:pt x="242004" y="2227"/>
                    <a:pt x="244503" y="4835"/>
                  </a:cubicBezTo>
                  <a:lnTo>
                    <a:pt x="306430" y="66762"/>
                  </a:lnTo>
                  <a:cubicBezTo>
                    <a:pt x="308928" y="69260"/>
                    <a:pt x="310449" y="72737"/>
                    <a:pt x="310449" y="76322"/>
                  </a:cubicBezTo>
                  <a:cubicBezTo>
                    <a:pt x="310449" y="79907"/>
                    <a:pt x="309037" y="83384"/>
                    <a:pt x="306430" y="85883"/>
                  </a:cubicBezTo>
                  <a:lnTo>
                    <a:pt x="85448" y="306429"/>
                  </a:lnTo>
                  <a:cubicBezTo>
                    <a:pt x="82949" y="309037"/>
                    <a:pt x="79473" y="310449"/>
                    <a:pt x="75888" y="310449"/>
                  </a:cubicBezTo>
                  <a:close/>
                  <a:moveTo>
                    <a:pt x="27976" y="283289"/>
                  </a:moveTo>
                  <a:lnTo>
                    <a:pt x="70238" y="283289"/>
                  </a:lnTo>
                  <a:lnTo>
                    <a:pt x="277639" y="76322"/>
                  </a:lnTo>
                  <a:lnTo>
                    <a:pt x="234942" y="33625"/>
                  </a:lnTo>
                  <a:lnTo>
                    <a:pt x="27976" y="241026"/>
                  </a:lnTo>
                  <a:lnTo>
                    <a:pt x="27976" y="283289"/>
                  </a:ln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27" name="Google Shape;2127;p186"/>
            <p:cNvSpPr/>
            <p:nvPr/>
          </p:nvSpPr>
          <p:spPr>
            <a:xfrm>
              <a:off x="1927639" y="10411954"/>
              <a:ext cx="90174" cy="90174"/>
            </a:xfrm>
            <a:custGeom>
              <a:avLst/>
              <a:gdLst/>
              <a:ahLst/>
              <a:cxnLst/>
              <a:rect l="l" t="t" r="r" b="b"/>
              <a:pathLst>
                <a:path w="90174" h="90174" extrusionOk="0">
                  <a:moveTo>
                    <a:pt x="76295" y="89985"/>
                  </a:moveTo>
                  <a:cubicBezTo>
                    <a:pt x="72818" y="89985"/>
                    <a:pt x="69342" y="88681"/>
                    <a:pt x="66734" y="85965"/>
                  </a:cubicBezTo>
                  <a:lnTo>
                    <a:pt x="4807" y="24038"/>
                  </a:lnTo>
                  <a:cubicBezTo>
                    <a:pt x="-516" y="18714"/>
                    <a:pt x="-516" y="10132"/>
                    <a:pt x="4807" y="4808"/>
                  </a:cubicBezTo>
                  <a:cubicBezTo>
                    <a:pt x="10131" y="-516"/>
                    <a:pt x="18714" y="-516"/>
                    <a:pt x="24037" y="4808"/>
                  </a:cubicBezTo>
                  <a:lnTo>
                    <a:pt x="85964" y="66735"/>
                  </a:lnTo>
                  <a:cubicBezTo>
                    <a:pt x="91288" y="72059"/>
                    <a:pt x="91288" y="80641"/>
                    <a:pt x="85964" y="85965"/>
                  </a:cubicBezTo>
                  <a:cubicBezTo>
                    <a:pt x="83248" y="88681"/>
                    <a:pt x="79772" y="89985"/>
                    <a:pt x="76295" y="89985"/>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28" name="Google Shape;2128;p186"/>
            <p:cNvSpPr/>
            <p:nvPr/>
          </p:nvSpPr>
          <p:spPr>
            <a:xfrm>
              <a:off x="1474567" y="10291441"/>
              <a:ext cx="698579" cy="28247"/>
            </a:xfrm>
            <a:custGeom>
              <a:avLst/>
              <a:gdLst/>
              <a:ahLst/>
              <a:cxnLst/>
              <a:rect l="l" t="t" r="r" b="b"/>
              <a:pathLst>
                <a:path w="698579" h="28247" extrusionOk="0">
                  <a:moveTo>
                    <a:pt x="684727" y="27976"/>
                  </a:moveTo>
                  <a:lnTo>
                    <a:pt x="14395" y="27976"/>
                  </a:lnTo>
                  <a:cubicBezTo>
                    <a:pt x="6899" y="27976"/>
                    <a:pt x="815" y="21891"/>
                    <a:pt x="815" y="14395"/>
                  </a:cubicBezTo>
                  <a:cubicBezTo>
                    <a:pt x="815" y="6898"/>
                    <a:pt x="6899" y="815"/>
                    <a:pt x="14395" y="815"/>
                  </a:cubicBezTo>
                  <a:lnTo>
                    <a:pt x="684727" y="815"/>
                  </a:lnTo>
                  <a:cubicBezTo>
                    <a:pt x="692224" y="815"/>
                    <a:pt x="698308" y="6898"/>
                    <a:pt x="698308" y="14395"/>
                  </a:cubicBezTo>
                  <a:cubicBezTo>
                    <a:pt x="698308" y="21891"/>
                    <a:pt x="692224" y="27976"/>
                    <a:pt x="684727"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29" name="Google Shape;2129;p186"/>
            <p:cNvSpPr/>
            <p:nvPr/>
          </p:nvSpPr>
          <p:spPr>
            <a:xfrm>
              <a:off x="1534321" y="10219736"/>
              <a:ext cx="34766" cy="28247"/>
            </a:xfrm>
            <a:custGeom>
              <a:avLst/>
              <a:gdLst/>
              <a:ahLst/>
              <a:cxnLst/>
              <a:rect l="l" t="t" r="r" b="b"/>
              <a:pathLst>
                <a:path w="34765" h="28247" extrusionOk="0">
                  <a:moveTo>
                    <a:pt x="20914" y="27976"/>
                  </a:moveTo>
                  <a:lnTo>
                    <a:pt x="14395" y="27976"/>
                  </a:lnTo>
                  <a:cubicBezTo>
                    <a:pt x="6899" y="27976"/>
                    <a:pt x="815" y="21891"/>
                    <a:pt x="815" y="14395"/>
                  </a:cubicBezTo>
                  <a:cubicBezTo>
                    <a:pt x="815" y="6898"/>
                    <a:pt x="6899" y="815"/>
                    <a:pt x="14395" y="815"/>
                  </a:cubicBezTo>
                  <a:lnTo>
                    <a:pt x="20914" y="815"/>
                  </a:lnTo>
                  <a:cubicBezTo>
                    <a:pt x="28410" y="815"/>
                    <a:pt x="34494" y="6898"/>
                    <a:pt x="34494" y="14395"/>
                  </a:cubicBezTo>
                  <a:cubicBezTo>
                    <a:pt x="34494" y="21891"/>
                    <a:pt x="28410" y="27976"/>
                    <a:pt x="2091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30" name="Google Shape;2130;p186"/>
            <p:cNvSpPr/>
            <p:nvPr/>
          </p:nvSpPr>
          <p:spPr>
            <a:xfrm>
              <a:off x="1589730" y="10219736"/>
              <a:ext cx="34766" cy="28247"/>
            </a:xfrm>
            <a:custGeom>
              <a:avLst/>
              <a:gdLst/>
              <a:ahLst/>
              <a:cxnLst/>
              <a:rect l="l" t="t" r="r" b="b"/>
              <a:pathLst>
                <a:path w="34765" h="28247" extrusionOk="0">
                  <a:moveTo>
                    <a:pt x="20914" y="27976"/>
                  </a:moveTo>
                  <a:lnTo>
                    <a:pt x="14395" y="27976"/>
                  </a:lnTo>
                  <a:cubicBezTo>
                    <a:pt x="6899" y="27976"/>
                    <a:pt x="815" y="21891"/>
                    <a:pt x="815" y="14395"/>
                  </a:cubicBezTo>
                  <a:cubicBezTo>
                    <a:pt x="815" y="6898"/>
                    <a:pt x="6899" y="815"/>
                    <a:pt x="14395" y="815"/>
                  </a:cubicBezTo>
                  <a:lnTo>
                    <a:pt x="20914" y="815"/>
                  </a:lnTo>
                  <a:cubicBezTo>
                    <a:pt x="28410" y="815"/>
                    <a:pt x="34494" y="6898"/>
                    <a:pt x="34494" y="14395"/>
                  </a:cubicBezTo>
                  <a:cubicBezTo>
                    <a:pt x="34494" y="21891"/>
                    <a:pt x="28410" y="27976"/>
                    <a:pt x="2091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31" name="Google Shape;2131;p186"/>
            <p:cNvSpPr/>
            <p:nvPr/>
          </p:nvSpPr>
          <p:spPr>
            <a:xfrm>
              <a:off x="1771165" y="10219736"/>
              <a:ext cx="280301" cy="28247"/>
            </a:xfrm>
            <a:custGeom>
              <a:avLst/>
              <a:gdLst/>
              <a:ahLst/>
              <a:cxnLst/>
              <a:rect l="l" t="t" r="r" b="b"/>
              <a:pathLst>
                <a:path w="280300" h="28247" extrusionOk="0">
                  <a:moveTo>
                    <a:pt x="266449" y="27976"/>
                  </a:moveTo>
                  <a:lnTo>
                    <a:pt x="14395" y="27976"/>
                  </a:lnTo>
                  <a:cubicBezTo>
                    <a:pt x="6899" y="27976"/>
                    <a:pt x="815" y="21891"/>
                    <a:pt x="815" y="14395"/>
                  </a:cubicBezTo>
                  <a:cubicBezTo>
                    <a:pt x="815" y="6898"/>
                    <a:pt x="6899" y="815"/>
                    <a:pt x="14395" y="815"/>
                  </a:cubicBezTo>
                  <a:lnTo>
                    <a:pt x="266449" y="815"/>
                  </a:lnTo>
                  <a:cubicBezTo>
                    <a:pt x="273945" y="815"/>
                    <a:pt x="280029" y="6898"/>
                    <a:pt x="280029" y="14395"/>
                  </a:cubicBezTo>
                  <a:cubicBezTo>
                    <a:pt x="280029" y="21891"/>
                    <a:pt x="273945" y="27976"/>
                    <a:pt x="266449"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32" name="Google Shape;2132;p186"/>
            <p:cNvSpPr/>
            <p:nvPr/>
          </p:nvSpPr>
          <p:spPr>
            <a:xfrm>
              <a:off x="1536494" y="10477222"/>
              <a:ext cx="256399" cy="28247"/>
            </a:xfrm>
            <a:custGeom>
              <a:avLst/>
              <a:gdLst/>
              <a:ahLst/>
              <a:cxnLst/>
              <a:rect l="l" t="t" r="r" b="b"/>
              <a:pathLst>
                <a:path w="256399" h="28247" extrusionOk="0">
                  <a:moveTo>
                    <a:pt x="242982" y="27976"/>
                  </a:moveTo>
                  <a:lnTo>
                    <a:pt x="14395" y="27976"/>
                  </a:lnTo>
                  <a:cubicBezTo>
                    <a:pt x="6899" y="27976"/>
                    <a:pt x="815" y="21891"/>
                    <a:pt x="815" y="14395"/>
                  </a:cubicBezTo>
                  <a:cubicBezTo>
                    <a:pt x="815" y="6898"/>
                    <a:pt x="6899" y="815"/>
                    <a:pt x="14395" y="815"/>
                  </a:cubicBezTo>
                  <a:lnTo>
                    <a:pt x="242982" y="815"/>
                  </a:lnTo>
                  <a:cubicBezTo>
                    <a:pt x="250478" y="815"/>
                    <a:pt x="256562" y="6898"/>
                    <a:pt x="256562" y="14395"/>
                  </a:cubicBezTo>
                  <a:cubicBezTo>
                    <a:pt x="256562" y="21891"/>
                    <a:pt x="250478" y="27976"/>
                    <a:pt x="242982"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33" name="Google Shape;2133;p186"/>
            <p:cNvSpPr/>
            <p:nvPr/>
          </p:nvSpPr>
          <p:spPr>
            <a:xfrm>
              <a:off x="1536494" y="10569569"/>
              <a:ext cx="159706" cy="28247"/>
            </a:xfrm>
            <a:custGeom>
              <a:avLst/>
              <a:gdLst/>
              <a:ahLst/>
              <a:cxnLst/>
              <a:rect l="l" t="t" r="r" b="b"/>
              <a:pathLst>
                <a:path w="159706" h="28247" extrusionOk="0">
                  <a:moveTo>
                    <a:pt x="145420" y="27976"/>
                  </a:moveTo>
                  <a:lnTo>
                    <a:pt x="14395" y="27976"/>
                  </a:lnTo>
                  <a:cubicBezTo>
                    <a:pt x="6899" y="27976"/>
                    <a:pt x="815" y="21891"/>
                    <a:pt x="815" y="14395"/>
                  </a:cubicBezTo>
                  <a:cubicBezTo>
                    <a:pt x="815" y="6898"/>
                    <a:pt x="6899" y="815"/>
                    <a:pt x="14395" y="815"/>
                  </a:cubicBezTo>
                  <a:lnTo>
                    <a:pt x="145420" y="815"/>
                  </a:lnTo>
                  <a:cubicBezTo>
                    <a:pt x="152916" y="815"/>
                    <a:pt x="159000" y="6898"/>
                    <a:pt x="159000" y="14395"/>
                  </a:cubicBezTo>
                  <a:cubicBezTo>
                    <a:pt x="159000" y="21891"/>
                    <a:pt x="152916" y="27976"/>
                    <a:pt x="145420"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34" name="Google Shape;2134;p186"/>
            <p:cNvSpPr/>
            <p:nvPr/>
          </p:nvSpPr>
          <p:spPr>
            <a:xfrm>
              <a:off x="1536494" y="10383788"/>
              <a:ext cx="256399" cy="28247"/>
            </a:xfrm>
            <a:custGeom>
              <a:avLst/>
              <a:gdLst/>
              <a:ahLst/>
              <a:cxnLst/>
              <a:rect l="l" t="t" r="r" b="b"/>
              <a:pathLst>
                <a:path w="256399" h="28247" extrusionOk="0">
                  <a:moveTo>
                    <a:pt x="242982" y="27976"/>
                  </a:moveTo>
                  <a:lnTo>
                    <a:pt x="14395" y="27976"/>
                  </a:lnTo>
                  <a:cubicBezTo>
                    <a:pt x="6899" y="27976"/>
                    <a:pt x="815" y="21891"/>
                    <a:pt x="815" y="14395"/>
                  </a:cubicBezTo>
                  <a:cubicBezTo>
                    <a:pt x="815" y="6898"/>
                    <a:pt x="6899" y="815"/>
                    <a:pt x="14395" y="815"/>
                  </a:cubicBezTo>
                  <a:lnTo>
                    <a:pt x="242982" y="815"/>
                  </a:lnTo>
                  <a:cubicBezTo>
                    <a:pt x="250478" y="815"/>
                    <a:pt x="256562" y="6898"/>
                    <a:pt x="256562" y="14395"/>
                  </a:cubicBezTo>
                  <a:cubicBezTo>
                    <a:pt x="256562" y="21891"/>
                    <a:pt x="250478" y="27976"/>
                    <a:pt x="242982"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35" name="Google Shape;2135;p186"/>
            <p:cNvSpPr/>
            <p:nvPr/>
          </p:nvSpPr>
          <p:spPr>
            <a:xfrm>
              <a:off x="1468049" y="10150313"/>
              <a:ext cx="707271" cy="530181"/>
            </a:xfrm>
            <a:custGeom>
              <a:avLst/>
              <a:gdLst/>
              <a:ahLst/>
              <a:cxnLst/>
              <a:rect l="l" t="t" r="r" b="b"/>
              <a:pathLst>
                <a:path w="707270" h="530181" extrusionOk="0">
                  <a:moveTo>
                    <a:pt x="644203" y="529802"/>
                  </a:moveTo>
                  <a:lnTo>
                    <a:pt x="421809" y="529802"/>
                  </a:lnTo>
                  <a:cubicBezTo>
                    <a:pt x="414313" y="529802"/>
                    <a:pt x="408229" y="523717"/>
                    <a:pt x="408229" y="516221"/>
                  </a:cubicBezTo>
                  <a:cubicBezTo>
                    <a:pt x="408229" y="508724"/>
                    <a:pt x="414313" y="502641"/>
                    <a:pt x="421809" y="502641"/>
                  </a:cubicBezTo>
                  <a:lnTo>
                    <a:pt x="644203" y="502641"/>
                  </a:lnTo>
                  <a:cubicBezTo>
                    <a:pt x="663868" y="502641"/>
                    <a:pt x="679838" y="486670"/>
                    <a:pt x="679838" y="467005"/>
                  </a:cubicBezTo>
                  <a:lnTo>
                    <a:pt x="679838" y="63611"/>
                  </a:lnTo>
                  <a:cubicBezTo>
                    <a:pt x="679838" y="43947"/>
                    <a:pt x="663868" y="27976"/>
                    <a:pt x="644203" y="27976"/>
                  </a:cubicBezTo>
                  <a:lnTo>
                    <a:pt x="63720" y="27976"/>
                  </a:lnTo>
                  <a:cubicBezTo>
                    <a:pt x="44055" y="27976"/>
                    <a:pt x="28084" y="43947"/>
                    <a:pt x="28084" y="63611"/>
                  </a:cubicBezTo>
                  <a:lnTo>
                    <a:pt x="28084" y="467114"/>
                  </a:lnTo>
                  <a:cubicBezTo>
                    <a:pt x="28084" y="486887"/>
                    <a:pt x="44164" y="502749"/>
                    <a:pt x="57418" y="502749"/>
                  </a:cubicBezTo>
                  <a:lnTo>
                    <a:pt x="234399" y="502749"/>
                  </a:lnTo>
                  <a:cubicBezTo>
                    <a:pt x="241895" y="502749"/>
                    <a:pt x="247979" y="508833"/>
                    <a:pt x="247979" y="516329"/>
                  </a:cubicBezTo>
                  <a:cubicBezTo>
                    <a:pt x="247979" y="523826"/>
                    <a:pt x="241895" y="529910"/>
                    <a:pt x="234399" y="529910"/>
                  </a:cubicBezTo>
                  <a:lnTo>
                    <a:pt x="57310" y="529910"/>
                  </a:lnTo>
                  <a:cubicBezTo>
                    <a:pt x="43186" y="529910"/>
                    <a:pt x="28845" y="523065"/>
                    <a:pt x="17981" y="511115"/>
                  </a:cubicBezTo>
                  <a:cubicBezTo>
                    <a:pt x="6899" y="498946"/>
                    <a:pt x="815" y="483301"/>
                    <a:pt x="815" y="467114"/>
                  </a:cubicBezTo>
                  <a:lnTo>
                    <a:pt x="815" y="63611"/>
                  </a:lnTo>
                  <a:cubicBezTo>
                    <a:pt x="815" y="28954"/>
                    <a:pt x="28954" y="815"/>
                    <a:pt x="63611" y="815"/>
                  </a:cubicBezTo>
                  <a:lnTo>
                    <a:pt x="644094" y="815"/>
                  </a:lnTo>
                  <a:cubicBezTo>
                    <a:pt x="678752" y="815"/>
                    <a:pt x="706891" y="28954"/>
                    <a:pt x="706891" y="63611"/>
                  </a:cubicBezTo>
                  <a:lnTo>
                    <a:pt x="706891" y="467005"/>
                  </a:lnTo>
                  <a:cubicBezTo>
                    <a:pt x="706999" y="501662"/>
                    <a:pt x="678860" y="529802"/>
                    <a:pt x="644203" y="529802"/>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grpSp>
        <p:nvGrpSpPr>
          <p:cNvPr id="2136" name="Google Shape;2136;p186"/>
          <p:cNvGrpSpPr/>
          <p:nvPr/>
        </p:nvGrpSpPr>
        <p:grpSpPr>
          <a:xfrm>
            <a:off x="7168995" y="431557"/>
            <a:ext cx="459580" cy="476907"/>
            <a:chOff x="8813126" y="5182034"/>
            <a:chExt cx="671418" cy="696732"/>
          </a:xfrm>
        </p:grpSpPr>
        <p:sp>
          <p:nvSpPr>
            <p:cNvPr id="2137" name="Google Shape;2137;p186"/>
            <p:cNvSpPr/>
            <p:nvPr/>
          </p:nvSpPr>
          <p:spPr>
            <a:xfrm>
              <a:off x="9005099" y="5849976"/>
              <a:ext cx="286819" cy="28247"/>
            </a:xfrm>
            <a:custGeom>
              <a:avLst/>
              <a:gdLst/>
              <a:ahLst/>
              <a:cxnLst/>
              <a:rect l="l" t="t" r="r" b="b"/>
              <a:pathLst>
                <a:path w="286819" h="28247" extrusionOk="0">
                  <a:moveTo>
                    <a:pt x="273184" y="27976"/>
                  </a:moveTo>
                  <a:lnTo>
                    <a:pt x="14395" y="27976"/>
                  </a:lnTo>
                  <a:cubicBezTo>
                    <a:pt x="6898" y="27976"/>
                    <a:pt x="815" y="21892"/>
                    <a:pt x="815" y="14395"/>
                  </a:cubicBezTo>
                  <a:cubicBezTo>
                    <a:pt x="815" y="6899"/>
                    <a:pt x="6898" y="815"/>
                    <a:pt x="14395" y="815"/>
                  </a:cubicBezTo>
                  <a:lnTo>
                    <a:pt x="273184" y="815"/>
                  </a:lnTo>
                  <a:cubicBezTo>
                    <a:pt x="280681" y="815"/>
                    <a:pt x="286764" y="6899"/>
                    <a:pt x="286764" y="14395"/>
                  </a:cubicBezTo>
                  <a:cubicBezTo>
                    <a:pt x="286764" y="21892"/>
                    <a:pt x="280681" y="27976"/>
                    <a:pt x="27318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38" name="Google Shape;2138;p186"/>
            <p:cNvSpPr/>
            <p:nvPr/>
          </p:nvSpPr>
          <p:spPr>
            <a:xfrm>
              <a:off x="9134494" y="5669084"/>
              <a:ext cx="28247" cy="209682"/>
            </a:xfrm>
            <a:custGeom>
              <a:avLst/>
              <a:gdLst/>
              <a:ahLst/>
              <a:cxnLst/>
              <a:rect l="l" t="t" r="r" b="b"/>
              <a:pathLst>
                <a:path w="28247" h="209682" extrusionOk="0">
                  <a:moveTo>
                    <a:pt x="14395" y="208868"/>
                  </a:moveTo>
                  <a:cubicBezTo>
                    <a:pt x="6898" y="208868"/>
                    <a:pt x="815" y="202784"/>
                    <a:pt x="815" y="195287"/>
                  </a:cubicBezTo>
                  <a:lnTo>
                    <a:pt x="815" y="14395"/>
                  </a:lnTo>
                  <a:cubicBezTo>
                    <a:pt x="815" y="6899"/>
                    <a:pt x="6898" y="815"/>
                    <a:pt x="14395" y="815"/>
                  </a:cubicBezTo>
                  <a:cubicBezTo>
                    <a:pt x="21892" y="815"/>
                    <a:pt x="27976" y="6899"/>
                    <a:pt x="27976" y="14395"/>
                  </a:cubicBezTo>
                  <a:lnTo>
                    <a:pt x="27976" y="195287"/>
                  </a:lnTo>
                  <a:cubicBezTo>
                    <a:pt x="27976" y="202784"/>
                    <a:pt x="21892" y="208868"/>
                    <a:pt x="14395" y="208868"/>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39" name="Google Shape;2139;p186"/>
            <p:cNvSpPr/>
            <p:nvPr/>
          </p:nvSpPr>
          <p:spPr>
            <a:xfrm>
              <a:off x="8945454" y="5231467"/>
              <a:ext cx="28247" cy="336796"/>
            </a:xfrm>
            <a:custGeom>
              <a:avLst/>
              <a:gdLst/>
              <a:ahLst/>
              <a:cxnLst/>
              <a:rect l="l" t="t" r="r" b="b"/>
              <a:pathLst>
                <a:path w="28247" h="336795" extrusionOk="0">
                  <a:moveTo>
                    <a:pt x="14395" y="336633"/>
                  </a:moveTo>
                  <a:cubicBezTo>
                    <a:pt x="6898" y="336633"/>
                    <a:pt x="815" y="330549"/>
                    <a:pt x="815" y="323052"/>
                  </a:cubicBezTo>
                  <a:lnTo>
                    <a:pt x="815" y="14395"/>
                  </a:lnTo>
                  <a:cubicBezTo>
                    <a:pt x="815" y="6899"/>
                    <a:pt x="6898" y="815"/>
                    <a:pt x="14395" y="815"/>
                  </a:cubicBezTo>
                  <a:cubicBezTo>
                    <a:pt x="21892" y="815"/>
                    <a:pt x="27976" y="6899"/>
                    <a:pt x="27976" y="14395"/>
                  </a:cubicBezTo>
                  <a:lnTo>
                    <a:pt x="27976" y="323052"/>
                  </a:lnTo>
                  <a:cubicBezTo>
                    <a:pt x="27976" y="330549"/>
                    <a:pt x="21892" y="336633"/>
                    <a:pt x="14395" y="336633"/>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40" name="Google Shape;2140;p186"/>
            <p:cNvSpPr/>
            <p:nvPr/>
          </p:nvSpPr>
          <p:spPr>
            <a:xfrm>
              <a:off x="9134494" y="5231576"/>
              <a:ext cx="28247" cy="336796"/>
            </a:xfrm>
            <a:custGeom>
              <a:avLst/>
              <a:gdLst/>
              <a:ahLst/>
              <a:cxnLst/>
              <a:rect l="l" t="t" r="r" b="b"/>
              <a:pathLst>
                <a:path w="28247" h="336795" extrusionOk="0">
                  <a:moveTo>
                    <a:pt x="14395" y="336415"/>
                  </a:moveTo>
                  <a:cubicBezTo>
                    <a:pt x="6898" y="336415"/>
                    <a:pt x="815" y="330331"/>
                    <a:pt x="815" y="322835"/>
                  </a:cubicBezTo>
                  <a:lnTo>
                    <a:pt x="815" y="14395"/>
                  </a:lnTo>
                  <a:cubicBezTo>
                    <a:pt x="815" y="6899"/>
                    <a:pt x="6898" y="815"/>
                    <a:pt x="14395" y="815"/>
                  </a:cubicBezTo>
                  <a:cubicBezTo>
                    <a:pt x="21892" y="815"/>
                    <a:pt x="27976" y="6899"/>
                    <a:pt x="27976" y="14395"/>
                  </a:cubicBezTo>
                  <a:lnTo>
                    <a:pt x="27976" y="322835"/>
                  </a:lnTo>
                  <a:cubicBezTo>
                    <a:pt x="27976" y="330331"/>
                    <a:pt x="21892" y="336415"/>
                    <a:pt x="14395" y="336415"/>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41" name="Google Shape;2141;p186"/>
            <p:cNvSpPr/>
            <p:nvPr/>
          </p:nvSpPr>
          <p:spPr>
            <a:xfrm>
              <a:off x="8945449" y="5494711"/>
              <a:ext cx="217287" cy="74964"/>
            </a:xfrm>
            <a:custGeom>
              <a:avLst/>
              <a:gdLst/>
              <a:ahLst/>
              <a:cxnLst/>
              <a:rect l="l" t="t" r="r" b="b"/>
              <a:pathLst>
                <a:path w="217287" h="74964" extrusionOk="0">
                  <a:moveTo>
                    <a:pt x="14400" y="74584"/>
                  </a:moveTo>
                  <a:cubicBezTo>
                    <a:pt x="11140" y="74584"/>
                    <a:pt x="7881" y="73389"/>
                    <a:pt x="5273" y="71108"/>
                  </a:cubicBezTo>
                  <a:cubicBezTo>
                    <a:pt x="-267" y="66110"/>
                    <a:pt x="-702" y="57527"/>
                    <a:pt x="4296" y="51877"/>
                  </a:cubicBezTo>
                  <a:cubicBezTo>
                    <a:pt x="33956" y="18959"/>
                    <a:pt x="71003" y="815"/>
                    <a:pt x="108485" y="815"/>
                  </a:cubicBezTo>
                  <a:cubicBezTo>
                    <a:pt x="108811" y="815"/>
                    <a:pt x="109137" y="815"/>
                    <a:pt x="109355" y="815"/>
                  </a:cubicBezTo>
                  <a:cubicBezTo>
                    <a:pt x="146837" y="815"/>
                    <a:pt x="183776" y="18959"/>
                    <a:pt x="213543" y="51877"/>
                  </a:cubicBezTo>
                  <a:cubicBezTo>
                    <a:pt x="218542" y="57418"/>
                    <a:pt x="218107" y="66001"/>
                    <a:pt x="212566" y="71108"/>
                  </a:cubicBezTo>
                  <a:cubicBezTo>
                    <a:pt x="207025" y="76105"/>
                    <a:pt x="198443" y="75671"/>
                    <a:pt x="193336" y="70130"/>
                  </a:cubicBezTo>
                  <a:cubicBezTo>
                    <a:pt x="168891" y="42969"/>
                    <a:pt x="139014" y="28085"/>
                    <a:pt x="109355" y="28085"/>
                  </a:cubicBezTo>
                  <a:cubicBezTo>
                    <a:pt x="109245" y="28085"/>
                    <a:pt x="109028" y="28085"/>
                    <a:pt x="108920" y="28085"/>
                  </a:cubicBezTo>
                  <a:cubicBezTo>
                    <a:pt x="108811" y="28085"/>
                    <a:pt x="108594" y="28085"/>
                    <a:pt x="108485" y="28085"/>
                  </a:cubicBezTo>
                  <a:cubicBezTo>
                    <a:pt x="78825" y="28085"/>
                    <a:pt x="48948" y="42969"/>
                    <a:pt x="24503" y="70130"/>
                  </a:cubicBezTo>
                  <a:cubicBezTo>
                    <a:pt x="21787" y="73063"/>
                    <a:pt x="18094" y="74584"/>
                    <a:pt x="14400" y="74584"/>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42" name="Google Shape;2142;p186"/>
            <p:cNvSpPr/>
            <p:nvPr/>
          </p:nvSpPr>
          <p:spPr>
            <a:xfrm>
              <a:off x="8945449" y="5182034"/>
              <a:ext cx="217287" cy="74964"/>
            </a:xfrm>
            <a:custGeom>
              <a:avLst/>
              <a:gdLst/>
              <a:ahLst/>
              <a:cxnLst/>
              <a:rect l="l" t="t" r="r" b="b"/>
              <a:pathLst>
                <a:path w="217287" h="74964" extrusionOk="0">
                  <a:moveTo>
                    <a:pt x="14400" y="74584"/>
                  </a:moveTo>
                  <a:cubicBezTo>
                    <a:pt x="11140" y="74584"/>
                    <a:pt x="7881" y="73389"/>
                    <a:pt x="5273" y="71108"/>
                  </a:cubicBezTo>
                  <a:cubicBezTo>
                    <a:pt x="-267" y="66110"/>
                    <a:pt x="-702" y="57528"/>
                    <a:pt x="4296" y="51878"/>
                  </a:cubicBezTo>
                  <a:cubicBezTo>
                    <a:pt x="34064" y="18850"/>
                    <a:pt x="71220" y="707"/>
                    <a:pt x="108920" y="815"/>
                  </a:cubicBezTo>
                  <a:cubicBezTo>
                    <a:pt x="109028" y="815"/>
                    <a:pt x="109245" y="815"/>
                    <a:pt x="109355" y="815"/>
                  </a:cubicBezTo>
                  <a:cubicBezTo>
                    <a:pt x="146837" y="815"/>
                    <a:pt x="183776" y="18959"/>
                    <a:pt x="213543" y="51878"/>
                  </a:cubicBezTo>
                  <a:cubicBezTo>
                    <a:pt x="218542" y="57419"/>
                    <a:pt x="218107" y="66002"/>
                    <a:pt x="212566" y="71108"/>
                  </a:cubicBezTo>
                  <a:cubicBezTo>
                    <a:pt x="207025" y="76105"/>
                    <a:pt x="198443" y="75671"/>
                    <a:pt x="193336" y="70130"/>
                  </a:cubicBezTo>
                  <a:cubicBezTo>
                    <a:pt x="168891" y="42969"/>
                    <a:pt x="139014" y="28085"/>
                    <a:pt x="109355" y="28085"/>
                  </a:cubicBezTo>
                  <a:cubicBezTo>
                    <a:pt x="109245" y="28085"/>
                    <a:pt x="109028" y="28085"/>
                    <a:pt x="108920" y="28085"/>
                  </a:cubicBezTo>
                  <a:cubicBezTo>
                    <a:pt x="108811" y="28085"/>
                    <a:pt x="108594" y="28085"/>
                    <a:pt x="108485" y="28085"/>
                  </a:cubicBezTo>
                  <a:cubicBezTo>
                    <a:pt x="78825" y="28085"/>
                    <a:pt x="48948" y="42969"/>
                    <a:pt x="24503" y="70130"/>
                  </a:cubicBezTo>
                  <a:cubicBezTo>
                    <a:pt x="21787" y="73063"/>
                    <a:pt x="18094" y="74584"/>
                    <a:pt x="14400" y="74584"/>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43" name="Google Shape;2143;p186"/>
            <p:cNvSpPr/>
            <p:nvPr/>
          </p:nvSpPr>
          <p:spPr>
            <a:xfrm>
              <a:off x="9323534" y="5231467"/>
              <a:ext cx="28247" cy="336796"/>
            </a:xfrm>
            <a:custGeom>
              <a:avLst/>
              <a:gdLst/>
              <a:ahLst/>
              <a:cxnLst/>
              <a:rect l="l" t="t" r="r" b="b"/>
              <a:pathLst>
                <a:path w="28247" h="336795" extrusionOk="0">
                  <a:moveTo>
                    <a:pt x="14395" y="336633"/>
                  </a:moveTo>
                  <a:cubicBezTo>
                    <a:pt x="6898" y="336633"/>
                    <a:pt x="815" y="330549"/>
                    <a:pt x="815" y="323052"/>
                  </a:cubicBezTo>
                  <a:lnTo>
                    <a:pt x="815" y="14395"/>
                  </a:lnTo>
                  <a:cubicBezTo>
                    <a:pt x="815" y="6899"/>
                    <a:pt x="6898" y="815"/>
                    <a:pt x="14395" y="815"/>
                  </a:cubicBezTo>
                  <a:cubicBezTo>
                    <a:pt x="21892" y="815"/>
                    <a:pt x="27976" y="6899"/>
                    <a:pt x="27976" y="14395"/>
                  </a:cubicBezTo>
                  <a:lnTo>
                    <a:pt x="27976" y="323052"/>
                  </a:lnTo>
                  <a:cubicBezTo>
                    <a:pt x="27976" y="330549"/>
                    <a:pt x="21892" y="336633"/>
                    <a:pt x="14395" y="336633"/>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44" name="Google Shape;2144;p186"/>
            <p:cNvSpPr/>
            <p:nvPr/>
          </p:nvSpPr>
          <p:spPr>
            <a:xfrm>
              <a:off x="9134489" y="5494711"/>
              <a:ext cx="217287" cy="74964"/>
            </a:xfrm>
            <a:custGeom>
              <a:avLst/>
              <a:gdLst/>
              <a:ahLst/>
              <a:cxnLst/>
              <a:rect l="l" t="t" r="r" b="b"/>
              <a:pathLst>
                <a:path w="217287" h="74964" extrusionOk="0">
                  <a:moveTo>
                    <a:pt x="14400" y="74584"/>
                  </a:moveTo>
                  <a:cubicBezTo>
                    <a:pt x="11140" y="74584"/>
                    <a:pt x="7881" y="73389"/>
                    <a:pt x="5273" y="71108"/>
                  </a:cubicBezTo>
                  <a:cubicBezTo>
                    <a:pt x="-267" y="66110"/>
                    <a:pt x="-702" y="57527"/>
                    <a:pt x="4296" y="51877"/>
                  </a:cubicBezTo>
                  <a:cubicBezTo>
                    <a:pt x="33956" y="18959"/>
                    <a:pt x="71003" y="815"/>
                    <a:pt x="108485" y="815"/>
                  </a:cubicBezTo>
                  <a:cubicBezTo>
                    <a:pt x="108811" y="815"/>
                    <a:pt x="109137" y="815"/>
                    <a:pt x="109355" y="815"/>
                  </a:cubicBezTo>
                  <a:cubicBezTo>
                    <a:pt x="146837" y="815"/>
                    <a:pt x="183776" y="18959"/>
                    <a:pt x="213543" y="51877"/>
                  </a:cubicBezTo>
                  <a:cubicBezTo>
                    <a:pt x="218542" y="57418"/>
                    <a:pt x="218107" y="66001"/>
                    <a:pt x="212566" y="71108"/>
                  </a:cubicBezTo>
                  <a:cubicBezTo>
                    <a:pt x="207025" y="76105"/>
                    <a:pt x="198443" y="75671"/>
                    <a:pt x="193336" y="70130"/>
                  </a:cubicBezTo>
                  <a:cubicBezTo>
                    <a:pt x="168891" y="42969"/>
                    <a:pt x="139014" y="28085"/>
                    <a:pt x="109355" y="28085"/>
                  </a:cubicBezTo>
                  <a:cubicBezTo>
                    <a:pt x="109245" y="28085"/>
                    <a:pt x="109028" y="28085"/>
                    <a:pt x="108920" y="28085"/>
                  </a:cubicBezTo>
                  <a:cubicBezTo>
                    <a:pt x="108811" y="28085"/>
                    <a:pt x="108594" y="28085"/>
                    <a:pt x="108485" y="28085"/>
                  </a:cubicBezTo>
                  <a:cubicBezTo>
                    <a:pt x="78825" y="28085"/>
                    <a:pt x="48948" y="42969"/>
                    <a:pt x="24503" y="70130"/>
                  </a:cubicBezTo>
                  <a:cubicBezTo>
                    <a:pt x="21787" y="73063"/>
                    <a:pt x="18094" y="74584"/>
                    <a:pt x="14400" y="74584"/>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45" name="Google Shape;2145;p186"/>
            <p:cNvSpPr/>
            <p:nvPr/>
          </p:nvSpPr>
          <p:spPr>
            <a:xfrm>
              <a:off x="9134489" y="5182034"/>
              <a:ext cx="217287" cy="74964"/>
            </a:xfrm>
            <a:custGeom>
              <a:avLst/>
              <a:gdLst/>
              <a:ahLst/>
              <a:cxnLst/>
              <a:rect l="l" t="t" r="r" b="b"/>
              <a:pathLst>
                <a:path w="217287" h="74964" extrusionOk="0">
                  <a:moveTo>
                    <a:pt x="14400" y="74584"/>
                  </a:moveTo>
                  <a:cubicBezTo>
                    <a:pt x="11140" y="74584"/>
                    <a:pt x="7881" y="73389"/>
                    <a:pt x="5273" y="71108"/>
                  </a:cubicBezTo>
                  <a:cubicBezTo>
                    <a:pt x="-267" y="66110"/>
                    <a:pt x="-702" y="57528"/>
                    <a:pt x="4296" y="51878"/>
                  </a:cubicBezTo>
                  <a:cubicBezTo>
                    <a:pt x="34064" y="18850"/>
                    <a:pt x="71220" y="707"/>
                    <a:pt x="108920" y="815"/>
                  </a:cubicBezTo>
                  <a:cubicBezTo>
                    <a:pt x="109028" y="815"/>
                    <a:pt x="109245" y="815"/>
                    <a:pt x="109355" y="815"/>
                  </a:cubicBezTo>
                  <a:cubicBezTo>
                    <a:pt x="146837" y="815"/>
                    <a:pt x="183776" y="18959"/>
                    <a:pt x="213543" y="51878"/>
                  </a:cubicBezTo>
                  <a:cubicBezTo>
                    <a:pt x="218542" y="57419"/>
                    <a:pt x="218107" y="66002"/>
                    <a:pt x="212566" y="71108"/>
                  </a:cubicBezTo>
                  <a:cubicBezTo>
                    <a:pt x="207025" y="76105"/>
                    <a:pt x="198443" y="75671"/>
                    <a:pt x="193336" y="70130"/>
                  </a:cubicBezTo>
                  <a:cubicBezTo>
                    <a:pt x="168891" y="42969"/>
                    <a:pt x="139014" y="28085"/>
                    <a:pt x="109355" y="28085"/>
                  </a:cubicBezTo>
                  <a:cubicBezTo>
                    <a:pt x="109245" y="28085"/>
                    <a:pt x="109028" y="28085"/>
                    <a:pt x="108920" y="28085"/>
                  </a:cubicBezTo>
                  <a:cubicBezTo>
                    <a:pt x="108811" y="28085"/>
                    <a:pt x="108594" y="28085"/>
                    <a:pt x="108485" y="28085"/>
                  </a:cubicBezTo>
                  <a:cubicBezTo>
                    <a:pt x="78825" y="28085"/>
                    <a:pt x="48948" y="42969"/>
                    <a:pt x="24503" y="70130"/>
                  </a:cubicBezTo>
                  <a:cubicBezTo>
                    <a:pt x="21787" y="73063"/>
                    <a:pt x="18094" y="74584"/>
                    <a:pt x="14400" y="74584"/>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46" name="Google Shape;2146;p186"/>
            <p:cNvSpPr/>
            <p:nvPr/>
          </p:nvSpPr>
          <p:spPr>
            <a:xfrm>
              <a:off x="8813126" y="5266233"/>
              <a:ext cx="671418" cy="431316"/>
            </a:xfrm>
            <a:custGeom>
              <a:avLst/>
              <a:gdLst/>
              <a:ahLst/>
              <a:cxnLst/>
              <a:rect l="l" t="t" r="r" b="b"/>
              <a:pathLst>
                <a:path w="671418" h="431315" extrusionOk="0">
                  <a:moveTo>
                    <a:pt x="599985" y="431262"/>
                  </a:moveTo>
                  <a:lnTo>
                    <a:pt x="71541" y="431262"/>
                  </a:lnTo>
                  <a:cubicBezTo>
                    <a:pt x="32538" y="431262"/>
                    <a:pt x="815" y="399320"/>
                    <a:pt x="815" y="360100"/>
                  </a:cubicBezTo>
                  <a:lnTo>
                    <a:pt x="815" y="71976"/>
                  </a:lnTo>
                  <a:cubicBezTo>
                    <a:pt x="815" y="32756"/>
                    <a:pt x="32538" y="815"/>
                    <a:pt x="71541" y="815"/>
                  </a:cubicBezTo>
                  <a:lnTo>
                    <a:pt x="145745" y="815"/>
                  </a:lnTo>
                  <a:cubicBezTo>
                    <a:pt x="153242" y="815"/>
                    <a:pt x="159325" y="6899"/>
                    <a:pt x="159325" y="14395"/>
                  </a:cubicBezTo>
                  <a:cubicBezTo>
                    <a:pt x="159325" y="21892"/>
                    <a:pt x="153242" y="27976"/>
                    <a:pt x="145745" y="27976"/>
                  </a:cubicBezTo>
                  <a:lnTo>
                    <a:pt x="71541" y="27976"/>
                  </a:lnTo>
                  <a:cubicBezTo>
                    <a:pt x="47532" y="27976"/>
                    <a:pt x="27976" y="47749"/>
                    <a:pt x="27976" y="71976"/>
                  </a:cubicBezTo>
                  <a:lnTo>
                    <a:pt x="27976" y="360100"/>
                  </a:lnTo>
                  <a:cubicBezTo>
                    <a:pt x="27976" y="384436"/>
                    <a:pt x="47532" y="404101"/>
                    <a:pt x="71541" y="404101"/>
                  </a:cubicBezTo>
                  <a:lnTo>
                    <a:pt x="599985" y="404101"/>
                  </a:lnTo>
                  <a:cubicBezTo>
                    <a:pt x="623995" y="404101"/>
                    <a:pt x="643551" y="384327"/>
                    <a:pt x="643551" y="360100"/>
                  </a:cubicBezTo>
                  <a:lnTo>
                    <a:pt x="643551" y="71976"/>
                  </a:lnTo>
                  <a:cubicBezTo>
                    <a:pt x="643551" y="47640"/>
                    <a:pt x="623995" y="27976"/>
                    <a:pt x="599985" y="27976"/>
                  </a:cubicBezTo>
                  <a:lnTo>
                    <a:pt x="525890" y="27976"/>
                  </a:lnTo>
                  <a:cubicBezTo>
                    <a:pt x="518393" y="27976"/>
                    <a:pt x="512309" y="21892"/>
                    <a:pt x="512309" y="14395"/>
                  </a:cubicBezTo>
                  <a:cubicBezTo>
                    <a:pt x="512309" y="6899"/>
                    <a:pt x="518393" y="815"/>
                    <a:pt x="525890" y="815"/>
                  </a:cubicBezTo>
                  <a:lnTo>
                    <a:pt x="600093" y="815"/>
                  </a:lnTo>
                  <a:cubicBezTo>
                    <a:pt x="639097" y="815"/>
                    <a:pt x="670821" y="32756"/>
                    <a:pt x="670821" y="71976"/>
                  </a:cubicBezTo>
                  <a:lnTo>
                    <a:pt x="670821" y="360100"/>
                  </a:lnTo>
                  <a:cubicBezTo>
                    <a:pt x="670712" y="399320"/>
                    <a:pt x="638988" y="431262"/>
                    <a:pt x="599985" y="431262"/>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grpSp>
        <p:nvGrpSpPr>
          <p:cNvPr id="2147" name="Google Shape;2147;p186"/>
          <p:cNvGrpSpPr/>
          <p:nvPr/>
        </p:nvGrpSpPr>
        <p:grpSpPr>
          <a:xfrm>
            <a:off x="4963061" y="2323021"/>
            <a:ext cx="460703" cy="405505"/>
            <a:chOff x="8808562" y="2788830"/>
            <a:chExt cx="680110" cy="598627"/>
          </a:xfrm>
        </p:grpSpPr>
        <p:sp>
          <p:nvSpPr>
            <p:cNvPr id="2148" name="Google Shape;2148;p186"/>
            <p:cNvSpPr/>
            <p:nvPr/>
          </p:nvSpPr>
          <p:spPr>
            <a:xfrm>
              <a:off x="9166027" y="2979310"/>
              <a:ext cx="137978" cy="137978"/>
            </a:xfrm>
            <a:custGeom>
              <a:avLst/>
              <a:gdLst/>
              <a:ahLst/>
              <a:cxnLst/>
              <a:rect l="l" t="t" r="r" b="b"/>
              <a:pathLst>
                <a:path w="137977" h="137977" extrusionOk="0">
                  <a:moveTo>
                    <a:pt x="14368" y="137570"/>
                  </a:moveTo>
                  <a:cubicBezTo>
                    <a:pt x="10891" y="137570"/>
                    <a:pt x="7415" y="136266"/>
                    <a:pt x="4808" y="133550"/>
                  </a:cubicBezTo>
                  <a:cubicBezTo>
                    <a:pt x="-516" y="128227"/>
                    <a:pt x="-516" y="119644"/>
                    <a:pt x="4808" y="114320"/>
                  </a:cubicBezTo>
                  <a:lnTo>
                    <a:pt x="114320" y="4807"/>
                  </a:lnTo>
                  <a:cubicBezTo>
                    <a:pt x="119644" y="-516"/>
                    <a:pt x="128227" y="-516"/>
                    <a:pt x="133551" y="4807"/>
                  </a:cubicBezTo>
                  <a:cubicBezTo>
                    <a:pt x="138874" y="10131"/>
                    <a:pt x="138874" y="18714"/>
                    <a:pt x="133551" y="24037"/>
                  </a:cubicBezTo>
                  <a:lnTo>
                    <a:pt x="24038" y="133550"/>
                  </a:lnTo>
                  <a:cubicBezTo>
                    <a:pt x="21322" y="136266"/>
                    <a:pt x="17845" y="137570"/>
                    <a:pt x="14368" y="137570"/>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49" name="Google Shape;2149;p186"/>
            <p:cNvSpPr/>
            <p:nvPr/>
          </p:nvSpPr>
          <p:spPr>
            <a:xfrm>
              <a:off x="9093752" y="3080973"/>
              <a:ext cx="109730" cy="109730"/>
            </a:xfrm>
            <a:custGeom>
              <a:avLst/>
              <a:gdLst/>
              <a:ahLst/>
              <a:cxnLst/>
              <a:rect l="l" t="t" r="r" b="b"/>
              <a:pathLst>
                <a:path w="109730" h="109730" extrusionOk="0">
                  <a:moveTo>
                    <a:pt x="55137" y="109459"/>
                  </a:moveTo>
                  <a:cubicBezTo>
                    <a:pt x="25151" y="109459"/>
                    <a:pt x="815" y="85122"/>
                    <a:pt x="815" y="55137"/>
                  </a:cubicBezTo>
                  <a:cubicBezTo>
                    <a:pt x="815" y="25151"/>
                    <a:pt x="25151" y="815"/>
                    <a:pt x="55137" y="815"/>
                  </a:cubicBezTo>
                  <a:cubicBezTo>
                    <a:pt x="85122" y="815"/>
                    <a:pt x="109459" y="25151"/>
                    <a:pt x="109459" y="55137"/>
                  </a:cubicBezTo>
                  <a:cubicBezTo>
                    <a:pt x="109459" y="85122"/>
                    <a:pt x="85122" y="109459"/>
                    <a:pt x="55137" y="109459"/>
                  </a:cubicBezTo>
                  <a:close/>
                  <a:moveTo>
                    <a:pt x="55137" y="27976"/>
                  </a:moveTo>
                  <a:cubicBezTo>
                    <a:pt x="40144" y="27976"/>
                    <a:pt x="27976" y="40144"/>
                    <a:pt x="27976" y="55137"/>
                  </a:cubicBezTo>
                  <a:cubicBezTo>
                    <a:pt x="27976" y="70129"/>
                    <a:pt x="40144" y="82298"/>
                    <a:pt x="55137" y="82298"/>
                  </a:cubicBezTo>
                  <a:cubicBezTo>
                    <a:pt x="70129" y="82298"/>
                    <a:pt x="82298" y="70129"/>
                    <a:pt x="82298" y="55137"/>
                  </a:cubicBezTo>
                  <a:cubicBezTo>
                    <a:pt x="82298" y="40144"/>
                    <a:pt x="70129" y="27976"/>
                    <a:pt x="55137"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50" name="Google Shape;2150;p186"/>
            <p:cNvSpPr/>
            <p:nvPr/>
          </p:nvSpPr>
          <p:spPr>
            <a:xfrm>
              <a:off x="8904060" y="2885876"/>
              <a:ext cx="61927" cy="61927"/>
            </a:xfrm>
            <a:custGeom>
              <a:avLst/>
              <a:gdLst/>
              <a:ahLst/>
              <a:cxnLst/>
              <a:rect l="l" t="t" r="r" b="b"/>
              <a:pathLst>
                <a:path w="61926" h="61926" extrusionOk="0">
                  <a:moveTo>
                    <a:pt x="47966" y="61519"/>
                  </a:moveTo>
                  <a:cubicBezTo>
                    <a:pt x="44489" y="61519"/>
                    <a:pt x="41014" y="60216"/>
                    <a:pt x="38406" y="57500"/>
                  </a:cubicBezTo>
                  <a:lnTo>
                    <a:pt x="4835" y="23929"/>
                  </a:lnTo>
                  <a:cubicBezTo>
                    <a:pt x="2228" y="21321"/>
                    <a:pt x="815" y="17845"/>
                    <a:pt x="815" y="14368"/>
                  </a:cubicBezTo>
                  <a:cubicBezTo>
                    <a:pt x="815" y="10892"/>
                    <a:pt x="2119" y="7415"/>
                    <a:pt x="4835" y="4807"/>
                  </a:cubicBezTo>
                  <a:cubicBezTo>
                    <a:pt x="10158" y="-516"/>
                    <a:pt x="18741" y="-516"/>
                    <a:pt x="24064" y="4807"/>
                  </a:cubicBezTo>
                  <a:lnTo>
                    <a:pt x="57636" y="38378"/>
                  </a:lnTo>
                  <a:cubicBezTo>
                    <a:pt x="60243" y="40986"/>
                    <a:pt x="61656" y="44462"/>
                    <a:pt x="61656" y="47939"/>
                  </a:cubicBezTo>
                  <a:cubicBezTo>
                    <a:pt x="61656" y="51416"/>
                    <a:pt x="60352" y="54892"/>
                    <a:pt x="57636" y="57500"/>
                  </a:cubicBezTo>
                  <a:cubicBezTo>
                    <a:pt x="54920" y="60216"/>
                    <a:pt x="51443" y="61519"/>
                    <a:pt x="47966" y="61519"/>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51" name="Google Shape;2151;p186"/>
            <p:cNvSpPr/>
            <p:nvPr/>
          </p:nvSpPr>
          <p:spPr>
            <a:xfrm>
              <a:off x="9135254" y="2790786"/>
              <a:ext cx="28247" cy="74964"/>
            </a:xfrm>
            <a:custGeom>
              <a:avLst/>
              <a:gdLst/>
              <a:ahLst/>
              <a:cxnLst/>
              <a:rect l="l" t="t" r="r" b="b"/>
              <a:pathLst>
                <a:path w="28247" h="74964" extrusionOk="0">
                  <a:moveTo>
                    <a:pt x="14395" y="75019"/>
                  </a:moveTo>
                  <a:cubicBezTo>
                    <a:pt x="6898" y="75019"/>
                    <a:pt x="815" y="68934"/>
                    <a:pt x="815" y="61438"/>
                  </a:cubicBezTo>
                  <a:lnTo>
                    <a:pt x="815" y="14395"/>
                  </a:lnTo>
                  <a:cubicBezTo>
                    <a:pt x="815" y="6899"/>
                    <a:pt x="6898" y="815"/>
                    <a:pt x="14395" y="815"/>
                  </a:cubicBezTo>
                  <a:cubicBezTo>
                    <a:pt x="21891" y="815"/>
                    <a:pt x="27976" y="6899"/>
                    <a:pt x="27976" y="14395"/>
                  </a:cubicBezTo>
                  <a:lnTo>
                    <a:pt x="27976" y="61438"/>
                  </a:lnTo>
                  <a:cubicBezTo>
                    <a:pt x="27976" y="68934"/>
                    <a:pt x="21891" y="75019"/>
                    <a:pt x="14395" y="75019"/>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52" name="Google Shape;2152;p186"/>
            <p:cNvSpPr/>
            <p:nvPr/>
          </p:nvSpPr>
          <p:spPr>
            <a:xfrm>
              <a:off x="9331356" y="2885876"/>
              <a:ext cx="61927" cy="61927"/>
            </a:xfrm>
            <a:custGeom>
              <a:avLst/>
              <a:gdLst/>
              <a:ahLst/>
              <a:cxnLst/>
              <a:rect l="l" t="t" r="r" b="b"/>
              <a:pathLst>
                <a:path w="61926" h="61926" extrusionOk="0">
                  <a:moveTo>
                    <a:pt x="14395" y="61519"/>
                  </a:moveTo>
                  <a:cubicBezTo>
                    <a:pt x="10918" y="61519"/>
                    <a:pt x="7442" y="60216"/>
                    <a:pt x="4835" y="57500"/>
                  </a:cubicBezTo>
                  <a:cubicBezTo>
                    <a:pt x="2227" y="54784"/>
                    <a:pt x="815" y="51416"/>
                    <a:pt x="815" y="47939"/>
                  </a:cubicBezTo>
                  <a:cubicBezTo>
                    <a:pt x="815" y="44462"/>
                    <a:pt x="2119" y="40986"/>
                    <a:pt x="4835" y="38378"/>
                  </a:cubicBezTo>
                  <a:lnTo>
                    <a:pt x="38405" y="4807"/>
                  </a:lnTo>
                  <a:cubicBezTo>
                    <a:pt x="43729" y="-516"/>
                    <a:pt x="52311" y="-516"/>
                    <a:pt x="57635" y="4807"/>
                  </a:cubicBezTo>
                  <a:cubicBezTo>
                    <a:pt x="60243" y="7415"/>
                    <a:pt x="61655" y="10892"/>
                    <a:pt x="61655" y="14368"/>
                  </a:cubicBezTo>
                  <a:cubicBezTo>
                    <a:pt x="61655" y="17845"/>
                    <a:pt x="60351" y="21321"/>
                    <a:pt x="57635" y="23929"/>
                  </a:cubicBezTo>
                  <a:lnTo>
                    <a:pt x="24064" y="57500"/>
                  </a:lnTo>
                  <a:cubicBezTo>
                    <a:pt x="21348" y="60216"/>
                    <a:pt x="17872" y="61519"/>
                    <a:pt x="14395" y="61519"/>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53" name="Google Shape;2153;p186"/>
            <p:cNvSpPr/>
            <p:nvPr/>
          </p:nvSpPr>
          <p:spPr>
            <a:xfrm>
              <a:off x="9412947" y="3116717"/>
              <a:ext cx="74964" cy="28247"/>
            </a:xfrm>
            <a:custGeom>
              <a:avLst/>
              <a:gdLst/>
              <a:ahLst/>
              <a:cxnLst/>
              <a:rect l="l" t="t" r="r" b="b"/>
              <a:pathLst>
                <a:path w="74964" h="28247" extrusionOk="0">
                  <a:moveTo>
                    <a:pt x="61112" y="27976"/>
                  </a:moveTo>
                  <a:lnTo>
                    <a:pt x="14395" y="27976"/>
                  </a:lnTo>
                  <a:cubicBezTo>
                    <a:pt x="6900" y="27976"/>
                    <a:pt x="815" y="21892"/>
                    <a:pt x="815" y="14395"/>
                  </a:cubicBezTo>
                  <a:cubicBezTo>
                    <a:pt x="815" y="6899"/>
                    <a:pt x="6900" y="815"/>
                    <a:pt x="14395" y="815"/>
                  </a:cubicBezTo>
                  <a:lnTo>
                    <a:pt x="61112" y="815"/>
                  </a:lnTo>
                  <a:cubicBezTo>
                    <a:pt x="68609" y="815"/>
                    <a:pt x="74693" y="6899"/>
                    <a:pt x="74693" y="14395"/>
                  </a:cubicBezTo>
                  <a:cubicBezTo>
                    <a:pt x="74693" y="21892"/>
                    <a:pt x="68609" y="27976"/>
                    <a:pt x="61112"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54" name="Google Shape;2154;p186"/>
            <p:cNvSpPr/>
            <p:nvPr/>
          </p:nvSpPr>
          <p:spPr>
            <a:xfrm>
              <a:off x="8809323" y="3116717"/>
              <a:ext cx="74964" cy="28247"/>
            </a:xfrm>
            <a:custGeom>
              <a:avLst/>
              <a:gdLst/>
              <a:ahLst/>
              <a:cxnLst/>
              <a:rect l="l" t="t" r="r" b="b"/>
              <a:pathLst>
                <a:path w="74964" h="28247" extrusionOk="0">
                  <a:moveTo>
                    <a:pt x="61112" y="27976"/>
                  </a:moveTo>
                  <a:lnTo>
                    <a:pt x="14395" y="27976"/>
                  </a:lnTo>
                  <a:cubicBezTo>
                    <a:pt x="6898" y="27976"/>
                    <a:pt x="815" y="21892"/>
                    <a:pt x="815" y="14395"/>
                  </a:cubicBezTo>
                  <a:cubicBezTo>
                    <a:pt x="815" y="6899"/>
                    <a:pt x="6898" y="815"/>
                    <a:pt x="14395" y="815"/>
                  </a:cubicBezTo>
                  <a:lnTo>
                    <a:pt x="61112" y="815"/>
                  </a:lnTo>
                  <a:cubicBezTo>
                    <a:pt x="68608" y="815"/>
                    <a:pt x="74693" y="6899"/>
                    <a:pt x="74693" y="14395"/>
                  </a:cubicBezTo>
                  <a:cubicBezTo>
                    <a:pt x="74693" y="21892"/>
                    <a:pt x="68608" y="27976"/>
                    <a:pt x="61112"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55" name="Google Shape;2155;p186"/>
            <p:cNvSpPr/>
            <p:nvPr/>
          </p:nvSpPr>
          <p:spPr>
            <a:xfrm>
              <a:off x="8808562" y="2788830"/>
              <a:ext cx="680110" cy="598627"/>
            </a:xfrm>
            <a:custGeom>
              <a:avLst/>
              <a:gdLst/>
              <a:ahLst/>
              <a:cxnLst/>
              <a:rect l="l" t="t" r="r" b="b"/>
              <a:pathLst>
                <a:path w="680109" h="598626" extrusionOk="0">
                  <a:moveTo>
                    <a:pt x="556528" y="597812"/>
                  </a:moveTo>
                  <a:cubicBezTo>
                    <a:pt x="553268" y="597812"/>
                    <a:pt x="550117" y="596726"/>
                    <a:pt x="547510" y="594444"/>
                  </a:cubicBezTo>
                  <a:cubicBezTo>
                    <a:pt x="490363" y="543708"/>
                    <a:pt x="416812" y="515895"/>
                    <a:pt x="340327" y="515895"/>
                  </a:cubicBezTo>
                  <a:cubicBezTo>
                    <a:pt x="263841" y="515895"/>
                    <a:pt x="190290" y="543816"/>
                    <a:pt x="133143" y="594444"/>
                  </a:cubicBezTo>
                  <a:cubicBezTo>
                    <a:pt x="128037" y="599007"/>
                    <a:pt x="120214" y="599007"/>
                    <a:pt x="115108" y="594444"/>
                  </a:cubicBezTo>
                  <a:cubicBezTo>
                    <a:pt x="79473" y="562829"/>
                    <a:pt x="51443" y="525021"/>
                    <a:pt x="31670" y="481998"/>
                  </a:cubicBezTo>
                  <a:cubicBezTo>
                    <a:pt x="11136" y="437454"/>
                    <a:pt x="815" y="389759"/>
                    <a:pt x="815" y="340327"/>
                  </a:cubicBezTo>
                  <a:cubicBezTo>
                    <a:pt x="815" y="249609"/>
                    <a:pt x="36124" y="164432"/>
                    <a:pt x="100224" y="100224"/>
                  </a:cubicBezTo>
                  <a:cubicBezTo>
                    <a:pt x="164324" y="36016"/>
                    <a:pt x="249609" y="815"/>
                    <a:pt x="340327" y="815"/>
                  </a:cubicBezTo>
                  <a:cubicBezTo>
                    <a:pt x="431044" y="815"/>
                    <a:pt x="516221" y="36124"/>
                    <a:pt x="580429" y="100224"/>
                  </a:cubicBezTo>
                  <a:cubicBezTo>
                    <a:pt x="644637" y="164324"/>
                    <a:pt x="679838" y="249609"/>
                    <a:pt x="679838" y="340327"/>
                  </a:cubicBezTo>
                  <a:cubicBezTo>
                    <a:pt x="679838" y="389759"/>
                    <a:pt x="669409" y="437454"/>
                    <a:pt x="648983" y="481998"/>
                  </a:cubicBezTo>
                  <a:cubicBezTo>
                    <a:pt x="629211" y="525021"/>
                    <a:pt x="601071" y="562829"/>
                    <a:pt x="565545" y="594444"/>
                  </a:cubicBezTo>
                  <a:cubicBezTo>
                    <a:pt x="562938" y="596617"/>
                    <a:pt x="559679" y="597812"/>
                    <a:pt x="556528" y="597812"/>
                  </a:cubicBezTo>
                  <a:close/>
                  <a:moveTo>
                    <a:pt x="340327" y="488625"/>
                  </a:moveTo>
                  <a:cubicBezTo>
                    <a:pt x="419311" y="488625"/>
                    <a:pt x="495470" y="516003"/>
                    <a:pt x="556202" y="566088"/>
                  </a:cubicBezTo>
                  <a:cubicBezTo>
                    <a:pt x="617694" y="507312"/>
                    <a:pt x="652677" y="425612"/>
                    <a:pt x="652677" y="340327"/>
                  </a:cubicBezTo>
                  <a:cubicBezTo>
                    <a:pt x="652677" y="168126"/>
                    <a:pt x="512527" y="27976"/>
                    <a:pt x="340327" y="27976"/>
                  </a:cubicBezTo>
                  <a:cubicBezTo>
                    <a:pt x="168126" y="27976"/>
                    <a:pt x="27976" y="168126"/>
                    <a:pt x="27976" y="340327"/>
                  </a:cubicBezTo>
                  <a:cubicBezTo>
                    <a:pt x="27976" y="425612"/>
                    <a:pt x="62959" y="507312"/>
                    <a:pt x="124451" y="566088"/>
                  </a:cubicBezTo>
                  <a:cubicBezTo>
                    <a:pt x="185183" y="516003"/>
                    <a:pt x="261342" y="488625"/>
                    <a:pt x="340327" y="488625"/>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grpSp>
        <p:nvGrpSpPr>
          <p:cNvPr id="2156" name="Google Shape;2156;p186"/>
          <p:cNvGrpSpPr/>
          <p:nvPr/>
        </p:nvGrpSpPr>
        <p:grpSpPr>
          <a:xfrm>
            <a:off x="3848660" y="5671062"/>
            <a:ext cx="398441" cy="461209"/>
            <a:chOff x="283019" y="10047394"/>
            <a:chExt cx="634479" cy="734432"/>
          </a:xfrm>
        </p:grpSpPr>
        <p:sp>
          <p:nvSpPr>
            <p:cNvPr id="2157" name="Google Shape;2157;p186"/>
            <p:cNvSpPr/>
            <p:nvPr/>
          </p:nvSpPr>
          <p:spPr>
            <a:xfrm>
              <a:off x="597052" y="10173997"/>
              <a:ext cx="111903" cy="111903"/>
            </a:xfrm>
            <a:custGeom>
              <a:avLst/>
              <a:gdLst/>
              <a:ahLst/>
              <a:cxnLst/>
              <a:rect l="l" t="t" r="r" b="b"/>
              <a:pathLst>
                <a:path w="111903" h="111903" extrusionOk="0">
                  <a:moveTo>
                    <a:pt x="56440" y="112066"/>
                  </a:moveTo>
                  <a:cubicBezTo>
                    <a:pt x="25803" y="112066"/>
                    <a:pt x="815" y="87078"/>
                    <a:pt x="815" y="56441"/>
                  </a:cubicBezTo>
                  <a:cubicBezTo>
                    <a:pt x="815" y="25803"/>
                    <a:pt x="25803" y="815"/>
                    <a:pt x="56440" y="815"/>
                  </a:cubicBezTo>
                  <a:cubicBezTo>
                    <a:pt x="87078" y="815"/>
                    <a:pt x="112066" y="25803"/>
                    <a:pt x="112066" y="56441"/>
                  </a:cubicBezTo>
                  <a:cubicBezTo>
                    <a:pt x="112066" y="87078"/>
                    <a:pt x="87078" y="112066"/>
                    <a:pt x="56440" y="112066"/>
                  </a:cubicBezTo>
                  <a:close/>
                  <a:moveTo>
                    <a:pt x="56440" y="27976"/>
                  </a:moveTo>
                  <a:cubicBezTo>
                    <a:pt x="40796" y="27976"/>
                    <a:pt x="27976" y="40796"/>
                    <a:pt x="27976" y="56441"/>
                  </a:cubicBezTo>
                  <a:cubicBezTo>
                    <a:pt x="27976" y="72194"/>
                    <a:pt x="40687" y="84906"/>
                    <a:pt x="56440" y="84906"/>
                  </a:cubicBezTo>
                  <a:cubicBezTo>
                    <a:pt x="72194" y="84906"/>
                    <a:pt x="84905" y="72086"/>
                    <a:pt x="84905" y="56441"/>
                  </a:cubicBezTo>
                  <a:cubicBezTo>
                    <a:pt x="84905" y="40687"/>
                    <a:pt x="72085" y="27976"/>
                    <a:pt x="56440"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58" name="Google Shape;2158;p186"/>
            <p:cNvSpPr/>
            <p:nvPr/>
          </p:nvSpPr>
          <p:spPr>
            <a:xfrm>
              <a:off x="381503" y="10328706"/>
              <a:ext cx="111903" cy="111903"/>
            </a:xfrm>
            <a:custGeom>
              <a:avLst/>
              <a:gdLst/>
              <a:ahLst/>
              <a:cxnLst/>
              <a:rect l="l" t="t" r="r" b="b"/>
              <a:pathLst>
                <a:path w="111903" h="111903" extrusionOk="0">
                  <a:moveTo>
                    <a:pt x="56440" y="112065"/>
                  </a:moveTo>
                  <a:cubicBezTo>
                    <a:pt x="25803" y="112065"/>
                    <a:pt x="815" y="87077"/>
                    <a:pt x="815" y="56441"/>
                  </a:cubicBezTo>
                  <a:cubicBezTo>
                    <a:pt x="815" y="25803"/>
                    <a:pt x="25803" y="815"/>
                    <a:pt x="56440" y="815"/>
                  </a:cubicBezTo>
                  <a:cubicBezTo>
                    <a:pt x="87078" y="815"/>
                    <a:pt x="112066" y="25803"/>
                    <a:pt x="112066" y="56441"/>
                  </a:cubicBezTo>
                  <a:cubicBezTo>
                    <a:pt x="112066" y="87077"/>
                    <a:pt x="87187" y="112065"/>
                    <a:pt x="56440" y="112065"/>
                  </a:cubicBezTo>
                  <a:close/>
                  <a:moveTo>
                    <a:pt x="56440" y="27866"/>
                  </a:moveTo>
                  <a:cubicBezTo>
                    <a:pt x="40796" y="27866"/>
                    <a:pt x="27976" y="40687"/>
                    <a:pt x="27976" y="56331"/>
                  </a:cubicBezTo>
                  <a:cubicBezTo>
                    <a:pt x="27976" y="72085"/>
                    <a:pt x="40687" y="84796"/>
                    <a:pt x="56440" y="84796"/>
                  </a:cubicBezTo>
                  <a:cubicBezTo>
                    <a:pt x="72194" y="84796"/>
                    <a:pt x="84905" y="71976"/>
                    <a:pt x="84905" y="56331"/>
                  </a:cubicBezTo>
                  <a:cubicBezTo>
                    <a:pt x="84905" y="40687"/>
                    <a:pt x="72194" y="27866"/>
                    <a:pt x="56440" y="2786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59" name="Google Shape;2159;p186"/>
            <p:cNvSpPr/>
            <p:nvPr/>
          </p:nvSpPr>
          <p:spPr>
            <a:xfrm>
              <a:off x="283019" y="10047394"/>
              <a:ext cx="634479" cy="734432"/>
            </a:xfrm>
            <a:custGeom>
              <a:avLst/>
              <a:gdLst/>
              <a:ahLst/>
              <a:cxnLst/>
              <a:rect l="l" t="t" r="r" b="b"/>
              <a:pathLst>
                <a:path w="634479" h="734431" extrusionOk="0">
                  <a:moveTo>
                    <a:pt x="400459" y="733759"/>
                  </a:moveTo>
                  <a:lnTo>
                    <a:pt x="120484" y="733759"/>
                  </a:lnTo>
                  <a:cubicBezTo>
                    <a:pt x="113422" y="733759"/>
                    <a:pt x="107447" y="728327"/>
                    <a:pt x="106904" y="721156"/>
                  </a:cubicBezTo>
                  <a:cubicBezTo>
                    <a:pt x="106686" y="718875"/>
                    <a:pt x="89195" y="491374"/>
                    <a:pt x="50518" y="424124"/>
                  </a:cubicBezTo>
                  <a:cubicBezTo>
                    <a:pt x="50409" y="423907"/>
                    <a:pt x="50300" y="423689"/>
                    <a:pt x="50192" y="423581"/>
                  </a:cubicBezTo>
                  <a:cubicBezTo>
                    <a:pt x="12166" y="349160"/>
                    <a:pt x="-4022" y="280497"/>
                    <a:pt x="2062" y="219547"/>
                  </a:cubicBezTo>
                  <a:cubicBezTo>
                    <a:pt x="7603" y="164466"/>
                    <a:pt x="30636" y="117532"/>
                    <a:pt x="70725" y="79832"/>
                  </a:cubicBezTo>
                  <a:cubicBezTo>
                    <a:pt x="117659" y="35831"/>
                    <a:pt x="185236" y="8235"/>
                    <a:pt x="260960" y="2043"/>
                  </a:cubicBezTo>
                  <a:cubicBezTo>
                    <a:pt x="333969" y="-3824"/>
                    <a:pt x="407412" y="11495"/>
                    <a:pt x="462495" y="44305"/>
                  </a:cubicBezTo>
                  <a:cubicBezTo>
                    <a:pt x="503671" y="68750"/>
                    <a:pt x="534308" y="102755"/>
                    <a:pt x="551257" y="142410"/>
                  </a:cubicBezTo>
                  <a:cubicBezTo>
                    <a:pt x="569726" y="185760"/>
                    <a:pt x="572225" y="235518"/>
                    <a:pt x="558753" y="290058"/>
                  </a:cubicBezTo>
                  <a:cubicBezTo>
                    <a:pt x="566358" y="304833"/>
                    <a:pt x="601124" y="361545"/>
                    <a:pt x="632631" y="411521"/>
                  </a:cubicBezTo>
                  <a:cubicBezTo>
                    <a:pt x="634695" y="414780"/>
                    <a:pt x="635238" y="418692"/>
                    <a:pt x="634260" y="422385"/>
                  </a:cubicBezTo>
                  <a:cubicBezTo>
                    <a:pt x="633283" y="426080"/>
                    <a:pt x="630675" y="429122"/>
                    <a:pt x="627307" y="430859"/>
                  </a:cubicBezTo>
                  <a:lnTo>
                    <a:pt x="592324" y="448460"/>
                  </a:lnTo>
                  <a:cubicBezTo>
                    <a:pt x="585914" y="457043"/>
                    <a:pt x="561252" y="494200"/>
                    <a:pt x="565597" y="549281"/>
                  </a:cubicBezTo>
                  <a:cubicBezTo>
                    <a:pt x="567988" y="580028"/>
                    <a:pt x="553538" y="606319"/>
                    <a:pt x="524747" y="623159"/>
                  </a:cubicBezTo>
                  <a:cubicBezTo>
                    <a:pt x="494979" y="640651"/>
                    <a:pt x="454455" y="644344"/>
                    <a:pt x="424035" y="634023"/>
                  </a:cubicBezTo>
                  <a:lnTo>
                    <a:pt x="413931" y="721591"/>
                  </a:lnTo>
                  <a:cubicBezTo>
                    <a:pt x="413170" y="728653"/>
                    <a:pt x="407304" y="733759"/>
                    <a:pt x="400459" y="733759"/>
                  </a:cubicBezTo>
                  <a:close/>
                  <a:moveTo>
                    <a:pt x="132978" y="706598"/>
                  </a:moveTo>
                  <a:lnTo>
                    <a:pt x="388291" y="706598"/>
                  </a:lnTo>
                  <a:lnTo>
                    <a:pt x="399155" y="612186"/>
                  </a:lnTo>
                  <a:cubicBezTo>
                    <a:pt x="399699" y="607515"/>
                    <a:pt x="402632" y="603387"/>
                    <a:pt x="406978" y="601430"/>
                  </a:cubicBezTo>
                  <a:cubicBezTo>
                    <a:pt x="411323" y="599475"/>
                    <a:pt x="416321" y="599800"/>
                    <a:pt x="420232" y="602517"/>
                  </a:cubicBezTo>
                  <a:cubicBezTo>
                    <a:pt x="442070" y="617183"/>
                    <a:pt x="483680" y="615989"/>
                    <a:pt x="511058" y="599910"/>
                  </a:cubicBezTo>
                  <a:cubicBezTo>
                    <a:pt x="524639" y="591979"/>
                    <a:pt x="540501" y="577095"/>
                    <a:pt x="538545" y="551672"/>
                  </a:cubicBezTo>
                  <a:cubicBezTo>
                    <a:pt x="532678" y="477033"/>
                    <a:pt x="571573" y="430969"/>
                    <a:pt x="573203" y="429122"/>
                  </a:cubicBezTo>
                  <a:cubicBezTo>
                    <a:pt x="574398" y="427818"/>
                    <a:pt x="575810" y="426623"/>
                    <a:pt x="577331" y="425862"/>
                  </a:cubicBezTo>
                  <a:lnTo>
                    <a:pt x="601667" y="413586"/>
                  </a:lnTo>
                  <a:cubicBezTo>
                    <a:pt x="594171" y="401635"/>
                    <a:pt x="582437" y="382731"/>
                    <a:pt x="570812" y="363827"/>
                  </a:cubicBezTo>
                  <a:cubicBezTo>
                    <a:pt x="559513" y="345466"/>
                    <a:pt x="550605" y="330691"/>
                    <a:pt x="544303" y="319826"/>
                  </a:cubicBezTo>
                  <a:cubicBezTo>
                    <a:pt x="531592" y="298206"/>
                    <a:pt x="529636" y="294186"/>
                    <a:pt x="531375" y="287777"/>
                  </a:cubicBezTo>
                  <a:cubicBezTo>
                    <a:pt x="556254" y="192496"/>
                    <a:pt x="526812" y="114380"/>
                    <a:pt x="448588" y="67881"/>
                  </a:cubicBezTo>
                  <a:cubicBezTo>
                    <a:pt x="340705" y="3673"/>
                    <a:pt x="176110" y="18340"/>
                    <a:pt x="89303" y="99823"/>
                  </a:cubicBezTo>
                  <a:cubicBezTo>
                    <a:pt x="13470" y="170984"/>
                    <a:pt x="8146" y="281474"/>
                    <a:pt x="74311" y="411087"/>
                  </a:cubicBezTo>
                  <a:cubicBezTo>
                    <a:pt x="110815" y="474860"/>
                    <a:pt x="128741" y="656622"/>
                    <a:pt x="132978" y="706598"/>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60" name="Google Shape;2160;p186"/>
            <p:cNvSpPr/>
            <p:nvPr/>
          </p:nvSpPr>
          <p:spPr>
            <a:xfrm>
              <a:off x="559787" y="10376183"/>
              <a:ext cx="140150" cy="218374"/>
            </a:xfrm>
            <a:custGeom>
              <a:avLst/>
              <a:gdLst/>
              <a:ahLst/>
              <a:cxnLst/>
              <a:rect l="l" t="t" r="r" b="b"/>
              <a:pathLst>
                <a:path w="140150" h="218373" extrusionOk="0">
                  <a:moveTo>
                    <a:pt x="63285" y="218102"/>
                  </a:moveTo>
                  <a:lnTo>
                    <a:pt x="14395" y="218102"/>
                  </a:lnTo>
                  <a:cubicBezTo>
                    <a:pt x="6899" y="218102"/>
                    <a:pt x="815" y="212018"/>
                    <a:pt x="815" y="204522"/>
                  </a:cubicBezTo>
                  <a:cubicBezTo>
                    <a:pt x="815" y="197025"/>
                    <a:pt x="6899" y="190941"/>
                    <a:pt x="14395" y="190941"/>
                  </a:cubicBezTo>
                  <a:lnTo>
                    <a:pt x="49705" y="190941"/>
                  </a:lnTo>
                  <a:lnTo>
                    <a:pt x="49705" y="14395"/>
                  </a:lnTo>
                  <a:cubicBezTo>
                    <a:pt x="49705" y="6898"/>
                    <a:pt x="55789" y="815"/>
                    <a:pt x="63285" y="815"/>
                  </a:cubicBezTo>
                  <a:lnTo>
                    <a:pt x="126298" y="815"/>
                  </a:lnTo>
                  <a:cubicBezTo>
                    <a:pt x="133795" y="815"/>
                    <a:pt x="139879" y="6898"/>
                    <a:pt x="139879" y="14395"/>
                  </a:cubicBezTo>
                  <a:cubicBezTo>
                    <a:pt x="139879" y="21891"/>
                    <a:pt x="133795" y="27976"/>
                    <a:pt x="126298" y="27976"/>
                  </a:cubicBezTo>
                  <a:lnTo>
                    <a:pt x="76865" y="27976"/>
                  </a:lnTo>
                  <a:lnTo>
                    <a:pt x="76865" y="204522"/>
                  </a:lnTo>
                  <a:cubicBezTo>
                    <a:pt x="76865" y="212018"/>
                    <a:pt x="70781" y="218102"/>
                    <a:pt x="63285" y="218102"/>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61" name="Google Shape;2161;p186"/>
            <p:cNvSpPr/>
            <p:nvPr/>
          </p:nvSpPr>
          <p:spPr>
            <a:xfrm>
              <a:off x="672994" y="10333486"/>
              <a:ext cx="111903" cy="111903"/>
            </a:xfrm>
            <a:custGeom>
              <a:avLst/>
              <a:gdLst/>
              <a:ahLst/>
              <a:cxnLst/>
              <a:rect l="l" t="t" r="r" b="b"/>
              <a:pathLst>
                <a:path w="111903" h="111903" extrusionOk="0">
                  <a:moveTo>
                    <a:pt x="56440" y="112066"/>
                  </a:moveTo>
                  <a:cubicBezTo>
                    <a:pt x="25803" y="112066"/>
                    <a:pt x="815" y="87078"/>
                    <a:pt x="815" y="56441"/>
                  </a:cubicBezTo>
                  <a:cubicBezTo>
                    <a:pt x="815" y="25803"/>
                    <a:pt x="25803" y="815"/>
                    <a:pt x="56440" y="815"/>
                  </a:cubicBezTo>
                  <a:cubicBezTo>
                    <a:pt x="87078" y="815"/>
                    <a:pt x="112066" y="25803"/>
                    <a:pt x="112066" y="56441"/>
                  </a:cubicBezTo>
                  <a:cubicBezTo>
                    <a:pt x="112066" y="87078"/>
                    <a:pt x="87078" y="112066"/>
                    <a:pt x="56440" y="112066"/>
                  </a:cubicBezTo>
                  <a:close/>
                  <a:moveTo>
                    <a:pt x="56440" y="27976"/>
                  </a:moveTo>
                  <a:cubicBezTo>
                    <a:pt x="40687" y="27976"/>
                    <a:pt x="27976" y="40797"/>
                    <a:pt x="27976" y="56441"/>
                  </a:cubicBezTo>
                  <a:cubicBezTo>
                    <a:pt x="27976" y="72194"/>
                    <a:pt x="40796" y="84906"/>
                    <a:pt x="56440" y="84906"/>
                  </a:cubicBezTo>
                  <a:cubicBezTo>
                    <a:pt x="72085" y="84906"/>
                    <a:pt x="84905" y="72086"/>
                    <a:pt x="84905" y="56441"/>
                  </a:cubicBezTo>
                  <a:cubicBezTo>
                    <a:pt x="84905" y="40687"/>
                    <a:pt x="72085" y="27976"/>
                    <a:pt x="56440"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62" name="Google Shape;2162;p186"/>
            <p:cNvSpPr/>
            <p:nvPr/>
          </p:nvSpPr>
          <p:spPr>
            <a:xfrm>
              <a:off x="452365" y="10400220"/>
              <a:ext cx="66273" cy="372648"/>
            </a:xfrm>
            <a:custGeom>
              <a:avLst/>
              <a:gdLst/>
              <a:ahLst/>
              <a:cxnLst/>
              <a:rect l="l" t="t" r="r" b="b"/>
              <a:pathLst>
                <a:path w="66272" h="372648" extrusionOk="0">
                  <a:moveTo>
                    <a:pt x="52285" y="372241"/>
                  </a:moveTo>
                  <a:cubicBezTo>
                    <a:pt x="44788" y="372241"/>
                    <a:pt x="38704" y="366156"/>
                    <a:pt x="38704" y="358661"/>
                  </a:cubicBezTo>
                  <a:lnTo>
                    <a:pt x="38704" y="57826"/>
                  </a:lnTo>
                  <a:lnTo>
                    <a:pt x="4807" y="24038"/>
                  </a:lnTo>
                  <a:cubicBezTo>
                    <a:pt x="-516" y="18714"/>
                    <a:pt x="-516" y="10131"/>
                    <a:pt x="4807" y="4808"/>
                  </a:cubicBezTo>
                  <a:cubicBezTo>
                    <a:pt x="10131" y="-516"/>
                    <a:pt x="18714" y="-516"/>
                    <a:pt x="24037" y="4808"/>
                  </a:cubicBezTo>
                  <a:lnTo>
                    <a:pt x="61954" y="42616"/>
                  </a:lnTo>
                  <a:cubicBezTo>
                    <a:pt x="64562" y="45114"/>
                    <a:pt x="65974" y="48591"/>
                    <a:pt x="65974" y="52176"/>
                  </a:cubicBezTo>
                  <a:lnTo>
                    <a:pt x="65974" y="358661"/>
                  </a:lnTo>
                  <a:cubicBezTo>
                    <a:pt x="65865" y="366156"/>
                    <a:pt x="59781" y="372241"/>
                    <a:pt x="52285" y="372241"/>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63" name="Google Shape;2163;p186"/>
            <p:cNvSpPr/>
            <p:nvPr/>
          </p:nvSpPr>
          <p:spPr>
            <a:xfrm>
              <a:off x="548923" y="10247467"/>
              <a:ext cx="88001" cy="529095"/>
            </a:xfrm>
            <a:custGeom>
              <a:avLst/>
              <a:gdLst/>
              <a:ahLst/>
              <a:cxnLst/>
              <a:rect l="l" t="t" r="r" b="b"/>
              <a:pathLst>
                <a:path w="88001" h="529094" extrusionOk="0">
                  <a:moveTo>
                    <a:pt x="14395" y="529340"/>
                  </a:moveTo>
                  <a:cubicBezTo>
                    <a:pt x="6899" y="529340"/>
                    <a:pt x="815" y="523255"/>
                    <a:pt x="815" y="515759"/>
                  </a:cubicBezTo>
                  <a:lnTo>
                    <a:pt x="815" y="74013"/>
                  </a:lnTo>
                  <a:cubicBezTo>
                    <a:pt x="815" y="70428"/>
                    <a:pt x="2227" y="66951"/>
                    <a:pt x="4835" y="64453"/>
                  </a:cubicBezTo>
                  <a:lnTo>
                    <a:pt x="64480" y="4807"/>
                  </a:lnTo>
                  <a:cubicBezTo>
                    <a:pt x="69804" y="-516"/>
                    <a:pt x="78386" y="-516"/>
                    <a:pt x="83710" y="4807"/>
                  </a:cubicBezTo>
                  <a:cubicBezTo>
                    <a:pt x="89034" y="10131"/>
                    <a:pt x="89034" y="18714"/>
                    <a:pt x="83710" y="24037"/>
                  </a:cubicBezTo>
                  <a:lnTo>
                    <a:pt x="27976" y="79771"/>
                  </a:lnTo>
                  <a:lnTo>
                    <a:pt x="27976" y="515868"/>
                  </a:lnTo>
                  <a:cubicBezTo>
                    <a:pt x="27976" y="523255"/>
                    <a:pt x="21892" y="529340"/>
                    <a:pt x="14395" y="529340"/>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grpSp>
        <p:nvGrpSpPr>
          <p:cNvPr id="2164" name="Google Shape;2164;p186"/>
          <p:cNvGrpSpPr/>
          <p:nvPr/>
        </p:nvGrpSpPr>
        <p:grpSpPr>
          <a:xfrm>
            <a:off x="5729397" y="-70511"/>
            <a:ext cx="281465" cy="479271"/>
            <a:chOff x="5269493" y="278834"/>
            <a:chExt cx="431316" cy="734432"/>
          </a:xfrm>
        </p:grpSpPr>
        <p:sp>
          <p:nvSpPr>
            <p:cNvPr id="2165" name="Google Shape;2165;p186"/>
            <p:cNvSpPr/>
            <p:nvPr/>
          </p:nvSpPr>
          <p:spPr>
            <a:xfrm>
              <a:off x="5269493" y="278834"/>
              <a:ext cx="431316" cy="734432"/>
            </a:xfrm>
            <a:custGeom>
              <a:avLst/>
              <a:gdLst/>
              <a:ahLst/>
              <a:cxnLst/>
              <a:rect l="l" t="t" r="r" b="b"/>
              <a:pathLst>
                <a:path w="431315" h="734431" extrusionOk="0">
                  <a:moveTo>
                    <a:pt x="367053" y="734160"/>
                  </a:moveTo>
                  <a:lnTo>
                    <a:pt x="64806" y="734160"/>
                  </a:lnTo>
                  <a:cubicBezTo>
                    <a:pt x="29497" y="734160"/>
                    <a:pt x="815" y="705478"/>
                    <a:pt x="815" y="670169"/>
                  </a:cubicBezTo>
                  <a:lnTo>
                    <a:pt x="815" y="64806"/>
                  </a:lnTo>
                  <a:cubicBezTo>
                    <a:pt x="815" y="29497"/>
                    <a:pt x="29497" y="815"/>
                    <a:pt x="64806" y="815"/>
                  </a:cubicBezTo>
                  <a:lnTo>
                    <a:pt x="367053" y="815"/>
                  </a:lnTo>
                  <a:cubicBezTo>
                    <a:pt x="402362" y="815"/>
                    <a:pt x="431044" y="29497"/>
                    <a:pt x="431044" y="64806"/>
                  </a:cubicBezTo>
                  <a:lnTo>
                    <a:pt x="431044" y="670169"/>
                  </a:lnTo>
                  <a:cubicBezTo>
                    <a:pt x="431044" y="705478"/>
                    <a:pt x="402362" y="734160"/>
                    <a:pt x="367053" y="734160"/>
                  </a:cubicBezTo>
                  <a:close/>
                  <a:moveTo>
                    <a:pt x="64806" y="27976"/>
                  </a:moveTo>
                  <a:cubicBezTo>
                    <a:pt x="44490" y="27976"/>
                    <a:pt x="27976" y="44490"/>
                    <a:pt x="27976" y="64806"/>
                  </a:cubicBezTo>
                  <a:lnTo>
                    <a:pt x="27976" y="670169"/>
                  </a:lnTo>
                  <a:cubicBezTo>
                    <a:pt x="27976" y="690485"/>
                    <a:pt x="44490" y="706999"/>
                    <a:pt x="64806" y="706999"/>
                  </a:cubicBezTo>
                  <a:lnTo>
                    <a:pt x="367053" y="706999"/>
                  </a:lnTo>
                  <a:cubicBezTo>
                    <a:pt x="387369" y="706999"/>
                    <a:pt x="403883" y="690485"/>
                    <a:pt x="403883" y="670169"/>
                  </a:cubicBezTo>
                  <a:lnTo>
                    <a:pt x="403883" y="64806"/>
                  </a:lnTo>
                  <a:cubicBezTo>
                    <a:pt x="403883" y="44490"/>
                    <a:pt x="387369" y="27976"/>
                    <a:pt x="367053" y="27976"/>
                  </a:cubicBezTo>
                  <a:lnTo>
                    <a:pt x="64806" y="27976"/>
                  </a:ln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66" name="Google Shape;2166;p186"/>
            <p:cNvSpPr/>
            <p:nvPr/>
          </p:nvSpPr>
          <p:spPr>
            <a:xfrm>
              <a:off x="5269493" y="864424"/>
              <a:ext cx="431316" cy="28247"/>
            </a:xfrm>
            <a:custGeom>
              <a:avLst/>
              <a:gdLst/>
              <a:ahLst/>
              <a:cxnLst/>
              <a:rect l="l" t="t" r="r" b="b"/>
              <a:pathLst>
                <a:path w="431315" h="28247" extrusionOk="0">
                  <a:moveTo>
                    <a:pt x="417464" y="27976"/>
                  </a:moveTo>
                  <a:lnTo>
                    <a:pt x="14395" y="27976"/>
                  </a:lnTo>
                  <a:cubicBezTo>
                    <a:pt x="6899" y="27976"/>
                    <a:pt x="815" y="21892"/>
                    <a:pt x="815" y="14395"/>
                  </a:cubicBezTo>
                  <a:cubicBezTo>
                    <a:pt x="815" y="6899"/>
                    <a:pt x="6899" y="815"/>
                    <a:pt x="14395" y="815"/>
                  </a:cubicBezTo>
                  <a:lnTo>
                    <a:pt x="417464" y="815"/>
                  </a:lnTo>
                  <a:cubicBezTo>
                    <a:pt x="424960" y="815"/>
                    <a:pt x="431044" y="6899"/>
                    <a:pt x="431044" y="14395"/>
                  </a:cubicBezTo>
                  <a:cubicBezTo>
                    <a:pt x="431044" y="21892"/>
                    <a:pt x="424960" y="27976"/>
                    <a:pt x="41746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67" name="Google Shape;2167;p186"/>
            <p:cNvSpPr/>
            <p:nvPr/>
          </p:nvSpPr>
          <p:spPr>
            <a:xfrm>
              <a:off x="5269493" y="385305"/>
              <a:ext cx="431316" cy="28247"/>
            </a:xfrm>
            <a:custGeom>
              <a:avLst/>
              <a:gdLst/>
              <a:ahLst/>
              <a:cxnLst/>
              <a:rect l="l" t="t" r="r" b="b"/>
              <a:pathLst>
                <a:path w="431315" h="28247" extrusionOk="0">
                  <a:moveTo>
                    <a:pt x="417464" y="27976"/>
                  </a:moveTo>
                  <a:lnTo>
                    <a:pt x="14395" y="27976"/>
                  </a:lnTo>
                  <a:cubicBezTo>
                    <a:pt x="6899" y="27976"/>
                    <a:pt x="815" y="21892"/>
                    <a:pt x="815" y="14395"/>
                  </a:cubicBezTo>
                  <a:cubicBezTo>
                    <a:pt x="815" y="6899"/>
                    <a:pt x="6899" y="815"/>
                    <a:pt x="14395" y="815"/>
                  </a:cubicBezTo>
                  <a:lnTo>
                    <a:pt x="417464" y="815"/>
                  </a:lnTo>
                  <a:cubicBezTo>
                    <a:pt x="424960" y="815"/>
                    <a:pt x="431044" y="6899"/>
                    <a:pt x="431044" y="14395"/>
                  </a:cubicBezTo>
                  <a:cubicBezTo>
                    <a:pt x="431044" y="21892"/>
                    <a:pt x="424960" y="27976"/>
                    <a:pt x="41746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68" name="Google Shape;2168;p186"/>
            <p:cNvSpPr/>
            <p:nvPr/>
          </p:nvSpPr>
          <p:spPr>
            <a:xfrm>
              <a:off x="5416162" y="329897"/>
              <a:ext cx="139064" cy="28247"/>
            </a:xfrm>
            <a:custGeom>
              <a:avLst/>
              <a:gdLst/>
              <a:ahLst/>
              <a:cxnLst/>
              <a:rect l="l" t="t" r="r" b="b"/>
              <a:pathLst>
                <a:path w="139063" h="28247" extrusionOk="0">
                  <a:moveTo>
                    <a:pt x="125212" y="27976"/>
                  </a:moveTo>
                  <a:lnTo>
                    <a:pt x="14395" y="27976"/>
                  </a:lnTo>
                  <a:cubicBezTo>
                    <a:pt x="6899" y="27976"/>
                    <a:pt x="815" y="21892"/>
                    <a:pt x="815" y="14395"/>
                  </a:cubicBezTo>
                  <a:cubicBezTo>
                    <a:pt x="815" y="6899"/>
                    <a:pt x="6899" y="815"/>
                    <a:pt x="14395" y="815"/>
                  </a:cubicBezTo>
                  <a:lnTo>
                    <a:pt x="125212" y="815"/>
                  </a:lnTo>
                  <a:cubicBezTo>
                    <a:pt x="132708" y="815"/>
                    <a:pt x="138792" y="6899"/>
                    <a:pt x="138792" y="14395"/>
                  </a:cubicBezTo>
                  <a:cubicBezTo>
                    <a:pt x="138792" y="21892"/>
                    <a:pt x="132708" y="27976"/>
                    <a:pt x="125212"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69" name="Google Shape;2169;p186"/>
            <p:cNvSpPr/>
            <p:nvPr/>
          </p:nvSpPr>
          <p:spPr>
            <a:xfrm>
              <a:off x="5447669" y="924178"/>
              <a:ext cx="74964" cy="28247"/>
            </a:xfrm>
            <a:custGeom>
              <a:avLst/>
              <a:gdLst/>
              <a:ahLst/>
              <a:cxnLst/>
              <a:rect l="l" t="t" r="r" b="b"/>
              <a:pathLst>
                <a:path w="74964" h="28247" extrusionOk="0">
                  <a:moveTo>
                    <a:pt x="61112" y="27976"/>
                  </a:moveTo>
                  <a:lnTo>
                    <a:pt x="14395" y="27976"/>
                  </a:lnTo>
                  <a:cubicBezTo>
                    <a:pt x="6899" y="27976"/>
                    <a:pt x="815" y="21892"/>
                    <a:pt x="815" y="14395"/>
                  </a:cubicBezTo>
                  <a:cubicBezTo>
                    <a:pt x="815" y="6899"/>
                    <a:pt x="6899" y="815"/>
                    <a:pt x="14395" y="815"/>
                  </a:cubicBezTo>
                  <a:lnTo>
                    <a:pt x="61112" y="815"/>
                  </a:lnTo>
                  <a:cubicBezTo>
                    <a:pt x="68608" y="815"/>
                    <a:pt x="74693" y="6899"/>
                    <a:pt x="74693" y="14395"/>
                  </a:cubicBezTo>
                  <a:cubicBezTo>
                    <a:pt x="74693" y="21892"/>
                    <a:pt x="68608" y="27976"/>
                    <a:pt x="61112"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70" name="Google Shape;2170;p186"/>
            <p:cNvSpPr/>
            <p:nvPr/>
          </p:nvSpPr>
          <p:spPr>
            <a:xfrm>
              <a:off x="5354235" y="507203"/>
              <a:ext cx="115162" cy="115162"/>
            </a:xfrm>
            <a:custGeom>
              <a:avLst/>
              <a:gdLst/>
              <a:ahLst/>
              <a:cxnLst/>
              <a:rect l="l" t="t" r="r" b="b"/>
              <a:pathLst>
                <a:path w="115162" h="115162" extrusionOk="0">
                  <a:moveTo>
                    <a:pt x="101310" y="114891"/>
                  </a:moveTo>
                  <a:lnTo>
                    <a:pt x="14395" y="114891"/>
                  </a:lnTo>
                  <a:cubicBezTo>
                    <a:pt x="6899" y="114891"/>
                    <a:pt x="815" y="108807"/>
                    <a:pt x="815" y="101310"/>
                  </a:cubicBezTo>
                  <a:lnTo>
                    <a:pt x="815" y="14395"/>
                  </a:lnTo>
                  <a:cubicBezTo>
                    <a:pt x="815" y="6899"/>
                    <a:pt x="6899" y="815"/>
                    <a:pt x="14395" y="815"/>
                  </a:cubicBezTo>
                  <a:lnTo>
                    <a:pt x="101310" y="815"/>
                  </a:lnTo>
                  <a:cubicBezTo>
                    <a:pt x="108807" y="815"/>
                    <a:pt x="114891" y="6899"/>
                    <a:pt x="114891" y="14395"/>
                  </a:cubicBezTo>
                  <a:lnTo>
                    <a:pt x="114891" y="101310"/>
                  </a:lnTo>
                  <a:cubicBezTo>
                    <a:pt x="114891" y="108807"/>
                    <a:pt x="108807" y="114891"/>
                    <a:pt x="101310" y="114891"/>
                  </a:cubicBezTo>
                  <a:close/>
                  <a:moveTo>
                    <a:pt x="27976" y="87730"/>
                  </a:moveTo>
                  <a:lnTo>
                    <a:pt x="87730" y="87730"/>
                  </a:lnTo>
                  <a:lnTo>
                    <a:pt x="87730" y="27976"/>
                  </a:lnTo>
                  <a:lnTo>
                    <a:pt x="27976" y="27976"/>
                  </a:lnTo>
                  <a:lnTo>
                    <a:pt x="27976" y="87730"/>
                  </a:ln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71" name="Google Shape;2171;p186"/>
            <p:cNvSpPr/>
            <p:nvPr/>
          </p:nvSpPr>
          <p:spPr>
            <a:xfrm>
              <a:off x="5500904" y="507203"/>
              <a:ext cx="115162" cy="115162"/>
            </a:xfrm>
            <a:custGeom>
              <a:avLst/>
              <a:gdLst/>
              <a:ahLst/>
              <a:cxnLst/>
              <a:rect l="l" t="t" r="r" b="b"/>
              <a:pathLst>
                <a:path w="115162" h="115162" extrusionOk="0">
                  <a:moveTo>
                    <a:pt x="101310" y="114891"/>
                  </a:moveTo>
                  <a:lnTo>
                    <a:pt x="14395" y="114891"/>
                  </a:lnTo>
                  <a:cubicBezTo>
                    <a:pt x="6899" y="114891"/>
                    <a:pt x="815" y="108807"/>
                    <a:pt x="815" y="101310"/>
                  </a:cubicBezTo>
                  <a:lnTo>
                    <a:pt x="815" y="14395"/>
                  </a:lnTo>
                  <a:cubicBezTo>
                    <a:pt x="815" y="6899"/>
                    <a:pt x="6899" y="815"/>
                    <a:pt x="14395" y="815"/>
                  </a:cubicBezTo>
                  <a:lnTo>
                    <a:pt x="101310" y="815"/>
                  </a:lnTo>
                  <a:cubicBezTo>
                    <a:pt x="108807" y="815"/>
                    <a:pt x="114891" y="6899"/>
                    <a:pt x="114891" y="14395"/>
                  </a:cubicBezTo>
                  <a:lnTo>
                    <a:pt x="114891" y="101310"/>
                  </a:lnTo>
                  <a:cubicBezTo>
                    <a:pt x="114891" y="108807"/>
                    <a:pt x="108807" y="114891"/>
                    <a:pt x="101310" y="114891"/>
                  </a:cubicBezTo>
                  <a:close/>
                  <a:moveTo>
                    <a:pt x="27976" y="87730"/>
                  </a:moveTo>
                  <a:lnTo>
                    <a:pt x="87730" y="87730"/>
                  </a:lnTo>
                  <a:lnTo>
                    <a:pt x="87730" y="27976"/>
                  </a:lnTo>
                  <a:lnTo>
                    <a:pt x="27976" y="27976"/>
                  </a:lnTo>
                  <a:lnTo>
                    <a:pt x="27976" y="87730"/>
                  </a:ln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72" name="Google Shape;2172;p186"/>
            <p:cNvSpPr/>
            <p:nvPr/>
          </p:nvSpPr>
          <p:spPr>
            <a:xfrm>
              <a:off x="5354235" y="651917"/>
              <a:ext cx="115162" cy="115162"/>
            </a:xfrm>
            <a:custGeom>
              <a:avLst/>
              <a:gdLst/>
              <a:ahLst/>
              <a:cxnLst/>
              <a:rect l="l" t="t" r="r" b="b"/>
              <a:pathLst>
                <a:path w="115162" h="115162" extrusionOk="0">
                  <a:moveTo>
                    <a:pt x="101310" y="114891"/>
                  </a:moveTo>
                  <a:lnTo>
                    <a:pt x="14395" y="114891"/>
                  </a:lnTo>
                  <a:cubicBezTo>
                    <a:pt x="6899" y="114891"/>
                    <a:pt x="815" y="108807"/>
                    <a:pt x="815" y="101310"/>
                  </a:cubicBezTo>
                  <a:lnTo>
                    <a:pt x="815" y="14395"/>
                  </a:lnTo>
                  <a:cubicBezTo>
                    <a:pt x="815" y="6899"/>
                    <a:pt x="6899" y="815"/>
                    <a:pt x="14395" y="815"/>
                  </a:cubicBezTo>
                  <a:lnTo>
                    <a:pt x="101310" y="815"/>
                  </a:lnTo>
                  <a:cubicBezTo>
                    <a:pt x="108807" y="815"/>
                    <a:pt x="114891" y="6899"/>
                    <a:pt x="114891" y="14395"/>
                  </a:cubicBezTo>
                  <a:lnTo>
                    <a:pt x="114891" y="101310"/>
                  </a:lnTo>
                  <a:cubicBezTo>
                    <a:pt x="114891" y="108807"/>
                    <a:pt x="108807" y="114891"/>
                    <a:pt x="101310" y="114891"/>
                  </a:cubicBezTo>
                  <a:close/>
                  <a:moveTo>
                    <a:pt x="27976" y="87730"/>
                  </a:moveTo>
                  <a:lnTo>
                    <a:pt x="87730" y="87730"/>
                  </a:lnTo>
                  <a:lnTo>
                    <a:pt x="87730" y="27976"/>
                  </a:lnTo>
                  <a:lnTo>
                    <a:pt x="27976" y="27976"/>
                  </a:lnTo>
                  <a:lnTo>
                    <a:pt x="27976" y="87730"/>
                  </a:ln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73" name="Google Shape;2173;p186"/>
            <p:cNvSpPr/>
            <p:nvPr/>
          </p:nvSpPr>
          <p:spPr>
            <a:xfrm>
              <a:off x="5500904" y="651917"/>
              <a:ext cx="115162" cy="115162"/>
            </a:xfrm>
            <a:custGeom>
              <a:avLst/>
              <a:gdLst/>
              <a:ahLst/>
              <a:cxnLst/>
              <a:rect l="l" t="t" r="r" b="b"/>
              <a:pathLst>
                <a:path w="115162" h="115162" extrusionOk="0">
                  <a:moveTo>
                    <a:pt x="101310" y="114891"/>
                  </a:moveTo>
                  <a:lnTo>
                    <a:pt x="14395" y="114891"/>
                  </a:lnTo>
                  <a:cubicBezTo>
                    <a:pt x="6899" y="114891"/>
                    <a:pt x="815" y="108807"/>
                    <a:pt x="815" y="101310"/>
                  </a:cubicBezTo>
                  <a:lnTo>
                    <a:pt x="815" y="14395"/>
                  </a:lnTo>
                  <a:cubicBezTo>
                    <a:pt x="815" y="6899"/>
                    <a:pt x="6899" y="815"/>
                    <a:pt x="14395" y="815"/>
                  </a:cubicBezTo>
                  <a:lnTo>
                    <a:pt x="101310" y="815"/>
                  </a:lnTo>
                  <a:cubicBezTo>
                    <a:pt x="108807" y="815"/>
                    <a:pt x="114891" y="6899"/>
                    <a:pt x="114891" y="14395"/>
                  </a:cubicBezTo>
                  <a:lnTo>
                    <a:pt x="114891" y="101310"/>
                  </a:lnTo>
                  <a:cubicBezTo>
                    <a:pt x="114891" y="108807"/>
                    <a:pt x="108807" y="114891"/>
                    <a:pt x="101310" y="114891"/>
                  </a:cubicBezTo>
                  <a:close/>
                  <a:moveTo>
                    <a:pt x="27976" y="87730"/>
                  </a:moveTo>
                  <a:lnTo>
                    <a:pt x="87730" y="87730"/>
                  </a:lnTo>
                  <a:lnTo>
                    <a:pt x="87730" y="27976"/>
                  </a:lnTo>
                  <a:lnTo>
                    <a:pt x="27976" y="27976"/>
                  </a:lnTo>
                  <a:lnTo>
                    <a:pt x="27976" y="87730"/>
                  </a:ln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grpSp>
        <p:nvGrpSpPr>
          <p:cNvPr id="2174" name="Google Shape;2174;p186"/>
          <p:cNvGrpSpPr/>
          <p:nvPr/>
        </p:nvGrpSpPr>
        <p:grpSpPr>
          <a:xfrm>
            <a:off x="5476588" y="1462616"/>
            <a:ext cx="340309" cy="406245"/>
            <a:chOff x="7666608" y="2776554"/>
            <a:chExt cx="521490" cy="622529"/>
          </a:xfrm>
        </p:grpSpPr>
        <p:sp>
          <p:nvSpPr>
            <p:cNvPr id="2175" name="Google Shape;2175;p186"/>
            <p:cNvSpPr/>
            <p:nvPr/>
          </p:nvSpPr>
          <p:spPr>
            <a:xfrm>
              <a:off x="7881506" y="3200264"/>
              <a:ext cx="206423" cy="28247"/>
            </a:xfrm>
            <a:custGeom>
              <a:avLst/>
              <a:gdLst/>
              <a:ahLst/>
              <a:cxnLst/>
              <a:rect l="l" t="t" r="r" b="b"/>
              <a:pathLst>
                <a:path w="206423" h="28247" extrusionOk="0">
                  <a:moveTo>
                    <a:pt x="192028" y="27976"/>
                  </a:moveTo>
                  <a:lnTo>
                    <a:pt x="14395" y="27976"/>
                  </a:lnTo>
                  <a:cubicBezTo>
                    <a:pt x="6898" y="27976"/>
                    <a:pt x="815" y="21892"/>
                    <a:pt x="815" y="14395"/>
                  </a:cubicBezTo>
                  <a:cubicBezTo>
                    <a:pt x="815" y="6899"/>
                    <a:pt x="6898" y="815"/>
                    <a:pt x="14395" y="815"/>
                  </a:cubicBezTo>
                  <a:lnTo>
                    <a:pt x="192028" y="815"/>
                  </a:lnTo>
                  <a:cubicBezTo>
                    <a:pt x="199524" y="815"/>
                    <a:pt x="205608" y="6899"/>
                    <a:pt x="205608" y="14395"/>
                  </a:cubicBezTo>
                  <a:cubicBezTo>
                    <a:pt x="205608" y="21892"/>
                    <a:pt x="199524" y="27976"/>
                    <a:pt x="192028"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76" name="Google Shape;2176;p186"/>
            <p:cNvSpPr/>
            <p:nvPr/>
          </p:nvSpPr>
          <p:spPr>
            <a:xfrm>
              <a:off x="7767538" y="3174081"/>
              <a:ext cx="80396" cy="80396"/>
            </a:xfrm>
            <a:custGeom>
              <a:avLst/>
              <a:gdLst/>
              <a:ahLst/>
              <a:cxnLst/>
              <a:rect l="l" t="t" r="r" b="b"/>
              <a:pathLst>
                <a:path w="80396" h="80396" extrusionOk="0">
                  <a:moveTo>
                    <a:pt x="40579" y="80342"/>
                  </a:moveTo>
                  <a:cubicBezTo>
                    <a:pt x="18633" y="80342"/>
                    <a:pt x="815" y="62525"/>
                    <a:pt x="815" y="40578"/>
                  </a:cubicBezTo>
                  <a:cubicBezTo>
                    <a:pt x="815" y="18632"/>
                    <a:pt x="18633" y="815"/>
                    <a:pt x="40579" y="815"/>
                  </a:cubicBezTo>
                  <a:cubicBezTo>
                    <a:pt x="62525" y="815"/>
                    <a:pt x="80342" y="18632"/>
                    <a:pt x="80342" y="40578"/>
                  </a:cubicBezTo>
                  <a:cubicBezTo>
                    <a:pt x="80342" y="62525"/>
                    <a:pt x="62525" y="80342"/>
                    <a:pt x="40579" y="80342"/>
                  </a:cubicBezTo>
                  <a:close/>
                  <a:moveTo>
                    <a:pt x="40579" y="27976"/>
                  </a:moveTo>
                  <a:cubicBezTo>
                    <a:pt x="33625" y="27976"/>
                    <a:pt x="27976" y="33625"/>
                    <a:pt x="27976" y="40578"/>
                  </a:cubicBezTo>
                  <a:cubicBezTo>
                    <a:pt x="27976" y="47532"/>
                    <a:pt x="33625" y="53181"/>
                    <a:pt x="40579" y="53181"/>
                  </a:cubicBezTo>
                  <a:cubicBezTo>
                    <a:pt x="47532" y="53181"/>
                    <a:pt x="53181" y="47532"/>
                    <a:pt x="53181" y="40578"/>
                  </a:cubicBezTo>
                  <a:cubicBezTo>
                    <a:pt x="53181" y="33625"/>
                    <a:pt x="47532" y="27976"/>
                    <a:pt x="40579"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77" name="Google Shape;2177;p186"/>
            <p:cNvSpPr/>
            <p:nvPr/>
          </p:nvSpPr>
          <p:spPr>
            <a:xfrm>
              <a:off x="7881506" y="2947233"/>
              <a:ext cx="206423" cy="28247"/>
            </a:xfrm>
            <a:custGeom>
              <a:avLst/>
              <a:gdLst/>
              <a:ahLst/>
              <a:cxnLst/>
              <a:rect l="l" t="t" r="r" b="b"/>
              <a:pathLst>
                <a:path w="206423" h="28247" extrusionOk="0">
                  <a:moveTo>
                    <a:pt x="192028" y="27976"/>
                  </a:moveTo>
                  <a:lnTo>
                    <a:pt x="14395" y="27976"/>
                  </a:lnTo>
                  <a:cubicBezTo>
                    <a:pt x="6898" y="27976"/>
                    <a:pt x="815" y="21892"/>
                    <a:pt x="815" y="14395"/>
                  </a:cubicBezTo>
                  <a:cubicBezTo>
                    <a:pt x="815" y="6899"/>
                    <a:pt x="6898" y="815"/>
                    <a:pt x="14395" y="815"/>
                  </a:cubicBezTo>
                  <a:lnTo>
                    <a:pt x="192028" y="815"/>
                  </a:lnTo>
                  <a:cubicBezTo>
                    <a:pt x="199524" y="815"/>
                    <a:pt x="205608" y="6899"/>
                    <a:pt x="205608" y="14395"/>
                  </a:cubicBezTo>
                  <a:cubicBezTo>
                    <a:pt x="205608" y="21892"/>
                    <a:pt x="199524" y="27976"/>
                    <a:pt x="192028"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78" name="Google Shape;2178;p186"/>
            <p:cNvSpPr/>
            <p:nvPr/>
          </p:nvSpPr>
          <p:spPr>
            <a:xfrm>
              <a:off x="7767538" y="2920941"/>
              <a:ext cx="80396" cy="80396"/>
            </a:xfrm>
            <a:custGeom>
              <a:avLst/>
              <a:gdLst/>
              <a:ahLst/>
              <a:cxnLst/>
              <a:rect l="l" t="t" r="r" b="b"/>
              <a:pathLst>
                <a:path w="80396" h="80396" extrusionOk="0">
                  <a:moveTo>
                    <a:pt x="40579" y="80342"/>
                  </a:moveTo>
                  <a:cubicBezTo>
                    <a:pt x="18633" y="80342"/>
                    <a:pt x="815" y="62525"/>
                    <a:pt x="815" y="40578"/>
                  </a:cubicBezTo>
                  <a:cubicBezTo>
                    <a:pt x="815" y="18632"/>
                    <a:pt x="18633" y="815"/>
                    <a:pt x="40579" y="815"/>
                  </a:cubicBezTo>
                  <a:cubicBezTo>
                    <a:pt x="62525" y="815"/>
                    <a:pt x="80342" y="18632"/>
                    <a:pt x="80342" y="40578"/>
                  </a:cubicBezTo>
                  <a:cubicBezTo>
                    <a:pt x="80342" y="62525"/>
                    <a:pt x="62525" y="80342"/>
                    <a:pt x="40579" y="80342"/>
                  </a:cubicBezTo>
                  <a:close/>
                  <a:moveTo>
                    <a:pt x="40579" y="28084"/>
                  </a:moveTo>
                  <a:cubicBezTo>
                    <a:pt x="33625" y="28084"/>
                    <a:pt x="27976" y="33734"/>
                    <a:pt x="27976" y="40687"/>
                  </a:cubicBezTo>
                  <a:cubicBezTo>
                    <a:pt x="27976" y="47640"/>
                    <a:pt x="33625" y="53290"/>
                    <a:pt x="40579" y="53290"/>
                  </a:cubicBezTo>
                  <a:cubicBezTo>
                    <a:pt x="47532" y="53290"/>
                    <a:pt x="53181" y="47640"/>
                    <a:pt x="53181" y="40687"/>
                  </a:cubicBezTo>
                  <a:cubicBezTo>
                    <a:pt x="53181" y="33734"/>
                    <a:pt x="47532" y="28084"/>
                    <a:pt x="40579" y="28084"/>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79" name="Google Shape;2179;p186"/>
            <p:cNvSpPr/>
            <p:nvPr/>
          </p:nvSpPr>
          <p:spPr>
            <a:xfrm>
              <a:off x="7881506" y="3073694"/>
              <a:ext cx="206423" cy="28247"/>
            </a:xfrm>
            <a:custGeom>
              <a:avLst/>
              <a:gdLst/>
              <a:ahLst/>
              <a:cxnLst/>
              <a:rect l="l" t="t" r="r" b="b"/>
              <a:pathLst>
                <a:path w="206423" h="28247" extrusionOk="0">
                  <a:moveTo>
                    <a:pt x="192028" y="27976"/>
                  </a:moveTo>
                  <a:lnTo>
                    <a:pt x="14395" y="27976"/>
                  </a:lnTo>
                  <a:cubicBezTo>
                    <a:pt x="6898" y="27976"/>
                    <a:pt x="815" y="21892"/>
                    <a:pt x="815" y="14395"/>
                  </a:cubicBezTo>
                  <a:cubicBezTo>
                    <a:pt x="815" y="6899"/>
                    <a:pt x="6898" y="815"/>
                    <a:pt x="14395" y="815"/>
                  </a:cubicBezTo>
                  <a:lnTo>
                    <a:pt x="192028" y="815"/>
                  </a:lnTo>
                  <a:cubicBezTo>
                    <a:pt x="199524" y="815"/>
                    <a:pt x="205608" y="6899"/>
                    <a:pt x="205608" y="14395"/>
                  </a:cubicBezTo>
                  <a:cubicBezTo>
                    <a:pt x="205608" y="21892"/>
                    <a:pt x="199524" y="27976"/>
                    <a:pt x="192028"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80" name="Google Shape;2180;p186"/>
            <p:cNvSpPr/>
            <p:nvPr/>
          </p:nvSpPr>
          <p:spPr>
            <a:xfrm>
              <a:off x="7881506" y="3073694"/>
              <a:ext cx="206423" cy="28247"/>
            </a:xfrm>
            <a:custGeom>
              <a:avLst/>
              <a:gdLst/>
              <a:ahLst/>
              <a:cxnLst/>
              <a:rect l="l" t="t" r="r" b="b"/>
              <a:pathLst>
                <a:path w="206423" h="28247" extrusionOk="0">
                  <a:moveTo>
                    <a:pt x="192028" y="27976"/>
                  </a:moveTo>
                  <a:lnTo>
                    <a:pt x="14395" y="27976"/>
                  </a:lnTo>
                  <a:cubicBezTo>
                    <a:pt x="6898" y="27976"/>
                    <a:pt x="815" y="21892"/>
                    <a:pt x="815" y="14395"/>
                  </a:cubicBezTo>
                  <a:cubicBezTo>
                    <a:pt x="815" y="6899"/>
                    <a:pt x="6898" y="815"/>
                    <a:pt x="14395" y="815"/>
                  </a:cubicBezTo>
                  <a:lnTo>
                    <a:pt x="192028" y="815"/>
                  </a:lnTo>
                  <a:cubicBezTo>
                    <a:pt x="199524" y="815"/>
                    <a:pt x="205608" y="6899"/>
                    <a:pt x="205608" y="14395"/>
                  </a:cubicBezTo>
                  <a:cubicBezTo>
                    <a:pt x="205608" y="21892"/>
                    <a:pt x="199524" y="27976"/>
                    <a:pt x="192028"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81" name="Google Shape;2181;p186"/>
            <p:cNvSpPr/>
            <p:nvPr/>
          </p:nvSpPr>
          <p:spPr>
            <a:xfrm>
              <a:off x="7767538" y="3047511"/>
              <a:ext cx="80396" cy="80396"/>
            </a:xfrm>
            <a:custGeom>
              <a:avLst/>
              <a:gdLst/>
              <a:ahLst/>
              <a:cxnLst/>
              <a:rect l="l" t="t" r="r" b="b"/>
              <a:pathLst>
                <a:path w="80396" h="80396" extrusionOk="0">
                  <a:moveTo>
                    <a:pt x="40579" y="80342"/>
                  </a:moveTo>
                  <a:cubicBezTo>
                    <a:pt x="18633" y="80342"/>
                    <a:pt x="815" y="62525"/>
                    <a:pt x="815" y="40578"/>
                  </a:cubicBezTo>
                  <a:cubicBezTo>
                    <a:pt x="815" y="18632"/>
                    <a:pt x="18633" y="815"/>
                    <a:pt x="40579" y="815"/>
                  </a:cubicBezTo>
                  <a:cubicBezTo>
                    <a:pt x="62525" y="815"/>
                    <a:pt x="80342" y="18632"/>
                    <a:pt x="80342" y="40578"/>
                  </a:cubicBezTo>
                  <a:cubicBezTo>
                    <a:pt x="80342" y="62525"/>
                    <a:pt x="62525" y="80342"/>
                    <a:pt x="40579" y="80342"/>
                  </a:cubicBezTo>
                  <a:close/>
                  <a:moveTo>
                    <a:pt x="40579" y="27976"/>
                  </a:moveTo>
                  <a:cubicBezTo>
                    <a:pt x="33625" y="27976"/>
                    <a:pt x="27976" y="33625"/>
                    <a:pt x="27976" y="40578"/>
                  </a:cubicBezTo>
                  <a:cubicBezTo>
                    <a:pt x="27976" y="47532"/>
                    <a:pt x="33625" y="53181"/>
                    <a:pt x="40579" y="53181"/>
                  </a:cubicBezTo>
                  <a:cubicBezTo>
                    <a:pt x="47532" y="53181"/>
                    <a:pt x="53181" y="47532"/>
                    <a:pt x="53181" y="40578"/>
                  </a:cubicBezTo>
                  <a:cubicBezTo>
                    <a:pt x="53181" y="33625"/>
                    <a:pt x="47532" y="27976"/>
                    <a:pt x="40579"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82" name="Google Shape;2182;p186"/>
            <p:cNvSpPr/>
            <p:nvPr/>
          </p:nvSpPr>
          <p:spPr>
            <a:xfrm>
              <a:off x="7666608" y="2776554"/>
              <a:ext cx="521490" cy="622529"/>
            </a:xfrm>
            <a:custGeom>
              <a:avLst/>
              <a:gdLst/>
              <a:ahLst/>
              <a:cxnLst/>
              <a:rect l="l" t="t" r="r" b="b"/>
              <a:pathLst>
                <a:path w="521489" h="622528" extrusionOk="0">
                  <a:moveTo>
                    <a:pt x="483627" y="622366"/>
                  </a:moveTo>
                  <a:lnTo>
                    <a:pt x="38731" y="622366"/>
                  </a:lnTo>
                  <a:cubicBezTo>
                    <a:pt x="17438" y="622366"/>
                    <a:pt x="815" y="606504"/>
                    <a:pt x="815" y="586405"/>
                  </a:cubicBezTo>
                  <a:lnTo>
                    <a:pt x="815" y="36776"/>
                  </a:lnTo>
                  <a:cubicBezTo>
                    <a:pt x="815" y="17546"/>
                    <a:pt x="18524" y="815"/>
                    <a:pt x="38731" y="815"/>
                  </a:cubicBezTo>
                  <a:lnTo>
                    <a:pt x="188334" y="815"/>
                  </a:lnTo>
                  <a:cubicBezTo>
                    <a:pt x="188443" y="815"/>
                    <a:pt x="188443" y="815"/>
                    <a:pt x="188552" y="815"/>
                  </a:cubicBezTo>
                  <a:lnTo>
                    <a:pt x="334242" y="2662"/>
                  </a:lnTo>
                  <a:lnTo>
                    <a:pt x="483736" y="2662"/>
                  </a:lnTo>
                  <a:cubicBezTo>
                    <a:pt x="505031" y="2662"/>
                    <a:pt x="521653" y="18524"/>
                    <a:pt x="521653" y="38623"/>
                  </a:cubicBezTo>
                  <a:lnTo>
                    <a:pt x="521653" y="586405"/>
                  </a:lnTo>
                  <a:cubicBezTo>
                    <a:pt x="521436" y="605526"/>
                    <a:pt x="503727" y="622366"/>
                    <a:pt x="483627" y="622366"/>
                  </a:cubicBezTo>
                  <a:close/>
                  <a:moveTo>
                    <a:pt x="38623" y="27867"/>
                  </a:moveTo>
                  <a:cubicBezTo>
                    <a:pt x="32756" y="27867"/>
                    <a:pt x="27867" y="33299"/>
                    <a:pt x="27867" y="36667"/>
                  </a:cubicBezTo>
                  <a:lnTo>
                    <a:pt x="27867" y="586296"/>
                  </a:lnTo>
                  <a:cubicBezTo>
                    <a:pt x="27867" y="592054"/>
                    <a:pt x="33408" y="595096"/>
                    <a:pt x="38623" y="595096"/>
                  </a:cubicBezTo>
                  <a:lnTo>
                    <a:pt x="483519" y="595096"/>
                  </a:lnTo>
                  <a:cubicBezTo>
                    <a:pt x="489386" y="595096"/>
                    <a:pt x="494275" y="589664"/>
                    <a:pt x="494275" y="586296"/>
                  </a:cubicBezTo>
                  <a:lnTo>
                    <a:pt x="494275" y="38514"/>
                  </a:lnTo>
                  <a:cubicBezTo>
                    <a:pt x="494275" y="32756"/>
                    <a:pt x="488734" y="29714"/>
                    <a:pt x="483519" y="29714"/>
                  </a:cubicBezTo>
                  <a:lnTo>
                    <a:pt x="333917" y="29714"/>
                  </a:lnTo>
                  <a:cubicBezTo>
                    <a:pt x="333808" y="29714"/>
                    <a:pt x="333808" y="29714"/>
                    <a:pt x="333699" y="29714"/>
                  </a:cubicBezTo>
                  <a:lnTo>
                    <a:pt x="188008" y="27867"/>
                  </a:lnTo>
                  <a:lnTo>
                    <a:pt x="38623" y="27867"/>
                  </a:ln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grpSp>
        <p:nvGrpSpPr>
          <p:cNvPr id="2183" name="Google Shape;2183;p186"/>
          <p:cNvGrpSpPr/>
          <p:nvPr/>
        </p:nvGrpSpPr>
        <p:grpSpPr>
          <a:xfrm>
            <a:off x="6967999" y="3970099"/>
            <a:ext cx="371080" cy="386960"/>
            <a:chOff x="8864514" y="4012376"/>
            <a:chExt cx="568642" cy="592977"/>
          </a:xfrm>
        </p:grpSpPr>
        <p:sp>
          <p:nvSpPr>
            <p:cNvPr id="2184" name="Google Shape;2184;p186"/>
            <p:cNvSpPr/>
            <p:nvPr/>
          </p:nvSpPr>
          <p:spPr>
            <a:xfrm>
              <a:off x="9087125" y="4247481"/>
              <a:ext cx="122767" cy="122767"/>
            </a:xfrm>
            <a:custGeom>
              <a:avLst/>
              <a:gdLst/>
              <a:ahLst/>
              <a:cxnLst/>
              <a:rect l="l" t="t" r="r" b="b"/>
              <a:pathLst>
                <a:path w="122767" h="122767" extrusionOk="0">
                  <a:moveTo>
                    <a:pt x="94574" y="122713"/>
                  </a:moveTo>
                  <a:lnTo>
                    <a:pt x="28953" y="122713"/>
                  </a:lnTo>
                  <a:cubicBezTo>
                    <a:pt x="13417" y="122713"/>
                    <a:pt x="815" y="110110"/>
                    <a:pt x="815" y="94574"/>
                  </a:cubicBezTo>
                  <a:lnTo>
                    <a:pt x="815" y="28953"/>
                  </a:lnTo>
                  <a:cubicBezTo>
                    <a:pt x="815" y="13417"/>
                    <a:pt x="13417" y="815"/>
                    <a:pt x="28953" y="815"/>
                  </a:cubicBezTo>
                  <a:lnTo>
                    <a:pt x="94574" y="815"/>
                  </a:lnTo>
                  <a:cubicBezTo>
                    <a:pt x="110110" y="815"/>
                    <a:pt x="122712" y="13417"/>
                    <a:pt x="122712" y="28953"/>
                  </a:cubicBezTo>
                  <a:lnTo>
                    <a:pt x="122712" y="94574"/>
                  </a:lnTo>
                  <a:cubicBezTo>
                    <a:pt x="122712" y="110110"/>
                    <a:pt x="110110" y="122713"/>
                    <a:pt x="94574" y="122713"/>
                  </a:cubicBezTo>
                  <a:close/>
                  <a:moveTo>
                    <a:pt x="28953" y="27976"/>
                  </a:moveTo>
                  <a:cubicBezTo>
                    <a:pt x="28410" y="27976"/>
                    <a:pt x="27976" y="28410"/>
                    <a:pt x="27976" y="28953"/>
                  </a:cubicBezTo>
                  <a:lnTo>
                    <a:pt x="27976" y="94574"/>
                  </a:lnTo>
                  <a:cubicBezTo>
                    <a:pt x="27976" y="95118"/>
                    <a:pt x="28410" y="95552"/>
                    <a:pt x="28953" y="95552"/>
                  </a:cubicBezTo>
                  <a:lnTo>
                    <a:pt x="94574" y="95552"/>
                  </a:lnTo>
                  <a:cubicBezTo>
                    <a:pt x="95117" y="95552"/>
                    <a:pt x="95551" y="95118"/>
                    <a:pt x="95551" y="94574"/>
                  </a:cubicBezTo>
                  <a:lnTo>
                    <a:pt x="95551" y="28953"/>
                  </a:lnTo>
                  <a:cubicBezTo>
                    <a:pt x="95551" y="28410"/>
                    <a:pt x="95117" y="27976"/>
                    <a:pt x="94574" y="27976"/>
                  </a:cubicBezTo>
                  <a:lnTo>
                    <a:pt x="28953" y="27976"/>
                  </a:ln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85" name="Google Shape;2185;p186"/>
            <p:cNvSpPr/>
            <p:nvPr/>
          </p:nvSpPr>
          <p:spPr>
            <a:xfrm>
              <a:off x="8864514" y="4251067"/>
              <a:ext cx="116249" cy="116249"/>
            </a:xfrm>
            <a:custGeom>
              <a:avLst/>
              <a:gdLst/>
              <a:ahLst/>
              <a:cxnLst/>
              <a:rect l="l" t="t" r="r" b="b"/>
              <a:pathLst>
                <a:path w="116248" h="116248" extrusionOk="0">
                  <a:moveTo>
                    <a:pt x="58179" y="115542"/>
                  </a:moveTo>
                  <a:cubicBezTo>
                    <a:pt x="26564" y="115542"/>
                    <a:pt x="815" y="89794"/>
                    <a:pt x="815" y="58179"/>
                  </a:cubicBezTo>
                  <a:cubicBezTo>
                    <a:pt x="815" y="26563"/>
                    <a:pt x="26564" y="815"/>
                    <a:pt x="58179" y="815"/>
                  </a:cubicBezTo>
                  <a:cubicBezTo>
                    <a:pt x="89794" y="815"/>
                    <a:pt x="115542" y="26563"/>
                    <a:pt x="115542" y="58179"/>
                  </a:cubicBezTo>
                  <a:cubicBezTo>
                    <a:pt x="115542" y="89794"/>
                    <a:pt x="89794" y="115542"/>
                    <a:pt x="58179" y="115542"/>
                  </a:cubicBezTo>
                  <a:close/>
                  <a:moveTo>
                    <a:pt x="58179" y="28084"/>
                  </a:moveTo>
                  <a:cubicBezTo>
                    <a:pt x="41556" y="28084"/>
                    <a:pt x="27976" y="41665"/>
                    <a:pt x="27976" y="58287"/>
                  </a:cubicBezTo>
                  <a:cubicBezTo>
                    <a:pt x="27976" y="74910"/>
                    <a:pt x="41556" y="88490"/>
                    <a:pt x="58179" y="88490"/>
                  </a:cubicBezTo>
                  <a:cubicBezTo>
                    <a:pt x="74801" y="88490"/>
                    <a:pt x="88381" y="74910"/>
                    <a:pt x="88381" y="58287"/>
                  </a:cubicBezTo>
                  <a:cubicBezTo>
                    <a:pt x="88381" y="41665"/>
                    <a:pt x="74801" y="28084"/>
                    <a:pt x="58179" y="28084"/>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86" name="Google Shape;2186;p186"/>
            <p:cNvSpPr/>
            <p:nvPr/>
          </p:nvSpPr>
          <p:spPr>
            <a:xfrm>
              <a:off x="9316907" y="4251067"/>
              <a:ext cx="116249" cy="116249"/>
            </a:xfrm>
            <a:custGeom>
              <a:avLst/>
              <a:gdLst/>
              <a:ahLst/>
              <a:cxnLst/>
              <a:rect l="l" t="t" r="r" b="b"/>
              <a:pathLst>
                <a:path w="116248" h="116248" extrusionOk="0">
                  <a:moveTo>
                    <a:pt x="58179" y="115542"/>
                  </a:moveTo>
                  <a:cubicBezTo>
                    <a:pt x="26563" y="115542"/>
                    <a:pt x="815" y="89794"/>
                    <a:pt x="815" y="58179"/>
                  </a:cubicBezTo>
                  <a:cubicBezTo>
                    <a:pt x="815" y="26563"/>
                    <a:pt x="26563" y="815"/>
                    <a:pt x="58179" y="815"/>
                  </a:cubicBezTo>
                  <a:cubicBezTo>
                    <a:pt x="89793" y="815"/>
                    <a:pt x="115542" y="26563"/>
                    <a:pt x="115542" y="58179"/>
                  </a:cubicBezTo>
                  <a:cubicBezTo>
                    <a:pt x="115542" y="89794"/>
                    <a:pt x="89793" y="115542"/>
                    <a:pt x="58179" y="115542"/>
                  </a:cubicBezTo>
                  <a:close/>
                  <a:moveTo>
                    <a:pt x="58179" y="28084"/>
                  </a:moveTo>
                  <a:cubicBezTo>
                    <a:pt x="41556" y="28084"/>
                    <a:pt x="27976" y="41665"/>
                    <a:pt x="27976" y="58287"/>
                  </a:cubicBezTo>
                  <a:cubicBezTo>
                    <a:pt x="27976" y="74910"/>
                    <a:pt x="41556" y="88490"/>
                    <a:pt x="58179" y="88490"/>
                  </a:cubicBezTo>
                  <a:cubicBezTo>
                    <a:pt x="74801" y="88490"/>
                    <a:pt x="88381" y="74910"/>
                    <a:pt x="88381" y="58287"/>
                  </a:cubicBezTo>
                  <a:cubicBezTo>
                    <a:pt x="88381" y="41665"/>
                    <a:pt x="74801" y="28084"/>
                    <a:pt x="58179" y="28084"/>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87" name="Google Shape;2187;p186"/>
            <p:cNvSpPr/>
            <p:nvPr/>
          </p:nvSpPr>
          <p:spPr>
            <a:xfrm>
              <a:off x="9181862" y="4294850"/>
              <a:ext cx="159706" cy="28247"/>
            </a:xfrm>
            <a:custGeom>
              <a:avLst/>
              <a:gdLst/>
              <a:ahLst/>
              <a:cxnLst/>
              <a:rect l="l" t="t" r="r" b="b"/>
              <a:pathLst>
                <a:path w="159706" h="28247" extrusionOk="0">
                  <a:moveTo>
                    <a:pt x="145854" y="27976"/>
                  </a:moveTo>
                  <a:lnTo>
                    <a:pt x="14395" y="27976"/>
                  </a:lnTo>
                  <a:cubicBezTo>
                    <a:pt x="6900" y="27976"/>
                    <a:pt x="815" y="21892"/>
                    <a:pt x="815" y="14395"/>
                  </a:cubicBezTo>
                  <a:cubicBezTo>
                    <a:pt x="815" y="6899"/>
                    <a:pt x="6900" y="815"/>
                    <a:pt x="14395" y="815"/>
                  </a:cubicBezTo>
                  <a:lnTo>
                    <a:pt x="145854" y="815"/>
                  </a:lnTo>
                  <a:cubicBezTo>
                    <a:pt x="153351" y="815"/>
                    <a:pt x="159435" y="6899"/>
                    <a:pt x="159435" y="14395"/>
                  </a:cubicBezTo>
                  <a:cubicBezTo>
                    <a:pt x="159435" y="21892"/>
                    <a:pt x="153351" y="27976"/>
                    <a:pt x="14585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88" name="Google Shape;2188;p186"/>
            <p:cNvSpPr/>
            <p:nvPr/>
          </p:nvSpPr>
          <p:spPr>
            <a:xfrm>
              <a:off x="8955666" y="4294850"/>
              <a:ext cx="159706" cy="28247"/>
            </a:xfrm>
            <a:custGeom>
              <a:avLst/>
              <a:gdLst/>
              <a:ahLst/>
              <a:cxnLst/>
              <a:rect l="l" t="t" r="r" b="b"/>
              <a:pathLst>
                <a:path w="159706" h="28247" extrusionOk="0">
                  <a:moveTo>
                    <a:pt x="145854" y="27976"/>
                  </a:moveTo>
                  <a:lnTo>
                    <a:pt x="14395" y="27976"/>
                  </a:lnTo>
                  <a:cubicBezTo>
                    <a:pt x="6898" y="27976"/>
                    <a:pt x="815" y="21892"/>
                    <a:pt x="815" y="14395"/>
                  </a:cubicBezTo>
                  <a:cubicBezTo>
                    <a:pt x="815" y="6899"/>
                    <a:pt x="6898" y="815"/>
                    <a:pt x="14395" y="815"/>
                  </a:cubicBezTo>
                  <a:lnTo>
                    <a:pt x="145854" y="815"/>
                  </a:lnTo>
                  <a:cubicBezTo>
                    <a:pt x="153350" y="815"/>
                    <a:pt x="159435" y="6899"/>
                    <a:pt x="159435" y="14395"/>
                  </a:cubicBezTo>
                  <a:cubicBezTo>
                    <a:pt x="159435" y="21892"/>
                    <a:pt x="153350" y="27976"/>
                    <a:pt x="14585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89" name="Google Shape;2189;p186"/>
            <p:cNvSpPr/>
            <p:nvPr/>
          </p:nvSpPr>
          <p:spPr>
            <a:xfrm>
              <a:off x="9270733" y="4012376"/>
              <a:ext cx="122767" cy="122767"/>
            </a:xfrm>
            <a:custGeom>
              <a:avLst/>
              <a:gdLst/>
              <a:ahLst/>
              <a:cxnLst/>
              <a:rect l="l" t="t" r="r" b="b"/>
              <a:pathLst>
                <a:path w="122767" h="122767" extrusionOk="0">
                  <a:moveTo>
                    <a:pt x="94574" y="122713"/>
                  </a:moveTo>
                  <a:lnTo>
                    <a:pt x="28953" y="122713"/>
                  </a:lnTo>
                  <a:cubicBezTo>
                    <a:pt x="13417" y="122713"/>
                    <a:pt x="815" y="110111"/>
                    <a:pt x="815" y="94574"/>
                  </a:cubicBezTo>
                  <a:lnTo>
                    <a:pt x="815" y="28954"/>
                  </a:lnTo>
                  <a:cubicBezTo>
                    <a:pt x="815" y="13418"/>
                    <a:pt x="13417" y="815"/>
                    <a:pt x="28953" y="815"/>
                  </a:cubicBezTo>
                  <a:lnTo>
                    <a:pt x="94574" y="815"/>
                  </a:lnTo>
                  <a:cubicBezTo>
                    <a:pt x="110110" y="815"/>
                    <a:pt x="122712" y="13418"/>
                    <a:pt x="122712" y="28954"/>
                  </a:cubicBezTo>
                  <a:lnTo>
                    <a:pt x="122712" y="94574"/>
                  </a:lnTo>
                  <a:cubicBezTo>
                    <a:pt x="122712" y="110111"/>
                    <a:pt x="110110" y="122713"/>
                    <a:pt x="94574" y="122713"/>
                  </a:cubicBezTo>
                  <a:close/>
                  <a:moveTo>
                    <a:pt x="28953" y="27976"/>
                  </a:moveTo>
                  <a:cubicBezTo>
                    <a:pt x="28410" y="27976"/>
                    <a:pt x="27976" y="28410"/>
                    <a:pt x="27976" y="28954"/>
                  </a:cubicBezTo>
                  <a:lnTo>
                    <a:pt x="27976" y="94574"/>
                  </a:lnTo>
                  <a:cubicBezTo>
                    <a:pt x="27976" y="95118"/>
                    <a:pt x="28410" y="95552"/>
                    <a:pt x="28953" y="95552"/>
                  </a:cubicBezTo>
                  <a:lnTo>
                    <a:pt x="94574" y="95552"/>
                  </a:lnTo>
                  <a:cubicBezTo>
                    <a:pt x="95117" y="95552"/>
                    <a:pt x="95551" y="95118"/>
                    <a:pt x="95551" y="94574"/>
                  </a:cubicBezTo>
                  <a:lnTo>
                    <a:pt x="95551" y="28954"/>
                  </a:lnTo>
                  <a:cubicBezTo>
                    <a:pt x="95551" y="28410"/>
                    <a:pt x="95117" y="27976"/>
                    <a:pt x="94574" y="27976"/>
                  </a:cubicBezTo>
                  <a:lnTo>
                    <a:pt x="28953" y="27976"/>
                  </a:ln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90" name="Google Shape;2190;p186"/>
            <p:cNvSpPr/>
            <p:nvPr/>
          </p:nvSpPr>
          <p:spPr>
            <a:xfrm>
              <a:off x="9181906" y="4107151"/>
              <a:ext cx="161879" cy="212942"/>
            </a:xfrm>
            <a:custGeom>
              <a:avLst/>
              <a:gdLst/>
              <a:ahLst/>
              <a:cxnLst/>
              <a:rect l="l" t="t" r="r" b="b"/>
              <a:pathLst>
                <a:path w="161879" h="212941" extrusionOk="0">
                  <a:moveTo>
                    <a:pt x="14351" y="212850"/>
                  </a:moveTo>
                  <a:cubicBezTo>
                    <a:pt x="8050" y="212850"/>
                    <a:pt x="2400" y="208395"/>
                    <a:pt x="1097" y="201986"/>
                  </a:cubicBezTo>
                  <a:cubicBezTo>
                    <a:pt x="-424" y="194598"/>
                    <a:pt x="4356" y="187427"/>
                    <a:pt x="11744" y="186015"/>
                  </a:cubicBezTo>
                  <a:cubicBezTo>
                    <a:pt x="61177" y="176020"/>
                    <a:pt x="122778" y="137886"/>
                    <a:pt x="134945" y="13054"/>
                  </a:cubicBezTo>
                  <a:cubicBezTo>
                    <a:pt x="135706" y="5558"/>
                    <a:pt x="142334" y="125"/>
                    <a:pt x="149830" y="886"/>
                  </a:cubicBezTo>
                  <a:cubicBezTo>
                    <a:pt x="157327" y="1646"/>
                    <a:pt x="162759" y="8274"/>
                    <a:pt x="161998" y="15770"/>
                  </a:cubicBezTo>
                  <a:cubicBezTo>
                    <a:pt x="155805" y="79435"/>
                    <a:pt x="136575" y="129194"/>
                    <a:pt x="104960" y="163525"/>
                  </a:cubicBezTo>
                  <a:cubicBezTo>
                    <a:pt x="81819" y="188731"/>
                    <a:pt x="51507" y="205679"/>
                    <a:pt x="17176" y="212633"/>
                  </a:cubicBezTo>
                  <a:cubicBezTo>
                    <a:pt x="16198" y="212850"/>
                    <a:pt x="15221" y="212850"/>
                    <a:pt x="14351" y="212850"/>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91" name="Google Shape;2191;p186"/>
            <p:cNvSpPr/>
            <p:nvPr/>
          </p:nvSpPr>
          <p:spPr>
            <a:xfrm>
              <a:off x="8903517" y="4482586"/>
              <a:ext cx="122767" cy="122767"/>
            </a:xfrm>
            <a:custGeom>
              <a:avLst/>
              <a:gdLst/>
              <a:ahLst/>
              <a:cxnLst/>
              <a:rect l="l" t="t" r="r" b="b"/>
              <a:pathLst>
                <a:path w="122767" h="122767" extrusionOk="0">
                  <a:moveTo>
                    <a:pt x="94575" y="122713"/>
                  </a:moveTo>
                  <a:lnTo>
                    <a:pt x="28953" y="122713"/>
                  </a:lnTo>
                  <a:cubicBezTo>
                    <a:pt x="13418" y="122713"/>
                    <a:pt x="815" y="110110"/>
                    <a:pt x="815" y="94574"/>
                  </a:cubicBezTo>
                  <a:lnTo>
                    <a:pt x="815" y="28953"/>
                  </a:lnTo>
                  <a:cubicBezTo>
                    <a:pt x="815" y="13417"/>
                    <a:pt x="13418" y="815"/>
                    <a:pt x="28953" y="815"/>
                  </a:cubicBezTo>
                  <a:lnTo>
                    <a:pt x="94575" y="815"/>
                  </a:lnTo>
                  <a:cubicBezTo>
                    <a:pt x="110111" y="815"/>
                    <a:pt x="122713" y="13417"/>
                    <a:pt x="122713" y="28953"/>
                  </a:cubicBezTo>
                  <a:lnTo>
                    <a:pt x="122713" y="94574"/>
                  </a:lnTo>
                  <a:cubicBezTo>
                    <a:pt x="122713" y="110110"/>
                    <a:pt x="110111" y="122713"/>
                    <a:pt x="94575" y="122713"/>
                  </a:cubicBezTo>
                  <a:close/>
                  <a:moveTo>
                    <a:pt x="28953" y="27976"/>
                  </a:moveTo>
                  <a:cubicBezTo>
                    <a:pt x="28410" y="27976"/>
                    <a:pt x="27976" y="28410"/>
                    <a:pt x="27976" y="28953"/>
                  </a:cubicBezTo>
                  <a:lnTo>
                    <a:pt x="27976" y="94574"/>
                  </a:lnTo>
                  <a:cubicBezTo>
                    <a:pt x="27976" y="95117"/>
                    <a:pt x="28410" y="95552"/>
                    <a:pt x="28953" y="95552"/>
                  </a:cubicBezTo>
                  <a:lnTo>
                    <a:pt x="94575" y="95552"/>
                  </a:lnTo>
                  <a:cubicBezTo>
                    <a:pt x="95118" y="95552"/>
                    <a:pt x="95552" y="95117"/>
                    <a:pt x="95552" y="94574"/>
                  </a:cubicBezTo>
                  <a:lnTo>
                    <a:pt x="95552" y="28953"/>
                  </a:lnTo>
                  <a:cubicBezTo>
                    <a:pt x="95552" y="28410"/>
                    <a:pt x="95118" y="27976"/>
                    <a:pt x="94575" y="27976"/>
                  </a:cubicBezTo>
                  <a:lnTo>
                    <a:pt x="28953" y="27976"/>
                  </a:ln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92" name="Google Shape;2192;p186"/>
            <p:cNvSpPr/>
            <p:nvPr/>
          </p:nvSpPr>
          <p:spPr>
            <a:xfrm>
              <a:off x="8953096" y="4297610"/>
              <a:ext cx="161879" cy="212942"/>
            </a:xfrm>
            <a:custGeom>
              <a:avLst/>
              <a:gdLst/>
              <a:ahLst/>
              <a:cxnLst/>
              <a:rect l="l" t="t" r="r" b="b"/>
              <a:pathLst>
                <a:path w="161879" h="212941" extrusionOk="0">
                  <a:moveTo>
                    <a:pt x="14358" y="212953"/>
                  </a:moveTo>
                  <a:cubicBezTo>
                    <a:pt x="13923" y="212953"/>
                    <a:pt x="13489" y="212953"/>
                    <a:pt x="13054" y="212844"/>
                  </a:cubicBezTo>
                  <a:cubicBezTo>
                    <a:pt x="5558" y="212083"/>
                    <a:pt x="126" y="205456"/>
                    <a:pt x="886" y="197959"/>
                  </a:cubicBezTo>
                  <a:cubicBezTo>
                    <a:pt x="7079" y="134294"/>
                    <a:pt x="26309" y="84535"/>
                    <a:pt x="57924" y="50204"/>
                  </a:cubicBezTo>
                  <a:cubicBezTo>
                    <a:pt x="81066" y="24999"/>
                    <a:pt x="111486" y="8050"/>
                    <a:pt x="145709" y="1097"/>
                  </a:cubicBezTo>
                  <a:cubicBezTo>
                    <a:pt x="153096" y="-424"/>
                    <a:pt x="160266" y="4356"/>
                    <a:pt x="161678" y="11744"/>
                  </a:cubicBezTo>
                  <a:cubicBezTo>
                    <a:pt x="163092" y="19132"/>
                    <a:pt x="158419" y="26302"/>
                    <a:pt x="151032" y="27715"/>
                  </a:cubicBezTo>
                  <a:cubicBezTo>
                    <a:pt x="101599" y="37710"/>
                    <a:pt x="39997" y="75844"/>
                    <a:pt x="27830" y="200676"/>
                  </a:cubicBezTo>
                  <a:cubicBezTo>
                    <a:pt x="27178" y="207737"/>
                    <a:pt x="21312" y="212953"/>
                    <a:pt x="14358" y="212953"/>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grpSp>
        <p:nvGrpSpPr>
          <p:cNvPr id="2193" name="Google Shape;2193;p186"/>
          <p:cNvGrpSpPr/>
          <p:nvPr/>
        </p:nvGrpSpPr>
        <p:grpSpPr>
          <a:xfrm>
            <a:off x="7167203" y="6214055"/>
            <a:ext cx="463164" cy="433724"/>
            <a:chOff x="8794982" y="1560939"/>
            <a:chExt cx="707271" cy="662315"/>
          </a:xfrm>
        </p:grpSpPr>
        <p:sp>
          <p:nvSpPr>
            <p:cNvPr id="2194" name="Google Shape;2194;p186"/>
            <p:cNvSpPr/>
            <p:nvPr/>
          </p:nvSpPr>
          <p:spPr>
            <a:xfrm>
              <a:off x="8794982" y="1560939"/>
              <a:ext cx="707271" cy="530181"/>
            </a:xfrm>
            <a:custGeom>
              <a:avLst/>
              <a:gdLst/>
              <a:ahLst/>
              <a:cxnLst/>
              <a:rect l="l" t="t" r="r" b="b"/>
              <a:pathLst>
                <a:path w="707270" h="530181" extrusionOk="0">
                  <a:moveTo>
                    <a:pt x="644203" y="529801"/>
                  </a:moveTo>
                  <a:lnTo>
                    <a:pt x="421809" y="529801"/>
                  </a:lnTo>
                  <a:cubicBezTo>
                    <a:pt x="414312" y="529801"/>
                    <a:pt x="408229" y="523717"/>
                    <a:pt x="408229" y="516221"/>
                  </a:cubicBezTo>
                  <a:cubicBezTo>
                    <a:pt x="408229" y="508724"/>
                    <a:pt x="414312" y="502640"/>
                    <a:pt x="421809" y="502640"/>
                  </a:cubicBezTo>
                  <a:lnTo>
                    <a:pt x="644203" y="502640"/>
                  </a:lnTo>
                  <a:cubicBezTo>
                    <a:pt x="663867" y="502640"/>
                    <a:pt x="679838" y="486670"/>
                    <a:pt x="679838" y="467005"/>
                  </a:cubicBezTo>
                  <a:lnTo>
                    <a:pt x="679838" y="63611"/>
                  </a:lnTo>
                  <a:cubicBezTo>
                    <a:pt x="679838" y="43946"/>
                    <a:pt x="663867" y="27976"/>
                    <a:pt x="644203" y="27976"/>
                  </a:cubicBezTo>
                  <a:lnTo>
                    <a:pt x="63719" y="27976"/>
                  </a:lnTo>
                  <a:cubicBezTo>
                    <a:pt x="44055" y="27976"/>
                    <a:pt x="28085" y="43946"/>
                    <a:pt x="28085" y="63611"/>
                  </a:cubicBezTo>
                  <a:lnTo>
                    <a:pt x="28085" y="467114"/>
                  </a:lnTo>
                  <a:cubicBezTo>
                    <a:pt x="28085" y="486887"/>
                    <a:pt x="44164" y="502749"/>
                    <a:pt x="57418" y="502749"/>
                  </a:cubicBezTo>
                  <a:lnTo>
                    <a:pt x="88382" y="502749"/>
                  </a:lnTo>
                  <a:cubicBezTo>
                    <a:pt x="95878" y="502749"/>
                    <a:pt x="101962" y="508833"/>
                    <a:pt x="101962" y="516329"/>
                  </a:cubicBezTo>
                  <a:cubicBezTo>
                    <a:pt x="101962" y="523826"/>
                    <a:pt x="95878" y="529910"/>
                    <a:pt x="88382" y="529910"/>
                  </a:cubicBezTo>
                  <a:lnTo>
                    <a:pt x="57310" y="529910"/>
                  </a:lnTo>
                  <a:cubicBezTo>
                    <a:pt x="43186" y="529910"/>
                    <a:pt x="28845" y="523065"/>
                    <a:pt x="17980" y="511114"/>
                  </a:cubicBezTo>
                  <a:cubicBezTo>
                    <a:pt x="6899" y="498946"/>
                    <a:pt x="815" y="483302"/>
                    <a:pt x="815" y="467114"/>
                  </a:cubicBezTo>
                  <a:lnTo>
                    <a:pt x="815" y="63611"/>
                  </a:lnTo>
                  <a:cubicBezTo>
                    <a:pt x="815" y="28954"/>
                    <a:pt x="28953" y="815"/>
                    <a:pt x="63611" y="815"/>
                  </a:cubicBezTo>
                  <a:lnTo>
                    <a:pt x="644094" y="815"/>
                  </a:lnTo>
                  <a:cubicBezTo>
                    <a:pt x="678752" y="815"/>
                    <a:pt x="706891" y="28954"/>
                    <a:pt x="706891" y="63611"/>
                  </a:cubicBezTo>
                  <a:lnTo>
                    <a:pt x="706891" y="467005"/>
                  </a:lnTo>
                  <a:cubicBezTo>
                    <a:pt x="706999" y="501662"/>
                    <a:pt x="678860" y="529801"/>
                    <a:pt x="644203" y="529801"/>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95" name="Google Shape;2195;p186"/>
            <p:cNvSpPr/>
            <p:nvPr/>
          </p:nvSpPr>
          <p:spPr>
            <a:xfrm>
              <a:off x="8794982" y="1715423"/>
              <a:ext cx="707271" cy="222720"/>
            </a:xfrm>
            <a:custGeom>
              <a:avLst/>
              <a:gdLst/>
              <a:ahLst/>
              <a:cxnLst/>
              <a:rect l="l" t="t" r="r" b="b"/>
              <a:pathLst>
                <a:path w="707270" h="222719" extrusionOk="0">
                  <a:moveTo>
                    <a:pt x="224186" y="222238"/>
                  </a:moveTo>
                  <a:cubicBezTo>
                    <a:pt x="217777" y="222238"/>
                    <a:pt x="211692" y="218870"/>
                    <a:pt x="208216" y="213329"/>
                  </a:cubicBezTo>
                  <a:lnTo>
                    <a:pt x="182467" y="171175"/>
                  </a:lnTo>
                  <a:lnTo>
                    <a:pt x="14395" y="171175"/>
                  </a:lnTo>
                  <a:cubicBezTo>
                    <a:pt x="6899" y="171175"/>
                    <a:pt x="815" y="165091"/>
                    <a:pt x="815" y="157595"/>
                  </a:cubicBezTo>
                  <a:cubicBezTo>
                    <a:pt x="815" y="150098"/>
                    <a:pt x="6899" y="144014"/>
                    <a:pt x="14395" y="144014"/>
                  </a:cubicBezTo>
                  <a:lnTo>
                    <a:pt x="187247" y="144014"/>
                  </a:lnTo>
                  <a:cubicBezTo>
                    <a:pt x="193766" y="144014"/>
                    <a:pt x="199850" y="147491"/>
                    <a:pt x="203218" y="152923"/>
                  </a:cubicBezTo>
                  <a:lnTo>
                    <a:pt x="221579" y="183126"/>
                  </a:lnTo>
                  <a:lnTo>
                    <a:pt x="273511" y="13968"/>
                  </a:lnTo>
                  <a:cubicBezTo>
                    <a:pt x="275901" y="6254"/>
                    <a:pt x="282854" y="930"/>
                    <a:pt x="290894" y="822"/>
                  </a:cubicBezTo>
                  <a:cubicBezTo>
                    <a:pt x="298934" y="604"/>
                    <a:pt x="306212" y="5602"/>
                    <a:pt x="308928" y="13207"/>
                  </a:cubicBezTo>
                  <a:lnTo>
                    <a:pt x="365966" y="172805"/>
                  </a:lnTo>
                  <a:lnTo>
                    <a:pt x="406382" y="102078"/>
                  </a:lnTo>
                  <a:cubicBezTo>
                    <a:pt x="409641" y="96320"/>
                    <a:pt x="415616" y="92734"/>
                    <a:pt x="422353" y="92626"/>
                  </a:cubicBezTo>
                  <a:cubicBezTo>
                    <a:pt x="428979" y="92517"/>
                    <a:pt x="435064" y="95885"/>
                    <a:pt x="438541" y="101534"/>
                  </a:cubicBezTo>
                  <a:lnTo>
                    <a:pt x="464724" y="144123"/>
                  </a:lnTo>
                  <a:lnTo>
                    <a:pt x="693419" y="144123"/>
                  </a:lnTo>
                  <a:cubicBezTo>
                    <a:pt x="700916" y="144123"/>
                    <a:pt x="706999" y="150207"/>
                    <a:pt x="706999" y="157703"/>
                  </a:cubicBezTo>
                  <a:cubicBezTo>
                    <a:pt x="706999" y="165200"/>
                    <a:pt x="700916" y="171284"/>
                    <a:pt x="693419" y="171284"/>
                  </a:cubicBezTo>
                  <a:lnTo>
                    <a:pt x="460052" y="171284"/>
                  </a:lnTo>
                  <a:cubicBezTo>
                    <a:pt x="453642" y="171284"/>
                    <a:pt x="447449" y="167916"/>
                    <a:pt x="444081" y="162375"/>
                  </a:cubicBezTo>
                  <a:lnTo>
                    <a:pt x="422896" y="127935"/>
                  </a:lnTo>
                  <a:lnTo>
                    <a:pt x="380416" y="202247"/>
                  </a:lnTo>
                  <a:cubicBezTo>
                    <a:pt x="376830" y="208549"/>
                    <a:pt x="369769" y="212242"/>
                    <a:pt x="362598" y="211590"/>
                  </a:cubicBezTo>
                  <a:cubicBezTo>
                    <a:pt x="355319" y="210939"/>
                    <a:pt x="349126" y="206158"/>
                    <a:pt x="346628" y="199314"/>
                  </a:cubicBezTo>
                  <a:lnTo>
                    <a:pt x="291980" y="46452"/>
                  </a:lnTo>
                  <a:lnTo>
                    <a:pt x="242004" y="209200"/>
                  </a:lnTo>
                  <a:cubicBezTo>
                    <a:pt x="239831" y="216262"/>
                    <a:pt x="233747" y="221368"/>
                    <a:pt x="226468" y="222238"/>
                  </a:cubicBezTo>
                  <a:cubicBezTo>
                    <a:pt x="225707" y="222129"/>
                    <a:pt x="224947" y="222238"/>
                    <a:pt x="224186" y="222238"/>
                  </a:cubicBezTo>
                  <a:close/>
                  <a:moveTo>
                    <a:pt x="187247" y="171066"/>
                  </a:moveTo>
                  <a:lnTo>
                    <a:pt x="187247" y="171066"/>
                  </a:lnTo>
                  <a:lnTo>
                    <a:pt x="187247" y="171066"/>
                  </a:ln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96" name="Google Shape;2196;p186"/>
            <p:cNvSpPr/>
            <p:nvPr/>
          </p:nvSpPr>
          <p:spPr>
            <a:xfrm>
              <a:off x="9106487" y="2133080"/>
              <a:ext cx="92347" cy="90174"/>
            </a:xfrm>
            <a:custGeom>
              <a:avLst/>
              <a:gdLst/>
              <a:ahLst/>
              <a:cxnLst/>
              <a:rect l="l" t="t" r="r" b="b"/>
              <a:pathLst>
                <a:path w="92347" h="90174" extrusionOk="0">
                  <a:moveTo>
                    <a:pt x="78906" y="89879"/>
                  </a:moveTo>
                  <a:cubicBezTo>
                    <a:pt x="75538" y="89879"/>
                    <a:pt x="72171" y="88576"/>
                    <a:pt x="69563" y="86077"/>
                  </a:cubicBezTo>
                  <a:lnTo>
                    <a:pt x="5028" y="24258"/>
                  </a:lnTo>
                  <a:cubicBezTo>
                    <a:pt x="-404" y="19044"/>
                    <a:pt x="-621" y="10461"/>
                    <a:pt x="4594" y="5028"/>
                  </a:cubicBezTo>
                  <a:cubicBezTo>
                    <a:pt x="9809" y="-404"/>
                    <a:pt x="18392" y="-621"/>
                    <a:pt x="23824" y="4594"/>
                  </a:cubicBezTo>
                  <a:lnTo>
                    <a:pt x="88358" y="66412"/>
                  </a:lnTo>
                  <a:cubicBezTo>
                    <a:pt x="93790" y="71627"/>
                    <a:pt x="94008" y="80210"/>
                    <a:pt x="88793" y="85642"/>
                  </a:cubicBezTo>
                  <a:cubicBezTo>
                    <a:pt x="86077" y="88467"/>
                    <a:pt x="82492" y="89879"/>
                    <a:pt x="78906" y="89879"/>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197" name="Google Shape;2197;p186"/>
            <p:cNvSpPr/>
            <p:nvPr/>
          </p:nvSpPr>
          <p:spPr>
            <a:xfrm>
              <a:off x="8931873" y="1966071"/>
              <a:ext cx="232498" cy="223806"/>
            </a:xfrm>
            <a:custGeom>
              <a:avLst/>
              <a:gdLst/>
              <a:ahLst/>
              <a:cxnLst/>
              <a:rect l="l" t="t" r="r" b="b"/>
              <a:pathLst>
                <a:path w="232497" h="223806" extrusionOk="0">
                  <a:moveTo>
                    <a:pt x="116520" y="223534"/>
                  </a:moveTo>
                  <a:cubicBezTo>
                    <a:pt x="52746" y="223534"/>
                    <a:pt x="815" y="173558"/>
                    <a:pt x="815" y="112175"/>
                  </a:cubicBezTo>
                  <a:cubicBezTo>
                    <a:pt x="815" y="50791"/>
                    <a:pt x="52746" y="815"/>
                    <a:pt x="116520" y="815"/>
                  </a:cubicBezTo>
                  <a:cubicBezTo>
                    <a:pt x="180294" y="815"/>
                    <a:pt x="232226" y="50791"/>
                    <a:pt x="232226" y="112175"/>
                  </a:cubicBezTo>
                  <a:cubicBezTo>
                    <a:pt x="232226" y="173558"/>
                    <a:pt x="180294" y="223534"/>
                    <a:pt x="116520" y="223534"/>
                  </a:cubicBezTo>
                  <a:close/>
                  <a:moveTo>
                    <a:pt x="116520" y="27976"/>
                  </a:moveTo>
                  <a:cubicBezTo>
                    <a:pt x="67739" y="27976"/>
                    <a:pt x="27976" y="65784"/>
                    <a:pt x="27976" y="112175"/>
                  </a:cubicBezTo>
                  <a:cubicBezTo>
                    <a:pt x="27976" y="158565"/>
                    <a:pt x="67739" y="196374"/>
                    <a:pt x="116520" y="196374"/>
                  </a:cubicBezTo>
                  <a:cubicBezTo>
                    <a:pt x="165302" y="196374"/>
                    <a:pt x="205065" y="158565"/>
                    <a:pt x="205065" y="112175"/>
                  </a:cubicBezTo>
                  <a:cubicBezTo>
                    <a:pt x="205065" y="65784"/>
                    <a:pt x="165302" y="27976"/>
                    <a:pt x="116520"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grpSp>
        <p:nvGrpSpPr>
          <p:cNvPr id="2198" name="Google Shape;2198;p186"/>
          <p:cNvGrpSpPr/>
          <p:nvPr/>
        </p:nvGrpSpPr>
        <p:grpSpPr>
          <a:xfrm>
            <a:off x="7335068" y="2144917"/>
            <a:ext cx="439703" cy="439916"/>
            <a:chOff x="11245985" y="290785"/>
            <a:chExt cx="671445" cy="671771"/>
          </a:xfrm>
        </p:grpSpPr>
        <p:sp>
          <p:nvSpPr>
            <p:cNvPr id="2199" name="Google Shape;2199;p186"/>
            <p:cNvSpPr/>
            <p:nvPr/>
          </p:nvSpPr>
          <p:spPr>
            <a:xfrm>
              <a:off x="11715353" y="760479"/>
              <a:ext cx="202077" cy="202077"/>
            </a:xfrm>
            <a:custGeom>
              <a:avLst/>
              <a:gdLst/>
              <a:ahLst/>
              <a:cxnLst/>
              <a:rect l="l" t="t" r="r" b="b"/>
              <a:pathLst>
                <a:path w="202077" h="202077" extrusionOk="0">
                  <a:moveTo>
                    <a:pt x="187873" y="201561"/>
                  </a:moveTo>
                  <a:cubicBezTo>
                    <a:pt x="184396" y="201561"/>
                    <a:pt x="180919" y="200258"/>
                    <a:pt x="178312" y="197541"/>
                  </a:cubicBezTo>
                  <a:lnTo>
                    <a:pt x="4808" y="24037"/>
                  </a:lnTo>
                  <a:cubicBezTo>
                    <a:pt x="-516" y="18714"/>
                    <a:pt x="-516" y="10131"/>
                    <a:pt x="4808" y="4808"/>
                  </a:cubicBezTo>
                  <a:cubicBezTo>
                    <a:pt x="10131" y="-516"/>
                    <a:pt x="18714" y="-516"/>
                    <a:pt x="24038" y="4808"/>
                  </a:cubicBezTo>
                  <a:lnTo>
                    <a:pt x="197541" y="178312"/>
                  </a:lnTo>
                  <a:cubicBezTo>
                    <a:pt x="202865" y="183635"/>
                    <a:pt x="202865" y="192218"/>
                    <a:pt x="197541" y="197541"/>
                  </a:cubicBezTo>
                  <a:cubicBezTo>
                    <a:pt x="194825" y="200258"/>
                    <a:pt x="191349" y="201561"/>
                    <a:pt x="187873" y="201561"/>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200" name="Google Shape;2200;p186"/>
            <p:cNvSpPr/>
            <p:nvPr/>
          </p:nvSpPr>
          <p:spPr>
            <a:xfrm>
              <a:off x="11245985" y="290785"/>
              <a:ext cx="577985" cy="577985"/>
            </a:xfrm>
            <a:custGeom>
              <a:avLst/>
              <a:gdLst/>
              <a:ahLst/>
              <a:cxnLst/>
              <a:rect l="l" t="t" r="r" b="b"/>
              <a:pathLst>
                <a:path w="577984" h="577984" extrusionOk="0">
                  <a:moveTo>
                    <a:pt x="289264" y="577713"/>
                  </a:moveTo>
                  <a:cubicBezTo>
                    <a:pt x="212235" y="577713"/>
                    <a:pt x="139771" y="547727"/>
                    <a:pt x="85339" y="493188"/>
                  </a:cubicBezTo>
                  <a:cubicBezTo>
                    <a:pt x="30909" y="438758"/>
                    <a:pt x="815" y="366292"/>
                    <a:pt x="815" y="289264"/>
                  </a:cubicBezTo>
                  <a:cubicBezTo>
                    <a:pt x="815" y="212236"/>
                    <a:pt x="30800" y="139770"/>
                    <a:pt x="85339" y="85340"/>
                  </a:cubicBezTo>
                  <a:cubicBezTo>
                    <a:pt x="139771" y="30909"/>
                    <a:pt x="212235" y="815"/>
                    <a:pt x="289264" y="815"/>
                  </a:cubicBezTo>
                  <a:cubicBezTo>
                    <a:pt x="366293" y="815"/>
                    <a:pt x="438757" y="30801"/>
                    <a:pt x="493188" y="85340"/>
                  </a:cubicBezTo>
                  <a:cubicBezTo>
                    <a:pt x="547619" y="139770"/>
                    <a:pt x="577713" y="212236"/>
                    <a:pt x="577713" y="289264"/>
                  </a:cubicBezTo>
                  <a:cubicBezTo>
                    <a:pt x="577713" y="366292"/>
                    <a:pt x="547728" y="438758"/>
                    <a:pt x="493188" y="493188"/>
                  </a:cubicBezTo>
                  <a:cubicBezTo>
                    <a:pt x="438757" y="547727"/>
                    <a:pt x="366293" y="577713"/>
                    <a:pt x="289264" y="577713"/>
                  </a:cubicBezTo>
                  <a:close/>
                  <a:moveTo>
                    <a:pt x="289264" y="27976"/>
                  </a:moveTo>
                  <a:cubicBezTo>
                    <a:pt x="145203" y="27976"/>
                    <a:pt x="27976" y="145202"/>
                    <a:pt x="27976" y="289264"/>
                  </a:cubicBezTo>
                  <a:cubicBezTo>
                    <a:pt x="27976" y="433326"/>
                    <a:pt x="145203" y="550552"/>
                    <a:pt x="289264" y="550552"/>
                  </a:cubicBezTo>
                  <a:cubicBezTo>
                    <a:pt x="433325" y="550552"/>
                    <a:pt x="550552" y="433326"/>
                    <a:pt x="550552" y="289264"/>
                  </a:cubicBezTo>
                  <a:cubicBezTo>
                    <a:pt x="550552" y="145202"/>
                    <a:pt x="433325" y="27976"/>
                    <a:pt x="28926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201" name="Google Shape;2201;p186"/>
            <p:cNvSpPr/>
            <p:nvPr/>
          </p:nvSpPr>
          <p:spPr>
            <a:xfrm>
              <a:off x="11375271" y="694940"/>
              <a:ext cx="28247" cy="132545"/>
            </a:xfrm>
            <a:custGeom>
              <a:avLst/>
              <a:gdLst/>
              <a:ahLst/>
              <a:cxnLst/>
              <a:rect l="l" t="t" r="r" b="b"/>
              <a:pathLst>
                <a:path w="28247" h="132545" extrusionOk="0">
                  <a:moveTo>
                    <a:pt x="14395" y="132274"/>
                  </a:moveTo>
                  <a:cubicBezTo>
                    <a:pt x="6898" y="132274"/>
                    <a:pt x="815" y="126190"/>
                    <a:pt x="815" y="118693"/>
                  </a:cubicBezTo>
                  <a:lnTo>
                    <a:pt x="815" y="14395"/>
                  </a:lnTo>
                  <a:cubicBezTo>
                    <a:pt x="815" y="6899"/>
                    <a:pt x="6898" y="815"/>
                    <a:pt x="14395" y="815"/>
                  </a:cubicBezTo>
                  <a:cubicBezTo>
                    <a:pt x="21892" y="815"/>
                    <a:pt x="27976" y="6899"/>
                    <a:pt x="27976" y="14395"/>
                  </a:cubicBezTo>
                  <a:lnTo>
                    <a:pt x="27976" y="118693"/>
                  </a:lnTo>
                  <a:cubicBezTo>
                    <a:pt x="27976" y="126190"/>
                    <a:pt x="21892" y="132274"/>
                    <a:pt x="14395" y="132274"/>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202" name="Google Shape;2202;p186"/>
            <p:cNvSpPr/>
            <p:nvPr/>
          </p:nvSpPr>
          <p:spPr>
            <a:xfrm>
              <a:off x="11470877" y="614543"/>
              <a:ext cx="28247" cy="247708"/>
            </a:xfrm>
            <a:custGeom>
              <a:avLst/>
              <a:gdLst/>
              <a:ahLst/>
              <a:cxnLst/>
              <a:rect l="l" t="t" r="r" b="b"/>
              <a:pathLst>
                <a:path w="28247" h="247707" extrusionOk="0">
                  <a:moveTo>
                    <a:pt x="14395" y="247436"/>
                  </a:moveTo>
                  <a:cubicBezTo>
                    <a:pt x="6898" y="247436"/>
                    <a:pt x="815" y="241352"/>
                    <a:pt x="815" y="233856"/>
                  </a:cubicBezTo>
                  <a:lnTo>
                    <a:pt x="815" y="14395"/>
                  </a:lnTo>
                  <a:cubicBezTo>
                    <a:pt x="815" y="6899"/>
                    <a:pt x="6898" y="815"/>
                    <a:pt x="14395" y="815"/>
                  </a:cubicBezTo>
                  <a:cubicBezTo>
                    <a:pt x="21892" y="815"/>
                    <a:pt x="27976" y="6899"/>
                    <a:pt x="27976" y="14395"/>
                  </a:cubicBezTo>
                  <a:lnTo>
                    <a:pt x="27976" y="233856"/>
                  </a:lnTo>
                  <a:cubicBezTo>
                    <a:pt x="27976" y="241352"/>
                    <a:pt x="21892" y="247436"/>
                    <a:pt x="14395" y="24743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203" name="Google Shape;2203;p186"/>
            <p:cNvSpPr/>
            <p:nvPr/>
          </p:nvSpPr>
          <p:spPr>
            <a:xfrm>
              <a:off x="11661004" y="568913"/>
              <a:ext cx="28247" cy="260745"/>
            </a:xfrm>
            <a:custGeom>
              <a:avLst/>
              <a:gdLst/>
              <a:ahLst/>
              <a:cxnLst/>
              <a:rect l="l" t="t" r="r" b="b"/>
              <a:pathLst>
                <a:path w="28247" h="260744" extrusionOk="0">
                  <a:moveTo>
                    <a:pt x="14395" y="260473"/>
                  </a:moveTo>
                  <a:cubicBezTo>
                    <a:pt x="6898" y="260473"/>
                    <a:pt x="815" y="254389"/>
                    <a:pt x="815" y="246893"/>
                  </a:cubicBezTo>
                  <a:lnTo>
                    <a:pt x="815" y="14395"/>
                  </a:lnTo>
                  <a:cubicBezTo>
                    <a:pt x="815" y="6899"/>
                    <a:pt x="6898" y="815"/>
                    <a:pt x="14395" y="815"/>
                  </a:cubicBezTo>
                  <a:cubicBezTo>
                    <a:pt x="21892" y="815"/>
                    <a:pt x="27976" y="6899"/>
                    <a:pt x="27976" y="14395"/>
                  </a:cubicBezTo>
                  <a:lnTo>
                    <a:pt x="27976" y="246893"/>
                  </a:lnTo>
                  <a:cubicBezTo>
                    <a:pt x="27976" y="254389"/>
                    <a:pt x="21892" y="260473"/>
                    <a:pt x="14395" y="260473"/>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204" name="Google Shape;2204;p186"/>
            <p:cNvSpPr/>
            <p:nvPr/>
          </p:nvSpPr>
          <p:spPr>
            <a:xfrm>
              <a:off x="11565397" y="648223"/>
              <a:ext cx="28247" cy="216201"/>
            </a:xfrm>
            <a:custGeom>
              <a:avLst/>
              <a:gdLst/>
              <a:ahLst/>
              <a:cxnLst/>
              <a:rect l="l" t="t" r="r" b="b"/>
              <a:pathLst>
                <a:path w="28247" h="216201" extrusionOk="0">
                  <a:moveTo>
                    <a:pt x="14395" y="215929"/>
                  </a:moveTo>
                  <a:cubicBezTo>
                    <a:pt x="6898" y="215929"/>
                    <a:pt x="815" y="209845"/>
                    <a:pt x="815" y="202349"/>
                  </a:cubicBezTo>
                  <a:lnTo>
                    <a:pt x="815" y="14395"/>
                  </a:lnTo>
                  <a:cubicBezTo>
                    <a:pt x="815" y="6899"/>
                    <a:pt x="6898" y="815"/>
                    <a:pt x="14395" y="815"/>
                  </a:cubicBezTo>
                  <a:cubicBezTo>
                    <a:pt x="21892" y="815"/>
                    <a:pt x="27976" y="6899"/>
                    <a:pt x="27976" y="14395"/>
                  </a:cubicBezTo>
                  <a:lnTo>
                    <a:pt x="27976" y="202349"/>
                  </a:lnTo>
                  <a:cubicBezTo>
                    <a:pt x="27976" y="209845"/>
                    <a:pt x="21892" y="215929"/>
                    <a:pt x="14395" y="215929"/>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205" name="Google Shape;2205;p186"/>
            <p:cNvSpPr/>
            <p:nvPr/>
          </p:nvSpPr>
          <p:spPr>
            <a:xfrm>
              <a:off x="11574089" y="379873"/>
              <a:ext cx="107557" cy="107557"/>
            </a:xfrm>
            <a:custGeom>
              <a:avLst/>
              <a:gdLst/>
              <a:ahLst/>
              <a:cxnLst/>
              <a:rect l="l" t="t" r="r" b="b"/>
              <a:pathLst>
                <a:path w="107557" h="107557" extrusionOk="0">
                  <a:moveTo>
                    <a:pt x="93705" y="107286"/>
                  </a:moveTo>
                  <a:cubicBezTo>
                    <a:pt x="86208" y="107286"/>
                    <a:pt x="80125" y="101202"/>
                    <a:pt x="80125" y="93705"/>
                  </a:cubicBezTo>
                  <a:lnTo>
                    <a:pt x="80125" y="27976"/>
                  </a:lnTo>
                  <a:lnTo>
                    <a:pt x="14395" y="27976"/>
                  </a:lnTo>
                  <a:cubicBezTo>
                    <a:pt x="6898" y="27976"/>
                    <a:pt x="815" y="21892"/>
                    <a:pt x="815" y="14395"/>
                  </a:cubicBezTo>
                  <a:cubicBezTo>
                    <a:pt x="815" y="6899"/>
                    <a:pt x="6898" y="815"/>
                    <a:pt x="14395" y="815"/>
                  </a:cubicBezTo>
                  <a:lnTo>
                    <a:pt x="93705" y="815"/>
                  </a:lnTo>
                  <a:cubicBezTo>
                    <a:pt x="101202" y="815"/>
                    <a:pt x="107286" y="6899"/>
                    <a:pt x="107286" y="14395"/>
                  </a:cubicBezTo>
                  <a:lnTo>
                    <a:pt x="107286" y="93705"/>
                  </a:lnTo>
                  <a:cubicBezTo>
                    <a:pt x="107286" y="101202"/>
                    <a:pt x="101202" y="107286"/>
                    <a:pt x="93705" y="10728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206" name="Google Shape;2206;p186"/>
            <p:cNvSpPr/>
            <p:nvPr/>
          </p:nvSpPr>
          <p:spPr>
            <a:xfrm>
              <a:off x="11367149" y="380335"/>
              <a:ext cx="312894" cy="222720"/>
            </a:xfrm>
            <a:custGeom>
              <a:avLst/>
              <a:gdLst/>
              <a:ahLst/>
              <a:cxnLst/>
              <a:rect l="l" t="t" r="r" b="b"/>
              <a:pathLst>
                <a:path w="312893" h="222719" extrusionOk="0">
                  <a:moveTo>
                    <a:pt x="14368" y="221986"/>
                  </a:moveTo>
                  <a:cubicBezTo>
                    <a:pt x="10891" y="221986"/>
                    <a:pt x="7415" y="220683"/>
                    <a:pt x="4808" y="217967"/>
                  </a:cubicBezTo>
                  <a:cubicBezTo>
                    <a:pt x="-516" y="212643"/>
                    <a:pt x="-516" y="204060"/>
                    <a:pt x="4808" y="198737"/>
                  </a:cubicBezTo>
                  <a:lnTo>
                    <a:pt x="119318" y="84226"/>
                  </a:lnTo>
                  <a:cubicBezTo>
                    <a:pt x="124642" y="78903"/>
                    <a:pt x="133225" y="78903"/>
                    <a:pt x="138548" y="84226"/>
                  </a:cubicBezTo>
                  <a:lnTo>
                    <a:pt x="174292" y="119970"/>
                  </a:lnTo>
                  <a:lnTo>
                    <a:pt x="289454" y="4807"/>
                  </a:lnTo>
                  <a:cubicBezTo>
                    <a:pt x="294777" y="-516"/>
                    <a:pt x="303361" y="-516"/>
                    <a:pt x="308685" y="4807"/>
                  </a:cubicBezTo>
                  <a:cubicBezTo>
                    <a:pt x="314007" y="10131"/>
                    <a:pt x="314007" y="18714"/>
                    <a:pt x="308685" y="24037"/>
                  </a:cubicBezTo>
                  <a:lnTo>
                    <a:pt x="183852" y="148869"/>
                  </a:lnTo>
                  <a:cubicBezTo>
                    <a:pt x="181354" y="151368"/>
                    <a:pt x="177877" y="152889"/>
                    <a:pt x="174292" y="152889"/>
                  </a:cubicBezTo>
                  <a:cubicBezTo>
                    <a:pt x="170707" y="152889"/>
                    <a:pt x="167230" y="151477"/>
                    <a:pt x="164732" y="148869"/>
                  </a:cubicBezTo>
                  <a:lnTo>
                    <a:pt x="128987" y="113125"/>
                  </a:lnTo>
                  <a:lnTo>
                    <a:pt x="24146" y="217967"/>
                  </a:lnTo>
                  <a:cubicBezTo>
                    <a:pt x="21322" y="220683"/>
                    <a:pt x="17845" y="221986"/>
                    <a:pt x="14368" y="22198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sp>
        <p:nvSpPr>
          <p:cNvPr id="2207" name="Google Shape;2207;p186"/>
          <p:cNvSpPr/>
          <p:nvPr/>
        </p:nvSpPr>
        <p:spPr>
          <a:xfrm>
            <a:off x="6355391" y="3129379"/>
            <a:ext cx="402684" cy="297855"/>
          </a:xfrm>
          <a:custGeom>
            <a:avLst/>
            <a:gdLst/>
            <a:ahLst/>
            <a:cxnLst/>
            <a:rect l="l" t="t" r="r" b="b"/>
            <a:pathLst>
              <a:path w="779" h="576" extrusionOk="0">
                <a:moveTo>
                  <a:pt x="699" y="0"/>
                </a:moveTo>
                <a:cubicBezTo>
                  <a:pt x="80" y="0"/>
                  <a:pt x="80" y="0"/>
                  <a:pt x="80" y="0"/>
                </a:cubicBezTo>
                <a:cubicBezTo>
                  <a:pt x="36" y="0"/>
                  <a:pt x="0" y="36"/>
                  <a:pt x="0" y="80"/>
                </a:cubicBezTo>
                <a:cubicBezTo>
                  <a:pt x="0" y="496"/>
                  <a:pt x="0" y="496"/>
                  <a:pt x="0" y="496"/>
                </a:cubicBezTo>
                <a:cubicBezTo>
                  <a:pt x="0" y="540"/>
                  <a:pt x="36" y="576"/>
                  <a:pt x="80" y="576"/>
                </a:cubicBezTo>
                <a:cubicBezTo>
                  <a:pt x="699" y="576"/>
                  <a:pt x="699" y="576"/>
                  <a:pt x="699" y="576"/>
                </a:cubicBezTo>
                <a:cubicBezTo>
                  <a:pt x="743" y="576"/>
                  <a:pt x="779" y="540"/>
                  <a:pt x="779" y="496"/>
                </a:cubicBezTo>
                <a:cubicBezTo>
                  <a:pt x="779" y="80"/>
                  <a:pt x="779" y="80"/>
                  <a:pt x="779" y="80"/>
                </a:cubicBezTo>
                <a:cubicBezTo>
                  <a:pt x="779" y="36"/>
                  <a:pt x="743" y="0"/>
                  <a:pt x="699" y="0"/>
                </a:cubicBezTo>
                <a:close/>
                <a:moveTo>
                  <a:pt x="747" y="496"/>
                </a:moveTo>
                <a:cubicBezTo>
                  <a:pt x="747" y="522"/>
                  <a:pt x="725" y="544"/>
                  <a:pt x="699" y="544"/>
                </a:cubicBezTo>
                <a:cubicBezTo>
                  <a:pt x="80" y="544"/>
                  <a:pt x="80" y="544"/>
                  <a:pt x="80" y="544"/>
                </a:cubicBezTo>
                <a:cubicBezTo>
                  <a:pt x="54" y="544"/>
                  <a:pt x="32" y="522"/>
                  <a:pt x="32" y="496"/>
                </a:cubicBezTo>
                <a:cubicBezTo>
                  <a:pt x="32" y="80"/>
                  <a:pt x="32" y="80"/>
                  <a:pt x="32" y="80"/>
                </a:cubicBezTo>
                <a:cubicBezTo>
                  <a:pt x="32" y="53"/>
                  <a:pt x="54" y="32"/>
                  <a:pt x="80" y="32"/>
                </a:cubicBezTo>
                <a:cubicBezTo>
                  <a:pt x="699" y="32"/>
                  <a:pt x="699" y="32"/>
                  <a:pt x="699" y="32"/>
                </a:cubicBezTo>
                <a:cubicBezTo>
                  <a:pt x="725" y="32"/>
                  <a:pt x="747" y="53"/>
                  <a:pt x="747" y="80"/>
                </a:cubicBezTo>
                <a:lnTo>
                  <a:pt x="747" y="496"/>
                </a:lnTo>
                <a:close/>
                <a:moveTo>
                  <a:pt x="210" y="191"/>
                </a:moveTo>
                <a:cubicBezTo>
                  <a:pt x="248" y="191"/>
                  <a:pt x="248" y="191"/>
                  <a:pt x="248" y="191"/>
                </a:cubicBezTo>
                <a:cubicBezTo>
                  <a:pt x="318" y="385"/>
                  <a:pt x="318" y="385"/>
                  <a:pt x="318" y="385"/>
                </a:cubicBezTo>
                <a:cubicBezTo>
                  <a:pt x="276" y="385"/>
                  <a:pt x="276" y="385"/>
                  <a:pt x="276" y="385"/>
                </a:cubicBezTo>
                <a:cubicBezTo>
                  <a:pt x="262" y="343"/>
                  <a:pt x="262" y="343"/>
                  <a:pt x="262" y="343"/>
                </a:cubicBezTo>
                <a:cubicBezTo>
                  <a:pt x="195" y="343"/>
                  <a:pt x="195" y="343"/>
                  <a:pt x="195" y="343"/>
                </a:cubicBezTo>
                <a:cubicBezTo>
                  <a:pt x="181" y="385"/>
                  <a:pt x="181" y="385"/>
                  <a:pt x="181" y="385"/>
                </a:cubicBezTo>
                <a:cubicBezTo>
                  <a:pt x="141" y="385"/>
                  <a:pt x="141" y="385"/>
                  <a:pt x="141" y="385"/>
                </a:cubicBezTo>
                <a:lnTo>
                  <a:pt x="210" y="191"/>
                </a:lnTo>
                <a:close/>
                <a:moveTo>
                  <a:pt x="250" y="308"/>
                </a:moveTo>
                <a:cubicBezTo>
                  <a:pt x="229" y="245"/>
                  <a:pt x="229" y="245"/>
                  <a:pt x="229" y="245"/>
                </a:cubicBezTo>
                <a:cubicBezTo>
                  <a:pt x="207" y="308"/>
                  <a:pt x="207" y="308"/>
                  <a:pt x="207" y="308"/>
                </a:cubicBezTo>
                <a:lnTo>
                  <a:pt x="250" y="308"/>
                </a:lnTo>
                <a:close/>
                <a:moveTo>
                  <a:pt x="341" y="192"/>
                </a:moveTo>
                <a:cubicBezTo>
                  <a:pt x="406" y="192"/>
                  <a:pt x="406" y="192"/>
                  <a:pt x="406" y="192"/>
                </a:cubicBezTo>
                <a:cubicBezTo>
                  <a:pt x="449" y="192"/>
                  <a:pt x="477" y="217"/>
                  <a:pt x="477" y="258"/>
                </a:cubicBezTo>
                <a:cubicBezTo>
                  <a:pt x="477" y="259"/>
                  <a:pt x="477" y="259"/>
                  <a:pt x="477" y="259"/>
                </a:cubicBezTo>
                <a:cubicBezTo>
                  <a:pt x="477" y="303"/>
                  <a:pt x="445" y="325"/>
                  <a:pt x="404" y="326"/>
                </a:cubicBezTo>
                <a:cubicBezTo>
                  <a:pt x="382" y="326"/>
                  <a:pt x="382" y="326"/>
                  <a:pt x="382" y="326"/>
                </a:cubicBezTo>
                <a:cubicBezTo>
                  <a:pt x="382" y="385"/>
                  <a:pt x="382" y="385"/>
                  <a:pt x="382" y="385"/>
                </a:cubicBezTo>
                <a:cubicBezTo>
                  <a:pt x="341" y="385"/>
                  <a:pt x="341" y="385"/>
                  <a:pt x="341" y="385"/>
                </a:cubicBezTo>
                <a:lnTo>
                  <a:pt x="341" y="192"/>
                </a:lnTo>
                <a:close/>
                <a:moveTo>
                  <a:pt x="404" y="290"/>
                </a:moveTo>
                <a:cubicBezTo>
                  <a:pt x="425" y="290"/>
                  <a:pt x="436" y="277"/>
                  <a:pt x="436" y="259"/>
                </a:cubicBezTo>
                <a:cubicBezTo>
                  <a:pt x="436" y="259"/>
                  <a:pt x="436" y="259"/>
                  <a:pt x="436" y="259"/>
                </a:cubicBezTo>
                <a:cubicBezTo>
                  <a:pt x="436" y="239"/>
                  <a:pt x="425" y="228"/>
                  <a:pt x="403" y="228"/>
                </a:cubicBezTo>
                <a:cubicBezTo>
                  <a:pt x="382" y="228"/>
                  <a:pt x="382" y="228"/>
                  <a:pt x="382" y="228"/>
                </a:cubicBezTo>
                <a:cubicBezTo>
                  <a:pt x="382" y="290"/>
                  <a:pt x="382" y="290"/>
                  <a:pt x="382" y="290"/>
                </a:cubicBezTo>
                <a:lnTo>
                  <a:pt x="404" y="290"/>
                </a:lnTo>
                <a:close/>
                <a:moveTo>
                  <a:pt x="503" y="192"/>
                </a:moveTo>
                <a:cubicBezTo>
                  <a:pt x="567" y="192"/>
                  <a:pt x="567" y="192"/>
                  <a:pt x="567" y="192"/>
                </a:cubicBezTo>
                <a:cubicBezTo>
                  <a:pt x="610" y="192"/>
                  <a:pt x="638" y="217"/>
                  <a:pt x="638" y="258"/>
                </a:cubicBezTo>
                <a:cubicBezTo>
                  <a:pt x="638" y="259"/>
                  <a:pt x="638" y="259"/>
                  <a:pt x="638" y="259"/>
                </a:cubicBezTo>
                <a:cubicBezTo>
                  <a:pt x="638" y="303"/>
                  <a:pt x="606" y="325"/>
                  <a:pt x="565" y="326"/>
                </a:cubicBezTo>
                <a:cubicBezTo>
                  <a:pt x="543" y="326"/>
                  <a:pt x="543" y="326"/>
                  <a:pt x="543" y="326"/>
                </a:cubicBezTo>
                <a:cubicBezTo>
                  <a:pt x="543" y="385"/>
                  <a:pt x="543" y="385"/>
                  <a:pt x="543" y="385"/>
                </a:cubicBezTo>
                <a:cubicBezTo>
                  <a:pt x="503" y="385"/>
                  <a:pt x="503" y="385"/>
                  <a:pt x="503" y="385"/>
                </a:cubicBezTo>
                <a:lnTo>
                  <a:pt x="503" y="192"/>
                </a:lnTo>
                <a:close/>
                <a:moveTo>
                  <a:pt x="565" y="290"/>
                </a:moveTo>
                <a:cubicBezTo>
                  <a:pt x="586" y="290"/>
                  <a:pt x="597" y="277"/>
                  <a:pt x="597" y="259"/>
                </a:cubicBezTo>
                <a:cubicBezTo>
                  <a:pt x="597" y="259"/>
                  <a:pt x="597" y="259"/>
                  <a:pt x="597" y="259"/>
                </a:cubicBezTo>
                <a:cubicBezTo>
                  <a:pt x="597" y="239"/>
                  <a:pt x="586" y="228"/>
                  <a:pt x="565" y="228"/>
                </a:cubicBezTo>
                <a:cubicBezTo>
                  <a:pt x="543" y="228"/>
                  <a:pt x="543" y="228"/>
                  <a:pt x="543" y="228"/>
                </a:cubicBezTo>
                <a:cubicBezTo>
                  <a:pt x="543" y="290"/>
                  <a:pt x="543" y="290"/>
                  <a:pt x="543" y="290"/>
                </a:cubicBezTo>
                <a:lnTo>
                  <a:pt x="565" y="290"/>
                </a:ln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208" name="Google Shape;2208;p186"/>
          <p:cNvSpPr/>
          <p:nvPr/>
        </p:nvSpPr>
        <p:spPr>
          <a:xfrm>
            <a:off x="4707133" y="1574539"/>
            <a:ext cx="402684" cy="297855"/>
          </a:xfrm>
          <a:custGeom>
            <a:avLst/>
            <a:gdLst/>
            <a:ahLst/>
            <a:cxnLst/>
            <a:rect l="l" t="t" r="r" b="b"/>
            <a:pathLst>
              <a:path w="779" h="576" extrusionOk="0">
                <a:moveTo>
                  <a:pt x="699" y="0"/>
                </a:moveTo>
                <a:cubicBezTo>
                  <a:pt x="80" y="0"/>
                  <a:pt x="80" y="0"/>
                  <a:pt x="80" y="0"/>
                </a:cubicBezTo>
                <a:cubicBezTo>
                  <a:pt x="36" y="0"/>
                  <a:pt x="0" y="36"/>
                  <a:pt x="0" y="80"/>
                </a:cubicBezTo>
                <a:cubicBezTo>
                  <a:pt x="0" y="496"/>
                  <a:pt x="0" y="496"/>
                  <a:pt x="0" y="496"/>
                </a:cubicBezTo>
                <a:cubicBezTo>
                  <a:pt x="0" y="540"/>
                  <a:pt x="36" y="576"/>
                  <a:pt x="80" y="576"/>
                </a:cubicBezTo>
                <a:cubicBezTo>
                  <a:pt x="699" y="576"/>
                  <a:pt x="699" y="576"/>
                  <a:pt x="699" y="576"/>
                </a:cubicBezTo>
                <a:cubicBezTo>
                  <a:pt x="743" y="576"/>
                  <a:pt x="779" y="540"/>
                  <a:pt x="779" y="496"/>
                </a:cubicBezTo>
                <a:cubicBezTo>
                  <a:pt x="779" y="80"/>
                  <a:pt x="779" y="80"/>
                  <a:pt x="779" y="80"/>
                </a:cubicBezTo>
                <a:cubicBezTo>
                  <a:pt x="779" y="36"/>
                  <a:pt x="743" y="0"/>
                  <a:pt x="699" y="0"/>
                </a:cubicBezTo>
                <a:close/>
                <a:moveTo>
                  <a:pt x="747" y="496"/>
                </a:moveTo>
                <a:cubicBezTo>
                  <a:pt x="747" y="522"/>
                  <a:pt x="725" y="544"/>
                  <a:pt x="699" y="544"/>
                </a:cubicBezTo>
                <a:cubicBezTo>
                  <a:pt x="80" y="544"/>
                  <a:pt x="80" y="544"/>
                  <a:pt x="80" y="544"/>
                </a:cubicBezTo>
                <a:cubicBezTo>
                  <a:pt x="54" y="544"/>
                  <a:pt x="32" y="522"/>
                  <a:pt x="32" y="496"/>
                </a:cubicBezTo>
                <a:cubicBezTo>
                  <a:pt x="32" y="80"/>
                  <a:pt x="32" y="80"/>
                  <a:pt x="32" y="80"/>
                </a:cubicBezTo>
                <a:cubicBezTo>
                  <a:pt x="32" y="53"/>
                  <a:pt x="54" y="32"/>
                  <a:pt x="80" y="32"/>
                </a:cubicBezTo>
                <a:cubicBezTo>
                  <a:pt x="699" y="32"/>
                  <a:pt x="699" y="32"/>
                  <a:pt x="699" y="32"/>
                </a:cubicBezTo>
                <a:cubicBezTo>
                  <a:pt x="725" y="32"/>
                  <a:pt x="747" y="53"/>
                  <a:pt x="747" y="80"/>
                </a:cubicBezTo>
                <a:lnTo>
                  <a:pt x="747" y="496"/>
                </a:lnTo>
                <a:close/>
                <a:moveTo>
                  <a:pt x="210" y="191"/>
                </a:moveTo>
                <a:cubicBezTo>
                  <a:pt x="248" y="191"/>
                  <a:pt x="248" y="191"/>
                  <a:pt x="248" y="191"/>
                </a:cubicBezTo>
                <a:cubicBezTo>
                  <a:pt x="318" y="385"/>
                  <a:pt x="318" y="385"/>
                  <a:pt x="318" y="385"/>
                </a:cubicBezTo>
                <a:cubicBezTo>
                  <a:pt x="276" y="385"/>
                  <a:pt x="276" y="385"/>
                  <a:pt x="276" y="385"/>
                </a:cubicBezTo>
                <a:cubicBezTo>
                  <a:pt x="262" y="343"/>
                  <a:pt x="262" y="343"/>
                  <a:pt x="262" y="343"/>
                </a:cubicBezTo>
                <a:cubicBezTo>
                  <a:pt x="195" y="343"/>
                  <a:pt x="195" y="343"/>
                  <a:pt x="195" y="343"/>
                </a:cubicBezTo>
                <a:cubicBezTo>
                  <a:pt x="181" y="385"/>
                  <a:pt x="181" y="385"/>
                  <a:pt x="181" y="385"/>
                </a:cubicBezTo>
                <a:cubicBezTo>
                  <a:pt x="141" y="385"/>
                  <a:pt x="141" y="385"/>
                  <a:pt x="141" y="385"/>
                </a:cubicBezTo>
                <a:lnTo>
                  <a:pt x="210" y="191"/>
                </a:lnTo>
                <a:close/>
                <a:moveTo>
                  <a:pt x="250" y="308"/>
                </a:moveTo>
                <a:cubicBezTo>
                  <a:pt x="229" y="245"/>
                  <a:pt x="229" y="245"/>
                  <a:pt x="229" y="245"/>
                </a:cubicBezTo>
                <a:cubicBezTo>
                  <a:pt x="207" y="308"/>
                  <a:pt x="207" y="308"/>
                  <a:pt x="207" y="308"/>
                </a:cubicBezTo>
                <a:lnTo>
                  <a:pt x="250" y="308"/>
                </a:lnTo>
                <a:close/>
                <a:moveTo>
                  <a:pt x="341" y="192"/>
                </a:moveTo>
                <a:cubicBezTo>
                  <a:pt x="406" y="192"/>
                  <a:pt x="406" y="192"/>
                  <a:pt x="406" y="192"/>
                </a:cubicBezTo>
                <a:cubicBezTo>
                  <a:pt x="449" y="192"/>
                  <a:pt x="477" y="217"/>
                  <a:pt x="477" y="258"/>
                </a:cubicBezTo>
                <a:cubicBezTo>
                  <a:pt x="477" y="259"/>
                  <a:pt x="477" y="259"/>
                  <a:pt x="477" y="259"/>
                </a:cubicBezTo>
                <a:cubicBezTo>
                  <a:pt x="477" y="303"/>
                  <a:pt x="445" y="325"/>
                  <a:pt x="404" y="326"/>
                </a:cubicBezTo>
                <a:cubicBezTo>
                  <a:pt x="382" y="326"/>
                  <a:pt x="382" y="326"/>
                  <a:pt x="382" y="326"/>
                </a:cubicBezTo>
                <a:cubicBezTo>
                  <a:pt x="382" y="385"/>
                  <a:pt x="382" y="385"/>
                  <a:pt x="382" y="385"/>
                </a:cubicBezTo>
                <a:cubicBezTo>
                  <a:pt x="341" y="385"/>
                  <a:pt x="341" y="385"/>
                  <a:pt x="341" y="385"/>
                </a:cubicBezTo>
                <a:lnTo>
                  <a:pt x="341" y="192"/>
                </a:lnTo>
                <a:close/>
                <a:moveTo>
                  <a:pt x="404" y="290"/>
                </a:moveTo>
                <a:cubicBezTo>
                  <a:pt x="425" y="290"/>
                  <a:pt x="436" y="277"/>
                  <a:pt x="436" y="259"/>
                </a:cubicBezTo>
                <a:cubicBezTo>
                  <a:pt x="436" y="259"/>
                  <a:pt x="436" y="259"/>
                  <a:pt x="436" y="259"/>
                </a:cubicBezTo>
                <a:cubicBezTo>
                  <a:pt x="436" y="239"/>
                  <a:pt x="425" y="228"/>
                  <a:pt x="403" y="228"/>
                </a:cubicBezTo>
                <a:cubicBezTo>
                  <a:pt x="382" y="228"/>
                  <a:pt x="382" y="228"/>
                  <a:pt x="382" y="228"/>
                </a:cubicBezTo>
                <a:cubicBezTo>
                  <a:pt x="382" y="290"/>
                  <a:pt x="382" y="290"/>
                  <a:pt x="382" y="290"/>
                </a:cubicBezTo>
                <a:lnTo>
                  <a:pt x="404" y="290"/>
                </a:lnTo>
                <a:close/>
                <a:moveTo>
                  <a:pt x="503" y="192"/>
                </a:moveTo>
                <a:cubicBezTo>
                  <a:pt x="567" y="192"/>
                  <a:pt x="567" y="192"/>
                  <a:pt x="567" y="192"/>
                </a:cubicBezTo>
                <a:cubicBezTo>
                  <a:pt x="610" y="192"/>
                  <a:pt x="638" y="217"/>
                  <a:pt x="638" y="258"/>
                </a:cubicBezTo>
                <a:cubicBezTo>
                  <a:pt x="638" y="259"/>
                  <a:pt x="638" y="259"/>
                  <a:pt x="638" y="259"/>
                </a:cubicBezTo>
                <a:cubicBezTo>
                  <a:pt x="638" y="303"/>
                  <a:pt x="606" y="325"/>
                  <a:pt x="565" y="326"/>
                </a:cubicBezTo>
                <a:cubicBezTo>
                  <a:pt x="543" y="326"/>
                  <a:pt x="543" y="326"/>
                  <a:pt x="543" y="326"/>
                </a:cubicBezTo>
                <a:cubicBezTo>
                  <a:pt x="543" y="385"/>
                  <a:pt x="543" y="385"/>
                  <a:pt x="543" y="385"/>
                </a:cubicBezTo>
                <a:cubicBezTo>
                  <a:pt x="503" y="385"/>
                  <a:pt x="503" y="385"/>
                  <a:pt x="503" y="385"/>
                </a:cubicBezTo>
                <a:lnTo>
                  <a:pt x="503" y="192"/>
                </a:lnTo>
                <a:close/>
                <a:moveTo>
                  <a:pt x="565" y="290"/>
                </a:moveTo>
                <a:cubicBezTo>
                  <a:pt x="586" y="290"/>
                  <a:pt x="597" y="277"/>
                  <a:pt x="597" y="259"/>
                </a:cubicBezTo>
                <a:cubicBezTo>
                  <a:pt x="597" y="259"/>
                  <a:pt x="597" y="259"/>
                  <a:pt x="597" y="259"/>
                </a:cubicBezTo>
                <a:cubicBezTo>
                  <a:pt x="597" y="239"/>
                  <a:pt x="586" y="228"/>
                  <a:pt x="565" y="228"/>
                </a:cubicBezTo>
                <a:cubicBezTo>
                  <a:pt x="543" y="228"/>
                  <a:pt x="543" y="228"/>
                  <a:pt x="543" y="228"/>
                </a:cubicBezTo>
                <a:cubicBezTo>
                  <a:pt x="543" y="290"/>
                  <a:pt x="543" y="290"/>
                  <a:pt x="543" y="290"/>
                </a:cubicBezTo>
                <a:lnTo>
                  <a:pt x="565" y="290"/>
                </a:ln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nvGrpSpPr>
          <p:cNvPr id="2209" name="Google Shape;2209;p186"/>
          <p:cNvGrpSpPr/>
          <p:nvPr/>
        </p:nvGrpSpPr>
        <p:grpSpPr>
          <a:xfrm>
            <a:off x="3465544" y="-32316"/>
            <a:ext cx="350877" cy="421639"/>
            <a:chOff x="3984471" y="7636949"/>
            <a:chExt cx="558738" cy="671418"/>
          </a:xfrm>
        </p:grpSpPr>
        <p:sp>
          <p:nvSpPr>
            <p:cNvPr id="2210" name="Google Shape;2210;p186"/>
            <p:cNvSpPr/>
            <p:nvPr/>
          </p:nvSpPr>
          <p:spPr>
            <a:xfrm>
              <a:off x="4258807" y="7818194"/>
              <a:ext cx="102125" cy="102125"/>
            </a:xfrm>
            <a:custGeom>
              <a:avLst/>
              <a:gdLst/>
              <a:ahLst/>
              <a:cxnLst/>
              <a:rect l="l" t="t" r="r" b="b"/>
              <a:pathLst>
                <a:path w="102125" h="102125" extrusionOk="0">
                  <a:moveTo>
                    <a:pt x="14477" y="101717"/>
                  </a:moveTo>
                  <a:cubicBezTo>
                    <a:pt x="11000" y="101717"/>
                    <a:pt x="7523" y="100414"/>
                    <a:pt x="4807" y="97698"/>
                  </a:cubicBezTo>
                  <a:cubicBezTo>
                    <a:pt x="-516" y="92374"/>
                    <a:pt x="-516" y="83791"/>
                    <a:pt x="4807" y="78468"/>
                  </a:cubicBezTo>
                  <a:lnTo>
                    <a:pt x="78794" y="4807"/>
                  </a:lnTo>
                  <a:cubicBezTo>
                    <a:pt x="84117" y="-516"/>
                    <a:pt x="92700" y="-516"/>
                    <a:pt x="98024" y="4807"/>
                  </a:cubicBezTo>
                  <a:cubicBezTo>
                    <a:pt x="103347" y="10131"/>
                    <a:pt x="103347" y="18714"/>
                    <a:pt x="98024" y="24037"/>
                  </a:cubicBezTo>
                  <a:lnTo>
                    <a:pt x="24038" y="97698"/>
                  </a:lnTo>
                  <a:cubicBezTo>
                    <a:pt x="21430" y="100414"/>
                    <a:pt x="17953" y="101717"/>
                    <a:pt x="14477" y="101717"/>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211" name="Google Shape;2211;p186"/>
            <p:cNvSpPr/>
            <p:nvPr/>
          </p:nvSpPr>
          <p:spPr>
            <a:xfrm>
              <a:off x="4324618" y="7769820"/>
              <a:ext cx="84742" cy="84742"/>
            </a:xfrm>
            <a:custGeom>
              <a:avLst/>
              <a:gdLst/>
              <a:ahLst/>
              <a:cxnLst/>
              <a:rect l="l" t="t" r="r" b="b"/>
              <a:pathLst>
                <a:path w="84742" h="84742" extrusionOk="0">
                  <a:moveTo>
                    <a:pt x="42860" y="84905"/>
                  </a:moveTo>
                  <a:cubicBezTo>
                    <a:pt x="19719" y="84905"/>
                    <a:pt x="815" y="66110"/>
                    <a:pt x="815" y="42860"/>
                  </a:cubicBezTo>
                  <a:cubicBezTo>
                    <a:pt x="815" y="19611"/>
                    <a:pt x="19610" y="815"/>
                    <a:pt x="42860" y="815"/>
                  </a:cubicBezTo>
                  <a:cubicBezTo>
                    <a:pt x="66110" y="815"/>
                    <a:pt x="84905" y="19611"/>
                    <a:pt x="84905" y="42860"/>
                  </a:cubicBezTo>
                  <a:cubicBezTo>
                    <a:pt x="84905" y="66110"/>
                    <a:pt x="66001" y="84905"/>
                    <a:pt x="42860" y="84905"/>
                  </a:cubicBezTo>
                  <a:close/>
                  <a:moveTo>
                    <a:pt x="42860" y="28085"/>
                  </a:moveTo>
                  <a:cubicBezTo>
                    <a:pt x="34712" y="28085"/>
                    <a:pt x="27976" y="34712"/>
                    <a:pt x="27976" y="42969"/>
                  </a:cubicBezTo>
                  <a:cubicBezTo>
                    <a:pt x="27976" y="51225"/>
                    <a:pt x="34603" y="57853"/>
                    <a:pt x="42860" y="57853"/>
                  </a:cubicBezTo>
                  <a:cubicBezTo>
                    <a:pt x="51117" y="57853"/>
                    <a:pt x="57744" y="51225"/>
                    <a:pt x="57744" y="42969"/>
                  </a:cubicBezTo>
                  <a:cubicBezTo>
                    <a:pt x="57744" y="34712"/>
                    <a:pt x="51008" y="28085"/>
                    <a:pt x="42860" y="28085"/>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212" name="Google Shape;2212;p186"/>
            <p:cNvSpPr/>
            <p:nvPr/>
          </p:nvSpPr>
          <p:spPr>
            <a:xfrm>
              <a:off x="4381982" y="7701809"/>
              <a:ext cx="96693" cy="96693"/>
            </a:xfrm>
            <a:custGeom>
              <a:avLst/>
              <a:gdLst/>
              <a:ahLst/>
              <a:cxnLst/>
              <a:rect l="l" t="t" r="r" b="b"/>
              <a:pathLst>
                <a:path w="96692" h="96692" extrusionOk="0">
                  <a:moveTo>
                    <a:pt x="82949" y="96530"/>
                  </a:moveTo>
                  <a:cubicBezTo>
                    <a:pt x="75453" y="96530"/>
                    <a:pt x="69369" y="90446"/>
                    <a:pt x="69369" y="82950"/>
                  </a:cubicBezTo>
                  <a:cubicBezTo>
                    <a:pt x="69369" y="52638"/>
                    <a:pt x="44707" y="27976"/>
                    <a:pt x="14395" y="27976"/>
                  </a:cubicBezTo>
                  <a:cubicBezTo>
                    <a:pt x="6899" y="27976"/>
                    <a:pt x="815" y="21892"/>
                    <a:pt x="815" y="14395"/>
                  </a:cubicBezTo>
                  <a:cubicBezTo>
                    <a:pt x="815" y="6899"/>
                    <a:pt x="6899" y="815"/>
                    <a:pt x="14395" y="815"/>
                  </a:cubicBezTo>
                  <a:cubicBezTo>
                    <a:pt x="59700" y="815"/>
                    <a:pt x="96530" y="37645"/>
                    <a:pt x="96530" y="82950"/>
                  </a:cubicBezTo>
                  <a:cubicBezTo>
                    <a:pt x="96530" y="90446"/>
                    <a:pt x="90446" y="96530"/>
                    <a:pt x="82949" y="96530"/>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213" name="Google Shape;2213;p186"/>
            <p:cNvSpPr/>
            <p:nvPr/>
          </p:nvSpPr>
          <p:spPr>
            <a:xfrm>
              <a:off x="4385676" y="7636949"/>
              <a:ext cx="157533" cy="157533"/>
            </a:xfrm>
            <a:custGeom>
              <a:avLst/>
              <a:gdLst/>
              <a:ahLst/>
              <a:cxnLst/>
              <a:rect l="l" t="t" r="r" b="b"/>
              <a:pathLst>
                <a:path w="157533" h="157533" extrusionOk="0">
                  <a:moveTo>
                    <a:pt x="144116" y="157696"/>
                  </a:moveTo>
                  <a:cubicBezTo>
                    <a:pt x="136620" y="157696"/>
                    <a:pt x="130535" y="151612"/>
                    <a:pt x="130535" y="144116"/>
                  </a:cubicBezTo>
                  <a:cubicBezTo>
                    <a:pt x="130535" y="80125"/>
                    <a:pt x="78495" y="27976"/>
                    <a:pt x="14395" y="27976"/>
                  </a:cubicBezTo>
                  <a:cubicBezTo>
                    <a:pt x="6899" y="27976"/>
                    <a:pt x="815" y="21892"/>
                    <a:pt x="815" y="14395"/>
                  </a:cubicBezTo>
                  <a:cubicBezTo>
                    <a:pt x="815" y="6899"/>
                    <a:pt x="6899" y="815"/>
                    <a:pt x="14395" y="815"/>
                  </a:cubicBezTo>
                  <a:cubicBezTo>
                    <a:pt x="93379" y="815"/>
                    <a:pt x="157696" y="65132"/>
                    <a:pt x="157696" y="144116"/>
                  </a:cubicBezTo>
                  <a:cubicBezTo>
                    <a:pt x="157696" y="151612"/>
                    <a:pt x="151612" y="157696"/>
                    <a:pt x="144116" y="157696"/>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214" name="Google Shape;2214;p186"/>
            <p:cNvSpPr/>
            <p:nvPr/>
          </p:nvSpPr>
          <p:spPr>
            <a:xfrm>
              <a:off x="4028347" y="7747874"/>
              <a:ext cx="403068" cy="403068"/>
            </a:xfrm>
            <a:custGeom>
              <a:avLst/>
              <a:gdLst/>
              <a:ahLst/>
              <a:cxnLst/>
              <a:rect l="l" t="t" r="r" b="b"/>
              <a:pathLst>
                <a:path w="403068" h="403068" extrusionOk="0">
                  <a:moveTo>
                    <a:pt x="233747" y="402470"/>
                  </a:moveTo>
                  <a:cubicBezTo>
                    <a:pt x="171494" y="402470"/>
                    <a:pt x="113044" y="378243"/>
                    <a:pt x="69043" y="334242"/>
                  </a:cubicBezTo>
                  <a:cubicBezTo>
                    <a:pt x="25042" y="290242"/>
                    <a:pt x="815" y="231791"/>
                    <a:pt x="815" y="169538"/>
                  </a:cubicBezTo>
                  <a:cubicBezTo>
                    <a:pt x="815" y="107286"/>
                    <a:pt x="25042" y="48835"/>
                    <a:pt x="69043" y="4834"/>
                  </a:cubicBezTo>
                  <a:cubicBezTo>
                    <a:pt x="71542" y="2336"/>
                    <a:pt x="75018" y="815"/>
                    <a:pt x="78604" y="815"/>
                  </a:cubicBezTo>
                  <a:cubicBezTo>
                    <a:pt x="82189" y="815"/>
                    <a:pt x="85665" y="2227"/>
                    <a:pt x="88164" y="4834"/>
                  </a:cubicBezTo>
                  <a:lnTo>
                    <a:pt x="398451" y="315121"/>
                  </a:lnTo>
                  <a:cubicBezTo>
                    <a:pt x="403774" y="320444"/>
                    <a:pt x="403774" y="329027"/>
                    <a:pt x="398451" y="334351"/>
                  </a:cubicBezTo>
                  <a:cubicBezTo>
                    <a:pt x="354450" y="378243"/>
                    <a:pt x="296000" y="402470"/>
                    <a:pt x="233747" y="402470"/>
                  </a:cubicBezTo>
                  <a:close/>
                  <a:moveTo>
                    <a:pt x="78930" y="33951"/>
                  </a:moveTo>
                  <a:cubicBezTo>
                    <a:pt x="8094" y="114673"/>
                    <a:pt x="11244" y="238093"/>
                    <a:pt x="88273" y="315121"/>
                  </a:cubicBezTo>
                  <a:cubicBezTo>
                    <a:pt x="165301" y="392149"/>
                    <a:pt x="288612" y="395192"/>
                    <a:pt x="369443" y="324464"/>
                  </a:cubicBezTo>
                  <a:lnTo>
                    <a:pt x="78930" y="33951"/>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215" name="Google Shape;2215;p186"/>
            <p:cNvSpPr/>
            <p:nvPr/>
          </p:nvSpPr>
          <p:spPr>
            <a:xfrm>
              <a:off x="3984471" y="8051968"/>
              <a:ext cx="231411" cy="256399"/>
            </a:xfrm>
            <a:custGeom>
              <a:avLst/>
              <a:gdLst/>
              <a:ahLst/>
              <a:cxnLst/>
              <a:rect l="l" t="t" r="r" b="b"/>
              <a:pathLst>
                <a:path w="231411" h="256399" extrusionOk="0">
                  <a:moveTo>
                    <a:pt x="217978" y="255693"/>
                  </a:moveTo>
                  <a:cubicBezTo>
                    <a:pt x="212763" y="255693"/>
                    <a:pt x="207874" y="252651"/>
                    <a:pt x="205592" y="247653"/>
                  </a:cubicBezTo>
                  <a:lnTo>
                    <a:pt x="116178" y="47640"/>
                  </a:lnTo>
                  <a:lnTo>
                    <a:pt x="26765" y="247653"/>
                  </a:lnTo>
                  <a:cubicBezTo>
                    <a:pt x="23723" y="254498"/>
                    <a:pt x="15683" y="257540"/>
                    <a:pt x="8839" y="254498"/>
                  </a:cubicBezTo>
                  <a:cubicBezTo>
                    <a:pt x="1994" y="251456"/>
                    <a:pt x="-1048" y="243416"/>
                    <a:pt x="1994" y="236572"/>
                  </a:cubicBezTo>
                  <a:lnTo>
                    <a:pt x="103793" y="8854"/>
                  </a:lnTo>
                  <a:cubicBezTo>
                    <a:pt x="105966" y="3965"/>
                    <a:pt x="110855" y="815"/>
                    <a:pt x="116178" y="815"/>
                  </a:cubicBezTo>
                  <a:cubicBezTo>
                    <a:pt x="121502" y="815"/>
                    <a:pt x="126391" y="3965"/>
                    <a:pt x="128564" y="8854"/>
                  </a:cubicBezTo>
                  <a:lnTo>
                    <a:pt x="230363" y="236572"/>
                  </a:lnTo>
                  <a:cubicBezTo>
                    <a:pt x="233405" y="243416"/>
                    <a:pt x="230363" y="251456"/>
                    <a:pt x="223519" y="254498"/>
                  </a:cubicBezTo>
                  <a:cubicBezTo>
                    <a:pt x="221672" y="255367"/>
                    <a:pt x="219825" y="255693"/>
                    <a:pt x="217978" y="255693"/>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216" name="Google Shape;2216;p186"/>
            <p:cNvSpPr/>
            <p:nvPr/>
          </p:nvSpPr>
          <p:spPr>
            <a:xfrm>
              <a:off x="4086363" y="8059898"/>
              <a:ext cx="28247" cy="247708"/>
            </a:xfrm>
            <a:custGeom>
              <a:avLst/>
              <a:gdLst/>
              <a:ahLst/>
              <a:cxnLst/>
              <a:rect l="l" t="t" r="r" b="b"/>
              <a:pathLst>
                <a:path w="28247" h="247707" extrusionOk="0">
                  <a:moveTo>
                    <a:pt x="14395" y="247436"/>
                  </a:moveTo>
                  <a:cubicBezTo>
                    <a:pt x="6899" y="247436"/>
                    <a:pt x="815" y="241352"/>
                    <a:pt x="815" y="233856"/>
                  </a:cubicBezTo>
                  <a:lnTo>
                    <a:pt x="815" y="14395"/>
                  </a:lnTo>
                  <a:cubicBezTo>
                    <a:pt x="815" y="6899"/>
                    <a:pt x="6899" y="815"/>
                    <a:pt x="14395" y="815"/>
                  </a:cubicBezTo>
                  <a:cubicBezTo>
                    <a:pt x="21892" y="815"/>
                    <a:pt x="27976" y="6899"/>
                    <a:pt x="27976" y="14395"/>
                  </a:cubicBezTo>
                  <a:lnTo>
                    <a:pt x="27976" y="233856"/>
                  </a:lnTo>
                  <a:cubicBezTo>
                    <a:pt x="27976" y="241352"/>
                    <a:pt x="21892" y="247436"/>
                    <a:pt x="14395" y="247436"/>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pic>
        <p:nvPicPr>
          <p:cNvPr id="2217" name="Google Shape;2217;p186"/>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9768418" y="6398745"/>
            <a:ext cx="1737783" cy="232711"/>
          </a:xfrm>
          <a:prstGeom prst="rect">
            <a:avLst/>
          </a:prstGeom>
          <a:noFill/>
          <a:ln>
            <a:noFill/>
          </a:ln>
        </p:spPr>
      </p:pic>
      <p:grpSp>
        <p:nvGrpSpPr>
          <p:cNvPr id="2218" name="Google Shape;2218;p186"/>
          <p:cNvGrpSpPr/>
          <p:nvPr/>
        </p:nvGrpSpPr>
        <p:grpSpPr>
          <a:xfrm>
            <a:off x="5307877" y="187091"/>
            <a:ext cx="6665084" cy="6665084"/>
            <a:chOff x="7170883" y="765466"/>
            <a:chExt cx="5508334" cy="5508334"/>
          </a:xfrm>
        </p:grpSpPr>
        <p:sp>
          <p:nvSpPr>
            <p:cNvPr id="2219" name="Google Shape;2219;p186"/>
            <p:cNvSpPr/>
            <p:nvPr/>
          </p:nvSpPr>
          <p:spPr>
            <a:xfrm>
              <a:off x="7170883" y="765466"/>
              <a:ext cx="5508334" cy="5508334"/>
            </a:xfrm>
            <a:prstGeom prst="rect">
              <a:avLst/>
            </a:prstGeom>
            <a:noFill/>
            <a:ln>
              <a:noFill/>
            </a:ln>
          </p:spPr>
          <p:txBody>
            <a:bodyPr spcFirstLastPara="1" wrap="square" lIns="121900" tIns="60925" rIns="121900" bIns="60925" anchor="ctr" anchorCtr="0">
              <a:noAutofit/>
            </a:bodyPr>
            <a:lstStyle/>
            <a:p>
              <a:pPr marL="0" marR="0" lvl="0" indent="0" algn="l" rtl="0">
                <a:lnSpc>
                  <a:spcPct val="85000"/>
                </a:lnSpc>
                <a:spcBef>
                  <a:spcPts val="0"/>
                </a:spcBef>
                <a:spcAft>
                  <a:spcPts val="0"/>
                </a:spcAft>
                <a:buNone/>
              </a:pPr>
              <a:endParaRPr sz="1400">
                <a:latin typeface="Arial"/>
                <a:ea typeface="Arial"/>
                <a:cs typeface="Arial"/>
                <a:sym typeface="Arial"/>
              </a:endParaRPr>
            </a:p>
          </p:txBody>
        </p:sp>
        <p:grpSp>
          <p:nvGrpSpPr>
            <p:cNvPr id="2220" name="Google Shape;2220;p186"/>
            <p:cNvGrpSpPr/>
            <p:nvPr/>
          </p:nvGrpSpPr>
          <p:grpSpPr>
            <a:xfrm>
              <a:off x="8029754" y="1636923"/>
              <a:ext cx="3603446" cy="3603446"/>
              <a:chOff x="8029754" y="1636923"/>
              <a:chExt cx="3603446" cy="3603446"/>
            </a:xfrm>
          </p:grpSpPr>
          <p:sp>
            <p:nvSpPr>
              <p:cNvPr id="2221" name="Google Shape;2221;p186"/>
              <p:cNvSpPr/>
              <p:nvPr/>
            </p:nvSpPr>
            <p:spPr>
              <a:xfrm>
                <a:off x="8029754" y="1636923"/>
                <a:ext cx="3603446" cy="3603446"/>
              </a:xfrm>
              <a:prstGeom prst="ellipse">
                <a:avLst/>
              </a:prstGeom>
              <a:noFill/>
              <a:ln>
                <a:noFill/>
              </a:ln>
            </p:spPr>
            <p:txBody>
              <a:bodyPr spcFirstLastPara="1" wrap="square" lIns="121900" tIns="60925" rIns="121900" bIns="60925" anchor="ctr" anchorCtr="0">
                <a:noAutofit/>
              </a:bodyPr>
              <a:lstStyle/>
              <a:p>
                <a:pPr marL="0" marR="0" lvl="0" indent="0" algn="l" rtl="0">
                  <a:lnSpc>
                    <a:spcPct val="85000"/>
                  </a:lnSpc>
                  <a:spcBef>
                    <a:spcPts val="0"/>
                  </a:spcBef>
                  <a:spcAft>
                    <a:spcPts val="0"/>
                  </a:spcAft>
                  <a:buNone/>
                </a:pPr>
                <a:endParaRPr sz="1400">
                  <a:latin typeface="Arial"/>
                  <a:ea typeface="Arial"/>
                  <a:cs typeface="Arial"/>
                  <a:sym typeface="Arial"/>
                </a:endParaRPr>
              </a:p>
            </p:txBody>
          </p:sp>
          <p:pic>
            <p:nvPicPr>
              <p:cNvPr id="2222" name="Google Shape;2222;p186"/>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9154684" y="2284694"/>
                <a:ext cx="1322375" cy="391628"/>
              </a:xfrm>
              <a:prstGeom prst="rect">
                <a:avLst/>
              </a:prstGeom>
              <a:noFill/>
              <a:ln>
                <a:noFill/>
              </a:ln>
            </p:spPr>
          </p:pic>
        </p:grpSp>
      </p:grpSp>
      <p:sp>
        <p:nvSpPr>
          <p:cNvPr id="2224" name="Google Shape;2224;p186"/>
          <p:cNvSpPr/>
          <p:nvPr/>
        </p:nvSpPr>
        <p:spPr>
          <a:xfrm>
            <a:off x="12513113" y="0"/>
            <a:ext cx="6643219" cy="6858000"/>
          </a:xfrm>
          <a:custGeom>
            <a:avLst/>
            <a:gdLst/>
            <a:ahLst/>
            <a:cxnLst/>
            <a:rect l="l" t="t" r="r" b="b"/>
            <a:pathLst>
              <a:path w="6643218" h="6858000" extrusionOk="0">
                <a:moveTo>
                  <a:pt x="0" y="0"/>
                </a:moveTo>
                <a:lnTo>
                  <a:pt x="6643218" y="0"/>
                </a:lnTo>
                <a:lnTo>
                  <a:pt x="6643218" y="6858000"/>
                </a:lnTo>
                <a:lnTo>
                  <a:pt x="0" y="6858000"/>
                </a:lnTo>
                <a:lnTo>
                  <a:pt x="894134" y="3429000"/>
                </a:lnTo>
                <a:lnTo>
                  <a:pt x="0" y="0"/>
                </a:lnTo>
                <a:close/>
              </a:path>
            </a:pathLst>
          </a:custGeom>
          <a:solidFill>
            <a:schemeClr val="lt1"/>
          </a:solidFill>
          <a:ln>
            <a:noFill/>
          </a:ln>
        </p:spPr>
        <p:txBody>
          <a:bodyPr spcFirstLastPara="1" wrap="square" lIns="121900" tIns="60925" rIns="121900" bIns="60925" anchor="ctr" anchorCtr="0">
            <a:noAutofit/>
          </a:bodyPr>
          <a:lstStyle/>
          <a:p>
            <a:pPr marL="0" marR="0" lvl="0" indent="0" algn="l" rtl="0">
              <a:lnSpc>
                <a:spcPct val="85000"/>
              </a:lnSpc>
              <a:spcBef>
                <a:spcPts val="0"/>
              </a:spcBef>
              <a:spcAft>
                <a:spcPts val="0"/>
              </a:spcAft>
              <a:buNone/>
            </a:pPr>
            <a:endParaRPr sz="1400">
              <a:solidFill>
                <a:srgbClr val="FFFFFF"/>
              </a:solidFill>
              <a:latin typeface="Arial"/>
              <a:ea typeface="Arial"/>
              <a:cs typeface="Arial"/>
              <a:sym typeface="Arial"/>
            </a:endParaRPr>
          </a:p>
        </p:txBody>
      </p:sp>
      <p:sp>
        <p:nvSpPr>
          <p:cNvPr id="2225" name="Google Shape;2225;p186"/>
          <p:cNvSpPr/>
          <p:nvPr/>
        </p:nvSpPr>
        <p:spPr>
          <a:xfrm>
            <a:off x="28121" y="6619881"/>
            <a:ext cx="1338508" cy="181868"/>
          </a:xfrm>
          <a:prstGeom prst="rect">
            <a:avLst/>
          </a:prstGeom>
          <a:noFill/>
          <a:ln>
            <a:noFill/>
          </a:ln>
        </p:spPr>
        <p:txBody>
          <a:bodyPr spcFirstLastPara="1" wrap="square" lIns="121900" tIns="60925" rIns="121900" bIns="60925" anchor="t" anchorCtr="0">
            <a:noAutofit/>
          </a:bodyPr>
          <a:lstStyle/>
          <a:p>
            <a:pPr marL="0" marR="0" lvl="0" indent="0" algn="r" rtl="0">
              <a:spcBef>
                <a:spcPts val="0"/>
              </a:spcBef>
              <a:spcAft>
                <a:spcPts val="0"/>
              </a:spcAft>
              <a:buNone/>
            </a:pPr>
            <a:r>
              <a:rPr lang="en-US" sz="700">
                <a:solidFill>
                  <a:schemeClr val="dk2"/>
                </a:solidFill>
                <a:latin typeface="Calibri"/>
                <a:ea typeface="Calibri"/>
                <a:cs typeface="Calibri"/>
                <a:sym typeface="Calibri"/>
              </a:rPr>
              <a:t>© 2019 SPLUNK INC.</a:t>
            </a:r>
            <a:endParaRPr sz="700">
              <a:solidFill>
                <a:schemeClr val="dk2"/>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2124"/>
                                        </p:tgtEl>
                                        <p:attrNameLst>
                                          <p:attrName>style.visibility</p:attrName>
                                        </p:attrNameLst>
                                      </p:cBhvr>
                                      <p:to>
                                        <p:strVal val="visible"/>
                                      </p:to>
                                    </p:set>
                                    <p:animEffect transition="in" filter="fade">
                                      <p:cBhvr>
                                        <p:cTn id="7" dur="500"/>
                                        <p:tgtEl>
                                          <p:spTgt spid="2124"/>
                                        </p:tgtEl>
                                      </p:cBhvr>
                                    </p:animEffect>
                                  </p:childTnLst>
                                </p:cTn>
                              </p:par>
                              <p:par>
                                <p:cTn id="8" presetID="1" presetClass="entr" presetSubtype="0" fill="hold" nodeType="withEffect">
                                  <p:stCondLst>
                                    <p:cond delay="500"/>
                                  </p:stCondLst>
                                  <p:childTnLst>
                                    <p:set>
                                      <p:cBhvr>
                                        <p:cTn id="9" dur="1" fill="hold">
                                          <p:stCondLst>
                                            <p:cond delay="0"/>
                                          </p:stCondLst>
                                        </p:cTn>
                                        <p:tgtEl>
                                          <p:spTgt spid="2078"/>
                                        </p:tgtEl>
                                        <p:attrNameLst>
                                          <p:attrName>style.visibility</p:attrName>
                                        </p:attrNameLst>
                                      </p:cBhvr>
                                      <p:to>
                                        <p:strVal val="visible"/>
                                      </p:to>
                                    </p:set>
                                  </p:childTnLst>
                                </p:cTn>
                              </p:par>
                              <p:par>
                                <p:cTn id="10" presetID="10" presetClass="entr" presetSubtype="0" fill="hold" nodeType="withEffect">
                                  <p:stCondLst>
                                    <p:cond delay="0"/>
                                  </p:stCondLst>
                                  <p:childTnLst>
                                    <p:set>
                                      <p:cBhvr>
                                        <p:cTn id="11" dur="1" fill="hold">
                                          <p:stCondLst>
                                            <p:cond delay="0"/>
                                          </p:stCondLst>
                                        </p:cTn>
                                        <p:tgtEl>
                                          <p:spTgt spid="2122"/>
                                        </p:tgtEl>
                                        <p:attrNameLst>
                                          <p:attrName>style.visibility</p:attrName>
                                        </p:attrNameLst>
                                      </p:cBhvr>
                                      <p:to>
                                        <p:strVal val="visible"/>
                                      </p:to>
                                    </p:set>
                                    <p:animEffect transition="in" filter="fade">
                                      <p:cBhvr>
                                        <p:cTn id="12" dur="500"/>
                                        <p:tgtEl>
                                          <p:spTgt spid="2122"/>
                                        </p:tgtEl>
                                      </p:cBhvr>
                                    </p:animEffect>
                                  </p:childTnLst>
                                </p:cTn>
                              </p:par>
                              <p:par>
                                <p:cTn id="13" presetID="10" presetClass="entr" presetSubtype="0" fill="hold" nodeType="withEffect">
                                  <p:stCondLst>
                                    <p:cond delay="750"/>
                                  </p:stCondLst>
                                  <p:childTnLst>
                                    <p:set>
                                      <p:cBhvr>
                                        <p:cTn id="14" dur="1" fill="hold">
                                          <p:stCondLst>
                                            <p:cond delay="0"/>
                                          </p:stCondLst>
                                        </p:cTn>
                                        <p:tgtEl>
                                          <p:spTgt spid="2114"/>
                                        </p:tgtEl>
                                        <p:attrNameLst>
                                          <p:attrName>style.visibility</p:attrName>
                                        </p:attrNameLst>
                                      </p:cBhvr>
                                      <p:to>
                                        <p:strVal val="visible"/>
                                      </p:to>
                                    </p:set>
                                    <p:animEffect transition="in" filter="fade">
                                      <p:cBhvr>
                                        <p:cTn id="15" dur="500"/>
                                        <p:tgtEl>
                                          <p:spTgt spid="2114"/>
                                        </p:tgtEl>
                                      </p:cBhvr>
                                    </p:animEffect>
                                  </p:childTnLst>
                                </p:cTn>
                              </p:par>
                              <p:par>
                                <p:cTn id="16" presetID="1" presetClass="entr" presetSubtype="0" fill="hold" nodeType="withEffect">
                                  <p:stCondLst>
                                    <p:cond delay="250"/>
                                  </p:stCondLst>
                                  <p:childTnLst>
                                    <p:set>
                                      <p:cBhvr>
                                        <p:cTn id="17" dur="1" fill="hold">
                                          <p:stCondLst>
                                            <p:cond delay="0"/>
                                          </p:stCondLst>
                                        </p:cTn>
                                        <p:tgtEl>
                                          <p:spTgt spid="2077"/>
                                        </p:tgtEl>
                                        <p:attrNameLst>
                                          <p:attrName>style.visibility</p:attrName>
                                        </p:attrNameLst>
                                      </p:cBhvr>
                                      <p:to>
                                        <p:strVal val="visible"/>
                                      </p:to>
                                    </p:set>
                                  </p:childTnLst>
                                </p:cTn>
                              </p:par>
                              <p:par>
                                <p:cTn id="18" presetID="10" presetClass="entr" presetSubtype="0" fill="hold" nodeType="withEffect">
                                  <p:stCondLst>
                                    <p:cond delay="1250"/>
                                  </p:stCondLst>
                                  <p:childTnLst>
                                    <p:set>
                                      <p:cBhvr>
                                        <p:cTn id="19" dur="1" fill="hold">
                                          <p:stCondLst>
                                            <p:cond delay="0"/>
                                          </p:stCondLst>
                                        </p:cTn>
                                        <p:tgtEl>
                                          <p:spTgt spid="2116"/>
                                        </p:tgtEl>
                                        <p:attrNameLst>
                                          <p:attrName>style.visibility</p:attrName>
                                        </p:attrNameLst>
                                      </p:cBhvr>
                                      <p:to>
                                        <p:strVal val="visible"/>
                                      </p:to>
                                    </p:set>
                                    <p:animEffect transition="in" filter="fade">
                                      <p:cBhvr>
                                        <p:cTn id="20" dur="500"/>
                                        <p:tgtEl>
                                          <p:spTgt spid="2116"/>
                                        </p:tgtEl>
                                      </p:cBhvr>
                                    </p:animEffect>
                                  </p:childTnLst>
                                </p:cTn>
                              </p:par>
                              <p:par>
                                <p:cTn id="21" presetID="1" presetClass="entr" presetSubtype="0" fill="hold" nodeType="withEffect">
                                  <p:stCondLst>
                                    <p:cond delay="500"/>
                                  </p:stCondLst>
                                  <p:childTnLst>
                                    <p:set>
                                      <p:cBhvr>
                                        <p:cTn id="22" dur="1" fill="hold">
                                          <p:stCondLst>
                                            <p:cond delay="0"/>
                                          </p:stCondLst>
                                        </p:cTn>
                                        <p:tgtEl>
                                          <p:spTgt spid="2074"/>
                                        </p:tgtEl>
                                        <p:attrNameLst>
                                          <p:attrName>style.visibility</p:attrName>
                                        </p:attrNameLst>
                                      </p:cBhvr>
                                      <p:to>
                                        <p:strVal val="visible"/>
                                      </p:to>
                                    </p:set>
                                  </p:childTnLst>
                                </p:cTn>
                              </p:par>
                              <p:par>
                                <p:cTn id="23" presetID="10" presetClass="entr" presetSubtype="0" fill="hold" nodeType="withEffect">
                                  <p:stCondLst>
                                    <p:cond delay="0"/>
                                  </p:stCondLst>
                                  <p:childTnLst>
                                    <p:set>
                                      <p:cBhvr>
                                        <p:cTn id="24" dur="1" fill="hold">
                                          <p:stCondLst>
                                            <p:cond delay="0"/>
                                          </p:stCondLst>
                                        </p:cTn>
                                        <p:tgtEl>
                                          <p:spTgt spid="2121"/>
                                        </p:tgtEl>
                                        <p:attrNameLst>
                                          <p:attrName>style.visibility</p:attrName>
                                        </p:attrNameLst>
                                      </p:cBhvr>
                                      <p:to>
                                        <p:strVal val="visible"/>
                                      </p:to>
                                    </p:set>
                                    <p:animEffect transition="in" filter="fade">
                                      <p:cBhvr>
                                        <p:cTn id="25" dur="500"/>
                                        <p:tgtEl>
                                          <p:spTgt spid="2121"/>
                                        </p:tgtEl>
                                      </p:cBhvr>
                                    </p:animEffect>
                                  </p:childTnLst>
                                </p:cTn>
                              </p:par>
                              <p:par>
                                <p:cTn id="26" presetID="10" presetClass="entr" presetSubtype="0" fill="hold" nodeType="withEffect">
                                  <p:stCondLst>
                                    <p:cond delay="0"/>
                                  </p:stCondLst>
                                  <p:childTnLst>
                                    <p:set>
                                      <p:cBhvr>
                                        <p:cTn id="27" dur="1" fill="hold">
                                          <p:stCondLst>
                                            <p:cond delay="0"/>
                                          </p:stCondLst>
                                        </p:cTn>
                                        <p:tgtEl>
                                          <p:spTgt spid="2120"/>
                                        </p:tgtEl>
                                        <p:attrNameLst>
                                          <p:attrName>style.visibility</p:attrName>
                                        </p:attrNameLst>
                                      </p:cBhvr>
                                      <p:to>
                                        <p:strVal val="visible"/>
                                      </p:to>
                                    </p:set>
                                    <p:animEffect transition="in" filter="fade">
                                      <p:cBhvr>
                                        <p:cTn id="28" dur="500"/>
                                        <p:tgtEl>
                                          <p:spTgt spid="2120"/>
                                        </p:tgtEl>
                                      </p:cBhvr>
                                    </p:animEffect>
                                  </p:childTnLst>
                                </p:cTn>
                              </p:par>
                              <p:par>
                                <p:cTn id="29" presetID="1" presetClass="entr" presetSubtype="0" fill="hold" nodeType="withEffect">
                                  <p:stCondLst>
                                    <p:cond delay="750"/>
                                  </p:stCondLst>
                                  <p:childTnLst>
                                    <p:set>
                                      <p:cBhvr>
                                        <p:cTn id="30" dur="1" fill="hold">
                                          <p:stCondLst>
                                            <p:cond delay="0"/>
                                          </p:stCondLst>
                                        </p:cTn>
                                        <p:tgtEl>
                                          <p:spTgt spid="2076"/>
                                        </p:tgtEl>
                                        <p:attrNameLst>
                                          <p:attrName>style.visibility</p:attrName>
                                        </p:attrNameLst>
                                      </p:cBhvr>
                                      <p:to>
                                        <p:strVal val="visible"/>
                                      </p:to>
                                    </p:set>
                                  </p:childTnLst>
                                </p:cTn>
                              </p:par>
                              <p:par>
                                <p:cTn id="31" presetID="10" presetClass="entr" presetSubtype="0" fill="hold" nodeType="withEffect">
                                  <p:stCondLst>
                                    <p:cond delay="1000"/>
                                  </p:stCondLst>
                                  <p:childTnLst>
                                    <p:set>
                                      <p:cBhvr>
                                        <p:cTn id="32" dur="1" fill="hold">
                                          <p:stCondLst>
                                            <p:cond delay="0"/>
                                          </p:stCondLst>
                                        </p:cTn>
                                        <p:tgtEl>
                                          <p:spTgt spid="2119"/>
                                        </p:tgtEl>
                                        <p:attrNameLst>
                                          <p:attrName>style.visibility</p:attrName>
                                        </p:attrNameLst>
                                      </p:cBhvr>
                                      <p:to>
                                        <p:strVal val="visible"/>
                                      </p:to>
                                    </p:set>
                                    <p:animEffect transition="in" filter="fade">
                                      <p:cBhvr>
                                        <p:cTn id="33" dur="500"/>
                                        <p:tgtEl>
                                          <p:spTgt spid="2119"/>
                                        </p:tgtEl>
                                      </p:cBhvr>
                                    </p:animEffect>
                                  </p:childTnLst>
                                </p:cTn>
                              </p:par>
                              <p:par>
                                <p:cTn id="34" presetID="10" presetClass="entr" presetSubtype="0" fill="hold" nodeType="withEffect">
                                  <p:stCondLst>
                                    <p:cond delay="0"/>
                                  </p:stCondLst>
                                  <p:childTnLst>
                                    <p:set>
                                      <p:cBhvr>
                                        <p:cTn id="35" dur="1" fill="hold">
                                          <p:stCondLst>
                                            <p:cond delay="0"/>
                                          </p:stCondLst>
                                        </p:cTn>
                                        <p:tgtEl>
                                          <p:spTgt spid="2123"/>
                                        </p:tgtEl>
                                        <p:attrNameLst>
                                          <p:attrName>style.visibility</p:attrName>
                                        </p:attrNameLst>
                                      </p:cBhvr>
                                      <p:to>
                                        <p:strVal val="visible"/>
                                      </p:to>
                                    </p:set>
                                    <p:animEffect transition="in" filter="fade">
                                      <p:cBhvr>
                                        <p:cTn id="36" dur="500"/>
                                        <p:tgtEl>
                                          <p:spTgt spid="2123"/>
                                        </p:tgtEl>
                                      </p:cBhvr>
                                    </p:animEffect>
                                  </p:childTnLst>
                                </p:cTn>
                              </p:par>
                              <p:par>
                                <p:cTn id="37" presetID="1" presetClass="entr" presetSubtype="0" fill="hold" nodeType="withEffect">
                                  <p:stCondLst>
                                    <p:cond delay="500"/>
                                  </p:stCondLst>
                                  <p:childTnLst>
                                    <p:set>
                                      <p:cBhvr>
                                        <p:cTn id="38" dur="1" fill="hold">
                                          <p:stCondLst>
                                            <p:cond delay="0"/>
                                          </p:stCondLst>
                                        </p:cTn>
                                        <p:tgtEl>
                                          <p:spTgt spid="2075"/>
                                        </p:tgtEl>
                                        <p:attrNameLst>
                                          <p:attrName>style.visibility</p:attrName>
                                        </p:attrNameLst>
                                      </p:cBhvr>
                                      <p:to>
                                        <p:strVal val="visible"/>
                                      </p:to>
                                    </p:set>
                                  </p:childTnLst>
                                </p:cTn>
                              </p:par>
                              <p:par>
                                <p:cTn id="39" presetID="10" presetClass="entr" presetSubtype="0" fill="hold" nodeType="withEffect">
                                  <p:stCondLst>
                                    <p:cond delay="0"/>
                                  </p:stCondLst>
                                  <p:childTnLst>
                                    <p:set>
                                      <p:cBhvr>
                                        <p:cTn id="40" dur="1" fill="hold">
                                          <p:stCondLst>
                                            <p:cond delay="0"/>
                                          </p:stCondLst>
                                        </p:cTn>
                                        <p:tgtEl>
                                          <p:spTgt spid="2117"/>
                                        </p:tgtEl>
                                        <p:attrNameLst>
                                          <p:attrName>style.visibility</p:attrName>
                                        </p:attrNameLst>
                                      </p:cBhvr>
                                      <p:to>
                                        <p:strVal val="visible"/>
                                      </p:to>
                                    </p:set>
                                    <p:animEffect transition="in" filter="fade">
                                      <p:cBhvr>
                                        <p:cTn id="41" dur="500"/>
                                        <p:tgtEl>
                                          <p:spTgt spid="2117"/>
                                        </p:tgtEl>
                                      </p:cBhvr>
                                    </p:animEffect>
                                  </p:childTnLst>
                                </p:cTn>
                              </p:par>
                              <p:par>
                                <p:cTn id="42" presetID="10" presetClass="entr" presetSubtype="0" fill="hold" nodeType="withEffect">
                                  <p:stCondLst>
                                    <p:cond delay="250"/>
                                  </p:stCondLst>
                                  <p:childTnLst>
                                    <p:set>
                                      <p:cBhvr>
                                        <p:cTn id="43" dur="1" fill="hold">
                                          <p:stCondLst>
                                            <p:cond delay="0"/>
                                          </p:stCondLst>
                                        </p:cTn>
                                        <p:tgtEl>
                                          <p:spTgt spid="2115"/>
                                        </p:tgtEl>
                                        <p:attrNameLst>
                                          <p:attrName>style.visibility</p:attrName>
                                        </p:attrNameLst>
                                      </p:cBhvr>
                                      <p:to>
                                        <p:strVal val="visible"/>
                                      </p:to>
                                    </p:set>
                                    <p:animEffect transition="in" filter="fade">
                                      <p:cBhvr>
                                        <p:cTn id="44" dur="500"/>
                                        <p:tgtEl>
                                          <p:spTgt spid="2115"/>
                                        </p:tgtEl>
                                      </p:cBhvr>
                                    </p:animEffect>
                                  </p:childTnLst>
                                </p:cTn>
                              </p:par>
                              <p:par>
                                <p:cTn id="45" presetID="10" presetClass="entr" presetSubtype="0" fill="hold" nodeType="withEffect">
                                  <p:stCondLst>
                                    <p:cond delay="500"/>
                                  </p:stCondLst>
                                  <p:childTnLst>
                                    <p:set>
                                      <p:cBhvr>
                                        <p:cTn id="46" dur="1" fill="hold">
                                          <p:stCondLst>
                                            <p:cond delay="0"/>
                                          </p:stCondLst>
                                        </p:cTn>
                                        <p:tgtEl>
                                          <p:spTgt spid="2118"/>
                                        </p:tgtEl>
                                        <p:attrNameLst>
                                          <p:attrName>style.visibility</p:attrName>
                                        </p:attrNameLst>
                                      </p:cBhvr>
                                      <p:to>
                                        <p:strVal val="visible"/>
                                      </p:to>
                                    </p:set>
                                    <p:animEffect transition="in" filter="fade">
                                      <p:cBhvr>
                                        <p:cTn id="47" dur="500"/>
                                        <p:tgtEl>
                                          <p:spTgt spid="2118"/>
                                        </p:tgtEl>
                                      </p:cBhvr>
                                    </p:animEffect>
                                  </p:childTnLst>
                                </p:cTn>
                              </p:par>
                              <p:par>
                                <p:cTn id="48" presetID="10" presetClass="entr" presetSubtype="0" fill="hold" nodeType="withEffect">
                                  <p:stCondLst>
                                    <p:cond delay="0"/>
                                  </p:stCondLst>
                                  <p:childTnLst>
                                    <p:set>
                                      <p:cBhvr>
                                        <p:cTn id="49" dur="1" fill="hold">
                                          <p:stCondLst>
                                            <p:cond delay="0"/>
                                          </p:stCondLst>
                                        </p:cTn>
                                        <p:tgtEl>
                                          <p:spTgt spid="2014"/>
                                        </p:tgtEl>
                                        <p:attrNameLst>
                                          <p:attrName>style.visibility</p:attrName>
                                        </p:attrNameLst>
                                      </p:cBhvr>
                                      <p:to>
                                        <p:strVal val="visible"/>
                                      </p:to>
                                    </p:set>
                                    <p:animEffect transition="in" filter="fade">
                                      <p:cBhvr>
                                        <p:cTn id="50" dur="1000"/>
                                        <p:tgtEl>
                                          <p:spTgt spid="20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30"/>
        <p:cNvGrpSpPr/>
        <p:nvPr/>
      </p:nvGrpSpPr>
      <p:grpSpPr>
        <a:xfrm>
          <a:off x="0" y="0"/>
          <a:ext cx="0" cy="0"/>
          <a:chOff x="0" y="0"/>
          <a:chExt cx="0" cy="0"/>
        </a:xfrm>
      </p:grpSpPr>
      <p:sp>
        <p:nvSpPr>
          <p:cNvPr id="2231" name="Google Shape;2231;p187"/>
          <p:cNvSpPr/>
          <p:nvPr/>
        </p:nvSpPr>
        <p:spPr>
          <a:xfrm>
            <a:off x="-4144076" y="-37344"/>
            <a:ext cx="3789507" cy="6858000"/>
          </a:xfrm>
          <a:prstGeom prst="homePlate">
            <a:avLst>
              <a:gd name="adj" fmla="val 23595"/>
            </a:avLst>
          </a:prstGeom>
          <a:solidFill>
            <a:schemeClr val="lt1"/>
          </a:solidFill>
          <a:ln>
            <a:noFill/>
          </a:ln>
        </p:spPr>
        <p:txBody>
          <a:bodyPr spcFirstLastPara="1" wrap="square" lIns="121900" tIns="60925" rIns="121900" bIns="60925" anchor="ctr" anchorCtr="0">
            <a:noAutofit/>
          </a:bodyPr>
          <a:lstStyle/>
          <a:p>
            <a:pPr marL="0" marR="0" lvl="0" indent="0" algn="l" rtl="0">
              <a:lnSpc>
                <a:spcPct val="85000"/>
              </a:lnSpc>
              <a:spcBef>
                <a:spcPts val="0"/>
              </a:spcBef>
              <a:spcAft>
                <a:spcPts val="0"/>
              </a:spcAft>
              <a:buNone/>
            </a:pPr>
            <a:endParaRPr sz="1400">
              <a:solidFill>
                <a:srgbClr val="FFFFFF"/>
              </a:solidFill>
              <a:latin typeface="Arial"/>
              <a:ea typeface="Arial"/>
              <a:cs typeface="Arial"/>
              <a:sym typeface="Arial"/>
            </a:endParaRPr>
          </a:p>
        </p:txBody>
      </p:sp>
      <p:pic>
        <p:nvPicPr>
          <p:cNvPr id="2232" name="Google Shape;2232;p187" descr="A close up of a logo&#10;&#10;Description automatically generated"/>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233" name="Google Shape;2233;p187"/>
          <p:cNvSpPr/>
          <p:nvPr/>
        </p:nvSpPr>
        <p:spPr>
          <a:xfrm>
            <a:off x="5548781" y="0"/>
            <a:ext cx="6643219" cy="6858000"/>
          </a:xfrm>
          <a:custGeom>
            <a:avLst/>
            <a:gdLst/>
            <a:ahLst/>
            <a:cxnLst/>
            <a:rect l="l" t="t" r="r" b="b"/>
            <a:pathLst>
              <a:path w="6643218" h="6858000" extrusionOk="0">
                <a:moveTo>
                  <a:pt x="0" y="0"/>
                </a:moveTo>
                <a:lnTo>
                  <a:pt x="6643218" y="0"/>
                </a:lnTo>
                <a:lnTo>
                  <a:pt x="6643218" y="6858000"/>
                </a:lnTo>
                <a:lnTo>
                  <a:pt x="0" y="6858000"/>
                </a:lnTo>
                <a:lnTo>
                  <a:pt x="894134" y="3429000"/>
                </a:lnTo>
                <a:lnTo>
                  <a:pt x="0" y="0"/>
                </a:lnTo>
                <a:close/>
              </a:path>
            </a:pathLst>
          </a:custGeom>
          <a:solidFill>
            <a:schemeClr val="lt1"/>
          </a:solidFill>
          <a:ln>
            <a:noFill/>
          </a:ln>
        </p:spPr>
        <p:txBody>
          <a:bodyPr spcFirstLastPara="1" wrap="square" lIns="121900" tIns="60925" rIns="121900" bIns="60925" anchor="ctr" anchorCtr="0">
            <a:noAutofit/>
          </a:bodyPr>
          <a:lstStyle/>
          <a:p>
            <a:pPr marL="0" marR="0" lvl="0" indent="0" algn="l" rtl="0">
              <a:lnSpc>
                <a:spcPct val="85000"/>
              </a:lnSpc>
              <a:spcBef>
                <a:spcPts val="0"/>
              </a:spcBef>
              <a:spcAft>
                <a:spcPts val="0"/>
              </a:spcAft>
              <a:buNone/>
            </a:pPr>
            <a:endParaRPr sz="1400">
              <a:solidFill>
                <a:srgbClr val="FFFFFF"/>
              </a:solidFill>
              <a:latin typeface="Arial"/>
              <a:ea typeface="Arial"/>
              <a:cs typeface="Arial"/>
              <a:sym typeface="Arial"/>
            </a:endParaRPr>
          </a:p>
        </p:txBody>
      </p:sp>
      <p:grpSp>
        <p:nvGrpSpPr>
          <p:cNvPr id="2234" name="Google Shape;2234;p187"/>
          <p:cNvGrpSpPr/>
          <p:nvPr/>
        </p:nvGrpSpPr>
        <p:grpSpPr>
          <a:xfrm>
            <a:off x="-570977" y="-27511"/>
            <a:ext cx="6714943" cy="6913020"/>
            <a:chOff x="-6926009" y="0"/>
            <a:chExt cx="6670867" cy="6867646"/>
          </a:xfrm>
        </p:grpSpPr>
        <p:sp>
          <p:nvSpPr>
            <p:cNvPr id="2235" name="Google Shape;2235;p187"/>
            <p:cNvSpPr/>
            <p:nvPr/>
          </p:nvSpPr>
          <p:spPr>
            <a:xfrm>
              <a:off x="-6926009" y="0"/>
              <a:ext cx="2125409" cy="6858000"/>
            </a:xfrm>
            <a:prstGeom prst="chevron">
              <a:avLst>
                <a:gd name="adj" fmla="val 42235"/>
              </a:avLst>
            </a:prstGeom>
            <a:gradFill>
              <a:gsLst>
                <a:gs pos="0">
                  <a:srgbClr val="F2A900">
                    <a:alpha val="49803"/>
                  </a:srgbClr>
                </a:gs>
                <a:gs pos="3000">
                  <a:srgbClr val="F2A900">
                    <a:alpha val="49803"/>
                  </a:srgbClr>
                </a:gs>
                <a:gs pos="100000">
                  <a:srgbClr val="F99D1C">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2236" name="Google Shape;2236;p187"/>
            <p:cNvSpPr/>
            <p:nvPr/>
          </p:nvSpPr>
          <p:spPr>
            <a:xfrm>
              <a:off x="-5580978" y="9646"/>
              <a:ext cx="2125409" cy="6858000"/>
            </a:xfrm>
            <a:prstGeom prst="chevron">
              <a:avLst>
                <a:gd name="adj" fmla="val 42003"/>
              </a:avLst>
            </a:prstGeom>
            <a:gradFill>
              <a:gsLst>
                <a:gs pos="0">
                  <a:srgbClr val="F2A900">
                    <a:alpha val="49803"/>
                  </a:srgbClr>
                </a:gs>
                <a:gs pos="3000">
                  <a:srgbClr val="F2A900">
                    <a:alpha val="49803"/>
                  </a:srgbClr>
                </a:gs>
                <a:gs pos="100000">
                  <a:srgbClr val="F99D1C">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2237" name="Google Shape;2237;p187"/>
            <p:cNvSpPr/>
            <p:nvPr/>
          </p:nvSpPr>
          <p:spPr>
            <a:xfrm>
              <a:off x="-4159634" y="0"/>
              <a:ext cx="1928980" cy="6858000"/>
            </a:xfrm>
            <a:prstGeom prst="chevron">
              <a:avLst>
                <a:gd name="adj" fmla="val 46283"/>
              </a:avLst>
            </a:prstGeom>
            <a:gradFill>
              <a:gsLst>
                <a:gs pos="0">
                  <a:srgbClr val="F2A900">
                    <a:alpha val="49803"/>
                  </a:srgbClr>
                </a:gs>
                <a:gs pos="3000">
                  <a:srgbClr val="F2A900">
                    <a:alpha val="49803"/>
                  </a:srgbClr>
                </a:gs>
                <a:gs pos="100000">
                  <a:srgbClr val="F99D1C">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2238" name="Google Shape;2238;p187"/>
            <p:cNvSpPr/>
            <p:nvPr/>
          </p:nvSpPr>
          <p:spPr>
            <a:xfrm>
              <a:off x="-2994089" y="0"/>
              <a:ext cx="1718821" cy="6858000"/>
            </a:xfrm>
            <a:prstGeom prst="chevron">
              <a:avLst>
                <a:gd name="adj" fmla="val 52204"/>
              </a:avLst>
            </a:prstGeom>
            <a:gradFill>
              <a:gsLst>
                <a:gs pos="0">
                  <a:srgbClr val="F2A900">
                    <a:alpha val="49803"/>
                  </a:srgbClr>
                </a:gs>
                <a:gs pos="3000">
                  <a:srgbClr val="F2A900">
                    <a:alpha val="49803"/>
                  </a:srgbClr>
                </a:gs>
                <a:gs pos="100000">
                  <a:srgbClr val="F99D1C">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2239" name="Google Shape;2239;p187"/>
            <p:cNvSpPr/>
            <p:nvPr/>
          </p:nvSpPr>
          <p:spPr>
            <a:xfrm>
              <a:off x="-2079574" y="0"/>
              <a:ext cx="1281917" cy="6858000"/>
            </a:xfrm>
            <a:prstGeom prst="chevron">
              <a:avLst>
                <a:gd name="adj" fmla="val 69729"/>
              </a:avLst>
            </a:prstGeom>
            <a:gradFill>
              <a:gsLst>
                <a:gs pos="0">
                  <a:srgbClr val="F2A900">
                    <a:alpha val="49803"/>
                  </a:srgbClr>
                </a:gs>
                <a:gs pos="3000">
                  <a:srgbClr val="F2A900">
                    <a:alpha val="49803"/>
                  </a:srgbClr>
                </a:gs>
                <a:gs pos="100000">
                  <a:srgbClr val="F99D1C">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2240" name="Google Shape;2240;p187"/>
            <p:cNvSpPr/>
            <p:nvPr/>
          </p:nvSpPr>
          <p:spPr>
            <a:xfrm>
              <a:off x="-1537059" y="0"/>
              <a:ext cx="1281917" cy="6858000"/>
            </a:xfrm>
            <a:prstGeom prst="chevron">
              <a:avLst>
                <a:gd name="adj" fmla="val 70918"/>
              </a:avLst>
            </a:prstGeom>
            <a:gradFill>
              <a:gsLst>
                <a:gs pos="0">
                  <a:srgbClr val="F2A900">
                    <a:alpha val="49803"/>
                  </a:srgbClr>
                </a:gs>
                <a:gs pos="3000">
                  <a:srgbClr val="F2A900">
                    <a:alpha val="49803"/>
                  </a:srgbClr>
                </a:gs>
                <a:gs pos="100000">
                  <a:srgbClr val="F99D1C">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grpSp>
      <p:sp>
        <p:nvSpPr>
          <p:cNvPr id="2241" name="Google Shape;2241;p187"/>
          <p:cNvSpPr txBox="1"/>
          <p:nvPr/>
        </p:nvSpPr>
        <p:spPr>
          <a:xfrm>
            <a:off x="-3681628" y="2202220"/>
            <a:ext cx="3149601" cy="2585323"/>
          </a:xfrm>
          <a:prstGeom prst="rect">
            <a:avLst/>
          </a:prstGeom>
          <a:noFill/>
          <a:ln>
            <a:noFill/>
          </a:ln>
        </p:spPr>
        <p:txBody>
          <a:bodyPr spcFirstLastPara="1" wrap="square" lIns="0" tIns="0" rIns="0" bIns="0" anchor="ctr" anchorCtr="0">
            <a:noAutofit/>
          </a:bodyPr>
          <a:lstStyle/>
          <a:p>
            <a:pPr marL="0" marR="0" lvl="0" indent="-266700" algn="l" rtl="0">
              <a:lnSpc>
                <a:spcPct val="80000"/>
              </a:lnSpc>
              <a:spcBef>
                <a:spcPts val="0"/>
              </a:spcBef>
              <a:spcAft>
                <a:spcPts val="0"/>
              </a:spcAft>
              <a:buClr>
                <a:srgbClr val="000000"/>
              </a:buClr>
              <a:buSzPts val="4200"/>
              <a:buFont typeface="Arial"/>
              <a:buChar char="​"/>
            </a:pPr>
            <a:r>
              <a:rPr lang="en-US" sz="4200" b="1">
                <a:solidFill>
                  <a:srgbClr val="000000"/>
                </a:solidFill>
                <a:latin typeface="Arial"/>
                <a:ea typeface="Arial"/>
                <a:cs typeface="Arial"/>
                <a:sym typeface="Arial"/>
              </a:rPr>
              <a:t>Turning </a:t>
            </a:r>
            <a:br>
              <a:rPr lang="en-US" sz="4200" b="1">
                <a:solidFill>
                  <a:srgbClr val="000000"/>
                </a:solidFill>
                <a:latin typeface="Arial"/>
                <a:ea typeface="Arial"/>
                <a:cs typeface="Arial"/>
                <a:sym typeface="Arial"/>
              </a:rPr>
            </a:br>
            <a:r>
              <a:rPr lang="en-US" sz="4200" b="1">
                <a:solidFill>
                  <a:srgbClr val="000000"/>
                </a:solidFill>
                <a:latin typeface="Arial"/>
                <a:ea typeface="Arial"/>
                <a:cs typeface="Arial"/>
                <a:sym typeface="Arial"/>
              </a:rPr>
              <a:t>Real-time Data Into Action </a:t>
            </a:r>
            <a:br>
              <a:rPr lang="en-US" sz="4200" b="1">
                <a:solidFill>
                  <a:srgbClr val="000000"/>
                </a:solidFill>
                <a:latin typeface="Arial"/>
                <a:ea typeface="Arial"/>
                <a:cs typeface="Arial"/>
                <a:sym typeface="Arial"/>
              </a:rPr>
            </a:br>
            <a:r>
              <a:rPr lang="en-US" sz="4200" b="1">
                <a:solidFill>
                  <a:srgbClr val="000000"/>
                </a:solidFill>
                <a:latin typeface="Arial"/>
                <a:ea typeface="Arial"/>
                <a:cs typeface="Arial"/>
                <a:sym typeface="Arial"/>
              </a:rPr>
              <a:t>is Hard</a:t>
            </a:r>
            <a:endParaRPr sz="1900"/>
          </a:p>
        </p:txBody>
      </p:sp>
      <p:sp>
        <p:nvSpPr>
          <p:cNvPr id="2242" name="Google Shape;2242;p187"/>
          <p:cNvSpPr/>
          <p:nvPr/>
        </p:nvSpPr>
        <p:spPr>
          <a:xfrm>
            <a:off x="5401161" y="2583133"/>
            <a:ext cx="1509296" cy="1509296"/>
          </a:xfrm>
          <a:prstGeom prst="ellipse">
            <a:avLst/>
          </a:prstGeom>
          <a:noFill/>
          <a:ln>
            <a:noFill/>
          </a:ln>
        </p:spPr>
        <p:txBody>
          <a:bodyPr spcFirstLastPara="1" wrap="square" lIns="0" tIns="0" rIns="0" bIns="0" anchor="ctr" anchorCtr="0">
            <a:noAutofit/>
          </a:bodyPr>
          <a:lstStyle/>
          <a:p>
            <a:pPr marL="0" marR="0" lvl="0" indent="0" algn="ctr" rtl="0">
              <a:lnSpc>
                <a:spcPct val="85000"/>
              </a:lnSpc>
              <a:spcBef>
                <a:spcPts val="0"/>
              </a:spcBef>
              <a:spcAft>
                <a:spcPts val="0"/>
              </a:spcAft>
              <a:buNone/>
            </a:pPr>
            <a:r>
              <a:rPr lang="en-US" sz="1600">
                <a:latin typeface="Arial"/>
                <a:ea typeface="Arial"/>
                <a:cs typeface="Arial"/>
                <a:sym typeface="Arial"/>
              </a:rPr>
              <a:t>Data</a:t>
            </a:r>
            <a:br>
              <a:rPr lang="en-US" sz="1600">
                <a:latin typeface="Arial"/>
                <a:ea typeface="Arial"/>
                <a:cs typeface="Arial"/>
                <a:sym typeface="Arial"/>
              </a:rPr>
            </a:br>
            <a:r>
              <a:rPr lang="en-US" sz="1600">
                <a:latin typeface="Arial"/>
                <a:ea typeface="Arial"/>
                <a:cs typeface="Arial"/>
                <a:sym typeface="Arial"/>
              </a:rPr>
              <a:t>Lakes</a:t>
            </a:r>
            <a:endParaRPr sz="1900"/>
          </a:p>
        </p:txBody>
      </p:sp>
      <p:sp>
        <p:nvSpPr>
          <p:cNvPr id="2243" name="Google Shape;2243;p187"/>
          <p:cNvSpPr/>
          <p:nvPr/>
        </p:nvSpPr>
        <p:spPr>
          <a:xfrm>
            <a:off x="5287500" y="2433672"/>
            <a:ext cx="2139647" cy="2139647"/>
          </a:xfrm>
          <a:prstGeom prst="ellipse">
            <a:avLst/>
          </a:prstGeom>
          <a:noFill/>
          <a:ln>
            <a:noFill/>
          </a:ln>
        </p:spPr>
        <p:txBody>
          <a:bodyPr spcFirstLastPara="1" wrap="square" lIns="0" tIns="0" rIns="0" bIns="0" anchor="ctr" anchorCtr="0">
            <a:noAutofit/>
          </a:bodyPr>
          <a:lstStyle/>
          <a:p>
            <a:pPr marL="0" marR="0" lvl="0" indent="0" algn="ctr" rtl="0">
              <a:lnSpc>
                <a:spcPct val="85000"/>
              </a:lnSpc>
              <a:spcBef>
                <a:spcPts val="0"/>
              </a:spcBef>
              <a:spcAft>
                <a:spcPts val="0"/>
              </a:spcAft>
              <a:buNone/>
            </a:pPr>
            <a:r>
              <a:rPr lang="en-US" sz="1600">
                <a:latin typeface="Arial"/>
                <a:ea typeface="Arial"/>
                <a:cs typeface="Arial"/>
                <a:sym typeface="Arial"/>
              </a:rPr>
              <a:t>Master Data Management</a:t>
            </a:r>
            <a:endParaRPr sz="1900"/>
          </a:p>
        </p:txBody>
      </p:sp>
      <p:sp>
        <p:nvSpPr>
          <p:cNvPr id="2244" name="Google Shape;2244;p187"/>
          <p:cNvSpPr/>
          <p:nvPr/>
        </p:nvSpPr>
        <p:spPr>
          <a:xfrm>
            <a:off x="5026102" y="2828188"/>
            <a:ext cx="1745131" cy="1745131"/>
          </a:xfrm>
          <a:prstGeom prst="ellipse">
            <a:avLst/>
          </a:prstGeom>
          <a:noFill/>
          <a:ln>
            <a:noFill/>
          </a:ln>
        </p:spPr>
        <p:txBody>
          <a:bodyPr spcFirstLastPara="1" wrap="square" lIns="0" tIns="0" rIns="0" bIns="0" anchor="ctr" anchorCtr="0">
            <a:noAutofit/>
          </a:bodyPr>
          <a:lstStyle/>
          <a:p>
            <a:pPr marL="0" marR="0" lvl="0" indent="0" algn="ctr" rtl="0">
              <a:lnSpc>
                <a:spcPct val="85000"/>
              </a:lnSpc>
              <a:spcBef>
                <a:spcPts val="0"/>
              </a:spcBef>
              <a:spcAft>
                <a:spcPts val="0"/>
              </a:spcAft>
              <a:buNone/>
            </a:pPr>
            <a:r>
              <a:rPr lang="en-US" sz="1600">
                <a:latin typeface="Arial"/>
                <a:ea typeface="Arial"/>
                <a:cs typeface="Arial"/>
                <a:sym typeface="Arial"/>
              </a:rPr>
              <a:t>ETL</a:t>
            </a:r>
            <a:endParaRPr sz="1900"/>
          </a:p>
        </p:txBody>
      </p:sp>
      <p:sp>
        <p:nvSpPr>
          <p:cNvPr id="2245" name="Google Shape;2245;p187"/>
          <p:cNvSpPr/>
          <p:nvPr/>
        </p:nvSpPr>
        <p:spPr>
          <a:xfrm>
            <a:off x="5151523" y="1849413"/>
            <a:ext cx="2139647" cy="2139647"/>
          </a:xfrm>
          <a:prstGeom prst="ellipse">
            <a:avLst/>
          </a:prstGeom>
          <a:noFill/>
          <a:ln>
            <a:noFill/>
          </a:ln>
        </p:spPr>
        <p:txBody>
          <a:bodyPr spcFirstLastPara="1" wrap="square" lIns="0" tIns="0" rIns="0" bIns="0" anchor="ctr" anchorCtr="0">
            <a:noAutofit/>
          </a:bodyPr>
          <a:lstStyle/>
          <a:p>
            <a:pPr marL="0" marR="0" lvl="0" indent="0" algn="ctr" rtl="0">
              <a:lnSpc>
                <a:spcPct val="85000"/>
              </a:lnSpc>
              <a:spcBef>
                <a:spcPts val="0"/>
              </a:spcBef>
              <a:spcAft>
                <a:spcPts val="0"/>
              </a:spcAft>
              <a:buNone/>
            </a:pPr>
            <a:r>
              <a:rPr lang="en-US" sz="1600">
                <a:latin typeface="Arial"/>
                <a:ea typeface="Arial"/>
                <a:cs typeface="Arial"/>
                <a:sym typeface="Arial"/>
              </a:rPr>
              <a:t>Point Data Management </a:t>
            </a:r>
            <a:br>
              <a:rPr lang="en-US" sz="1600">
                <a:latin typeface="Arial"/>
                <a:ea typeface="Arial"/>
                <a:cs typeface="Arial"/>
                <a:sym typeface="Arial"/>
              </a:rPr>
            </a:br>
            <a:r>
              <a:rPr lang="en-US" sz="1600">
                <a:latin typeface="Arial"/>
                <a:ea typeface="Arial"/>
                <a:cs typeface="Arial"/>
                <a:sym typeface="Arial"/>
              </a:rPr>
              <a:t>Solutions</a:t>
            </a:r>
            <a:endParaRPr sz="1900"/>
          </a:p>
        </p:txBody>
      </p:sp>
      <p:sp>
        <p:nvSpPr>
          <p:cNvPr id="2246" name="Google Shape;2246;p187"/>
          <p:cNvSpPr/>
          <p:nvPr/>
        </p:nvSpPr>
        <p:spPr>
          <a:xfrm>
            <a:off x="5375895" y="2967023"/>
            <a:ext cx="1342244" cy="1342244"/>
          </a:xfrm>
          <a:prstGeom prst="ellipse">
            <a:avLst/>
          </a:prstGeom>
          <a:noFill/>
          <a:ln>
            <a:noFill/>
          </a:ln>
        </p:spPr>
        <p:txBody>
          <a:bodyPr spcFirstLastPara="1" wrap="square" lIns="0" tIns="0" rIns="0" bIns="0" anchor="ctr" anchorCtr="0">
            <a:noAutofit/>
          </a:bodyPr>
          <a:lstStyle/>
          <a:p>
            <a:pPr marL="0" marR="0" lvl="0" indent="0" algn="ctr" rtl="0">
              <a:lnSpc>
                <a:spcPct val="85000"/>
              </a:lnSpc>
              <a:spcBef>
                <a:spcPts val="0"/>
              </a:spcBef>
              <a:spcAft>
                <a:spcPts val="0"/>
              </a:spcAft>
              <a:buNone/>
            </a:pPr>
            <a:r>
              <a:rPr lang="en-US" sz="1600">
                <a:latin typeface="Arial"/>
                <a:ea typeface="Arial"/>
                <a:cs typeface="Arial"/>
                <a:sym typeface="Arial"/>
              </a:rPr>
              <a:t>Data</a:t>
            </a:r>
            <a:br>
              <a:rPr lang="en-US" sz="1600">
                <a:latin typeface="Arial"/>
                <a:ea typeface="Arial"/>
                <a:cs typeface="Arial"/>
                <a:sym typeface="Arial"/>
              </a:rPr>
            </a:br>
            <a:r>
              <a:rPr lang="en-US" sz="1600">
                <a:latin typeface="Arial"/>
                <a:ea typeface="Arial"/>
                <a:cs typeface="Arial"/>
                <a:sym typeface="Arial"/>
              </a:rPr>
              <a:t>Silos</a:t>
            </a:r>
            <a:endParaRPr sz="1900"/>
          </a:p>
        </p:txBody>
      </p:sp>
      <p:sp>
        <p:nvSpPr>
          <p:cNvPr id="2247" name="Google Shape;2247;p187"/>
          <p:cNvSpPr/>
          <p:nvPr/>
        </p:nvSpPr>
        <p:spPr>
          <a:xfrm>
            <a:off x="5366067" y="4112408"/>
            <a:ext cx="260863" cy="260863"/>
          </a:xfrm>
          <a:prstGeom prst="ellipse">
            <a:avLst/>
          </a:prstGeom>
          <a:noFill/>
          <a:ln>
            <a:noFill/>
          </a:ln>
        </p:spPr>
        <p:txBody>
          <a:bodyPr spcFirstLastPara="1" wrap="square" lIns="0" tIns="0" rIns="0" bIns="0" anchor="ctr" anchorCtr="0">
            <a:noAutofit/>
          </a:bodyPr>
          <a:lstStyle/>
          <a:p>
            <a:pPr marL="0" marR="0" lvl="0" indent="0" algn="ctr" rtl="0">
              <a:lnSpc>
                <a:spcPct val="85000"/>
              </a:lnSpc>
              <a:spcBef>
                <a:spcPts val="0"/>
              </a:spcBef>
              <a:spcAft>
                <a:spcPts val="0"/>
              </a:spcAft>
              <a:buNone/>
            </a:pPr>
            <a:endParaRPr sz="1600">
              <a:latin typeface="Arial"/>
              <a:ea typeface="Arial"/>
              <a:cs typeface="Arial"/>
              <a:sym typeface="Arial"/>
            </a:endParaRPr>
          </a:p>
        </p:txBody>
      </p:sp>
      <p:sp>
        <p:nvSpPr>
          <p:cNvPr id="2248" name="Google Shape;2248;p187"/>
          <p:cNvSpPr/>
          <p:nvPr/>
        </p:nvSpPr>
        <p:spPr>
          <a:xfrm>
            <a:off x="6425910" y="2136200"/>
            <a:ext cx="366367" cy="366364"/>
          </a:xfrm>
          <a:prstGeom prst="ellipse">
            <a:avLst/>
          </a:prstGeom>
          <a:noFill/>
          <a:ln>
            <a:noFill/>
          </a:ln>
        </p:spPr>
        <p:txBody>
          <a:bodyPr spcFirstLastPara="1" wrap="square" lIns="0" tIns="0" rIns="0" bIns="0" anchor="ctr" anchorCtr="0">
            <a:noAutofit/>
          </a:bodyPr>
          <a:lstStyle/>
          <a:p>
            <a:pPr marL="0" marR="0" lvl="0" indent="0" algn="ctr" rtl="0">
              <a:lnSpc>
                <a:spcPct val="85000"/>
              </a:lnSpc>
              <a:spcBef>
                <a:spcPts val="0"/>
              </a:spcBef>
              <a:spcAft>
                <a:spcPts val="0"/>
              </a:spcAft>
              <a:buNone/>
            </a:pPr>
            <a:endParaRPr sz="1600">
              <a:latin typeface="Arial"/>
              <a:ea typeface="Arial"/>
              <a:cs typeface="Arial"/>
              <a:sym typeface="Arial"/>
            </a:endParaRPr>
          </a:p>
        </p:txBody>
      </p:sp>
      <p:sp>
        <p:nvSpPr>
          <p:cNvPr id="2249" name="Google Shape;2249;p187"/>
          <p:cNvSpPr/>
          <p:nvPr/>
        </p:nvSpPr>
        <p:spPr>
          <a:xfrm>
            <a:off x="6638760" y="4025356"/>
            <a:ext cx="484015" cy="484012"/>
          </a:xfrm>
          <a:prstGeom prst="ellipse">
            <a:avLst/>
          </a:prstGeom>
          <a:noFill/>
          <a:ln>
            <a:noFill/>
          </a:ln>
        </p:spPr>
        <p:txBody>
          <a:bodyPr spcFirstLastPara="1" wrap="square" lIns="0" tIns="0" rIns="0" bIns="0" anchor="ctr" anchorCtr="0">
            <a:noAutofit/>
          </a:bodyPr>
          <a:lstStyle/>
          <a:p>
            <a:pPr marL="0" marR="0" lvl="0" indent="0" algn="ctr" rtl="0">
              <a:lnSpc>
                <a:spcPct val="85000"/>
              </a:lnSpc>
              <a:spcBef>
                <a:spcPts val="0"/>
              </a:spcBef>
              <a:spcAft>
                <a:spcPts val="0"/>
              </a:spcAft>
              <a:buNone/>
            </a:pPr>
            <a:endParaRPr sz="1600">
              <a:latin typeface="Arial"/>
              <a:ea typeface="Arial"/>
              <a:cs typeface="Arial"/>
              <a:sym typeface="Arial"/>
            </a:endParaRPr>
          </a:p>
        </p:txBody>
      </p:sp>
      <p:sp>
        <p:nvSpPr>
          <p:cNvPr id="2250" name="Google Shape;2250;p187"/>
          <p:cNvSpPr/>
          <p:nvPr/>
        </p:nvSpPr>
        <p:spPr>
          <a:xfrm>
            <a:off x="5429688" y="3109252"/>
            <a:ext cx="1063751" cy="1063747"/>
          </a:xfrm>
          <a:prstGeom prst="ellipse">
            <a:avLst/>
          </a:prstGeom>
          <a:noFill/>
          <a:ln>
            <a:noFill/>
          </a:ln>
        </p:spPr>
        <p:txBody>
          <a:bodyPr spcFirstLastPara="1" wrap="square" lIns="0" tIns="0" rIns="0" bIns="0" anchor="ctr" anchorCtr="0">
            <a:noAutofit/>
          </a:bodyPr>
          <a:lstStyle/>
          <a:p>
            <a:pPr marL="0" marR="0" lvl="0" indent="0" algn="ctr" rtl="0">
              <a:lnSpc>
                <a:spcPct val="85000"/>
              </a:lnSpc>
              <a:spcBef>
                <a:spcPts val="0"/>
              </a:spcBef>
              <a:spcAft>
                <a:spcPts val="0"/>
              </a:spcAft>
              <a:buNone/>
            </a:pPr>
            <a:endParaRPr sz="1600">
              <a:latin typeface="Arial"/>
              <a:ea typeface="Arial"/>
              <a:cs typeface="Arial"/>
              <a:sym typeface="Arial"/>
            </a:endParaRPr>
          </a:p>
        </p:txBody>
      </p:sp>
      <p:sp>
        <p:nvSpPr>
          <p:cNvPr id="2251" name="Google Shape;2251;p187"/>
          <p:cNvSpPr/>
          <p:nvPr/>
        </p:nvSpPr>
        <p:spPr>
          <a:xfrm>
            <a:off x="6078636" y="2677767"/>
            <a:ext cx="609409" cy="609407"/>
          </a:xfrm>
          <a:prstGeom prst="ellipse">
            <a:avLst/>
          </a:prstGeom>
          <a:noFill/>
          <a:ln>
            <a:noFill/>
          </a:ln>
        </p:spPr>
        <p:txBody>
          <a:bodyPr spcFirstLastPara="1" wrap="square" lIns="0" tIns="0" rIns="0" bIns="0" anchor="ctr" anchorCtr="0">
            <a:noAutofit/>
          </a:bodyPr>
          <a:lstStyle/>
          <a:p>
            <a:pPr marL="0" marR="0" lvl="0" indent="0" algn="ctr" rtl="0">
              <a:lnSpc>
                <a:spcPct val="85000"/>
              </a:lnSpc>
              <a:spcBef>
                <a:spcPts val="0"/>
              </a:spcBef>
              <a:spcAft>
                <a:spcPts val="0"/>
              </a:spcAft>
              <a:buNone/>
            </a:pPr>
            <a:endParaRPr sz="1600">
              <a:latin typeface="Arial"/>
              <a:ea typeface="Arial"/>
              <a:cs typeface="Arial"/>
              <a:sym typeface="Arial"/>
            </a:endParaRPr>
          </a:p>
        </p:txBody>
      </p:sp>
      <p:sp>
        <p:nvSpPr>
          <p:cNvPr id="2252" name="Google Shape;2252;p187"/>
          <p:cNvSpPr/>
          <p:nvPr/>
        </p:nvSpPr>
        <p:spPr>
          <a:xfrm>
            <a:off x="7124003" y="3188580"/>
            <a:ext cx="380216" cy="380212"/>
          </a:xfrm>
          <a:prstGeom prst="ellipse">
            <a:avLst/>
          </a:prstGeom>
          <a:noFill/>
          <a:ln>
            <a:noFill/>
          </a:ln>
        </p:spPr>
        <p:txBody>
          <a:bodyPr spcFirstLastPara="1" wrap="square" lIns="0" tIns="0" rIns="0" bIns="0" anchor="ctr" anchorCtr="0">
            <a:noAutofit/>
          </a:bodyPr>
          <a:lstStyle/>
          <a:p>
            <a:pPr marL="0" marR="0" lvl="0" indent="0" algn="ctr" rtl="0">
              <a:lnSpc>
                <a:spcPct val="85000"/>
              </a:lnSpc>
              <a:spcBef>
                <a:spcPts val="0"/>
              </a:spcBef>
              <a:spcAft>
                <a:spcPts val="0"/>
              </a:spcAft>
              <a:buNone/>
            </a:pPr>
            <a:endParaRPr sz="1600">
              <a:latin typeface="Arial"/>
              <a:ea typeface="Arial"/>
              <a:cs typeface="Arial"/>
              <a:sym typeface="Arial"/>
            </a:endParaRPr>
          </a:p>
        </p:txBody>
      </p:sp>
      <p:sp>
        <p:nvSpPr>
          <p:cNvPr id="2253" name="Google Shape;2253;p187"/>
          <p:cNvSpPr/>
          <p:nvPr/>
        </p:nvSpPr>
        <p:spPr>
          <a:xfrm>
            <a:off x="6133229" y="3034071"/>
            <a:ext cx="927287" cy="927283"/>
          </a:xfrm>
          <a:prstGeom prst="ellipse">
            <a:avLst/>
          </a:prstGeom>
          <a:noFill/>
          <a:ln>
            <a:noFill/>
          </a:ln>
        </p:spPr>
        <p:txBody>
          <a:bodyPr spcFirstLastPara="1" wrap="square" lIns="0" tIns="0" rIns="0" bIns="0" anchor="ctr" anchorCtr="0">
            <a:noAutofit/>
          </a:bodyPr>
          <a:lstStyle/>
          <a:p>
            <a:pPr marL="0" marR="0" lvl="0" indent="0" algn="ctr" rtl="0">
              <a:lnSpc>
                <a:spcPct val="85000"/>
              </a:lnSpc>
              <a:spcBef>
                <a:spcPts val="0"/>
              </a:spcBef>
              <a:spcAft>
                <a:spcPts val="0"/>
              </a:spcAft>
              <a:buNone/>
            </a:pPr>
            <a:endParaRPr sz="1600">
              <a:latin typeface="Arial"/>
              <a:ea typeface="Arial"/>
              <a:cs typeface="Arial"/>
              <a:sym typeface="Arial"/>
            </a:endParaRPr>
          </a:p>
        </p:txBody>
      </p:sp>
      <p:sp>
        <p:nvSpPr>
          <p:cNvPr id="2254" name="Google Shape;2254;p187"/>
          <p:cNvSpPr/>
          <p:nvPr/>
        </p:nvSpPr>
        <p:spPr>
          <a:xfrm>
            <a:off x="5978726" y="2685911"/>
            <a:ext cx="498571" cy="498569"/>
          </a:xfrm>
          <a:prstGeom prst="ellipse">
            <a:avLst/>
          </a:prstGeom>
          <a:noFill/>
          <a:ln>
            <a:noFill/>
          </a:ln>
        </p:spPr>
        <p:txBody>
          <a:bodyPr spcFirstLastPara="1" wrap="square" lIns="0" tIns="0" rIns="0" bIns="0" anchor="ctr" anchorCtr="0">
            <a:noAutofit/>
          </a:bodyPr>
          <a:lstStyle/>
          <a:p>
            <a:pPr marL="0" marR="0" lvl="0" indent="0" algn="ctr" rtl="0">
              <a:lnSpc>
                <a:spcPct val="85000"/>
              </a:lnSpc>
              <a:spcBef>
                <a:spcPts val="0"/>
              </a:spcBef>
              <a:spcAft>
                <a:spcPts val="0"/>
              </a:spcAft>
              <a:buNone/>
            </a:pPr>
            <a:endParaRPr sz="1600">
              <a:latin typeface="Arial"/>
              <a:ea typeface="Arial"/>
              <a:cs typeface="Arial"/>
              <a:sym typeface="Arial"/>
            </a:endParaRPr>
          </a:p>
        </p:txBody>
      </p:sp>
      <p:sp>
        <p:nvSpPr>
          <p:cNvPr id="2255" name="Google Shape;2255;p187"/>
          <p:cNvSpPr/>
          <p:nvPr/>
        </p:nvSpPr>
        <p:spPr>
          <a:xfrm>
            <a:off x="5809374" y="2979004"/>
            <a:ext cx="237643" cy="237640"/>
          </a:xfrm>
          <a:prstGeom prst="ellipse">
            <a:avLst/>
          </a:prstGeom>
          <a:noFill/>
          <a:ln>
            <a:noFill/>
          </a:ln>
        </p:spPr>
        <p:txBody>
          <a:bodyPr spcFirstLastPara="1" wrap="square" lIns="0" tIns="0" rIns="0" bIns="0" anchor="ctr" anchorCtr="0">
            <a:noAutofit/>
          </a:bodyPr>
          <a:lstStyle/>
          <a:p>
            <a:pPr marL="0" marR="0" lvl="0" indent="0" algn="ctr" rtl="0">
              <a:lnSpc>
                <a:spcPct val="85000"/>
              </a:lnSpc>
              <a:spcBef>
                <a:spcPts val="0"/>
              </a:spcBef>
              <a:spcAft>
                <a:spcPts val="0"/>
              </a:spcAft>
              <a:buNone/>
            </a:pPr>
            <a:endParaRPr sz="1600">
              <a:latin typeface="Arial"/>
              <a:ea typeface="Arial"/>
              <a:cs typeface="Arial"/>
              <a:sym typeface="Arial"/>
            </a:endParaRPr>
          </a:p>
        </p:txBody>
      </p:sp>
      <p:sp>
        <p:nvSpPr>
          <p:cNvPr id="2256" name="Google Shape;2256;p187"/>
          <p:cNvSpPr/>
          <p:nvPr/>
        </p:nvSpPr>
        <p:spPr>
          <a:xfrm>
            <a:off x="5971714" y="2929776"/>
            <a:ext cx="807877" cy="807867"/>
          </a:xfrm>
          <a:prstGeom prst="ellipse">
            <a:avLst/>
          </a:prstGeom>
          <a:noFill/>
          <a:ln>
            <a:noFill/>
          </a:ln>
        </p:spPr>
        <p:txBody>
          <a:bodyPr spcFirstLastPara="1" wrap="square" lIns="0" tIns="0" rIns="0" bIns="0" anchor="ctr" anchorCtr="0">
            <a:noAutofit/>
          </a:bodyPr>
          <a:lstStyle/>
          <a:p>
            <a:pPr marL="0" marR="0" lvl="0" indent="0" algn="ctr" rtl="0">
              <a:lnSpc>
                <a:spcPct val="85000"/>
              </a:lnSpc>
              <a:spcBef>
                <a:spcPts val="0"/>
              </a:spcBef>
              <a:spcAft>
                <a:spcPts val="0"/>
              </a:spcAft>
              <a:buNone/>
            </a:pPr>
            <a:endParaRPr sz="1600">
              <a:latin typeface="Arial"/>
              <a:ea typeface="Arial"/>
              <a:cs typeface="Arial"/>
              <a:sym typeface="Arial"/>
            </a:endParaRPr>
          </a:p>
        </p:txBody>
      </p:sp>
      <p:sp>
        <p:nvSpPr>
          <p:cNvPr id="2257" name="Google Shape;2257;p187"/>
          <p:cNvSpPr/>
          <p:nvPr/>
        </p:nvSpPr>
        <p:spPr>
          <a:xfrm>
            <a:off x="6321115" y="3130369"/>
            <a:ext cx="189783" cy="189779"/>
          </a:xfrm>
          <a:prstGeom prst="ellipse">
            <a:avLst/>
          </a:prstGeom>
          <a:noFill/>
          <a:ln>
            <a:noFill/>
          </a:ln>
        </p:spPr>
        <p:txBody>
          <a:bodyPr spcFirstLastPara="1" wrap="square" lIns="0" tIns="0" rIns="0" bIns="0" anchor="ctr" anchorCtr="0">
            <a:noAutofit/>
          </a:bodyPr>
          <a:lstStyle/>
          <a:p>
            <a:pPr marL="0" marR="0" lvl="0" indent="0" algn="ctr" rtl="0">
              <a:lnSpc>
                <a:spcPct val="85000"/>
              </a:lnSpc>
              <a:spcBef>
                <a:spcPts val="0"/>
              </a:spcBef>
              <a:spcAft>
                <a:spcPts val="0"/>
              </a:spcAft>
              <a:buNone/>
            </a:pPr>
            <a:endParaRPr sz="1600">
              <a:latin typeface="Arial"/>
              <a:ea typeface="Arial"/>
              <a:cs typeface="Arial"/>
              <a:sym typeface="Arial"/>
            </a:endParaRPr>
          </a:p>
        </p:txBody>
      </p:sp>
      <p:sp>
        <p:nvSpPr>
          <p:cNvPr id="2258" name="Google Shape;2258;p187"/>
          <p:cNvSpPr/>
          <p:nvPr/>
        </p:nvSpPr>
        <p:spPr>
          <a:xfrm>
            <a:off x="1202132" y="6262261"/>
            <a:ext cx="555565" cy="350340"/>
          </a:xfrm>
          <a:custGeom>
            <a:avLst/>
            <a:gdLst/>
            <a:ahLst/>
            <a:cxnLst/>
            <a:rect l="l" t="t" r="r" b="b"/>
            <a:pathLst>
              <a:path w="888" h="560" extrusionOk="0">
                <a:moveTo>
                  <a:pt x="730" y="247"/>
                </a:moveTo>
                <a:cubicBezTo>
                  <a:pt x="725" y="247"/>
                  <a:pt x="721" y="247"/>
                  <a:pt x="716" y="248"/>
                </a:cubicBezTo>
                <a:cubicBezTo>
                  <a:pt x="699" y="136"/>
                  <a:pt x="616" y="49"/>
                  <a:pt x="502" y="25"/>
                </a:cubicBezTo>
                <a:cubicBezTo>
                  <a:pt x="386" y="0"/>
                  <a:pt x="272" y="49"/>
                  <a:pt x="210" y="149"/>
                </a:cubicBezTo>
                <a:cubicBezTo>
                  <a:pt x="154" y="149"/>
                  <a:pt x="103" y="169"/>
                  <a:pt x="63" y="207"/>
                </a:cubicBezTo>
                <a:cubicBezTo>
                  <a:pt x="23" y="246"/>
                  <a:pt x="0" y="298"/>
                  <a:pt x="0" y="354"/>
                </a:cubicBezTo>
                <a:cubicBezTo>
                  <a:pt x="0" y="462"/>
                  <a:pt x="83" y="550"/>
                  <a:pt x="191" y="559"/>
                </a:cubicBezTo>
                <a:cubicBezTo>
                  <a:pt x="546" y="560"/>
                  <a:pt x="546" y="560"/>
                  <a:pt x="546" y="560"/>
                </a:cubicBezTo>
                <a:cubicBezTo>
                  <a:pt x="730" y="560"/>
                  <a:pt x="730" y="560"/>
                  <a:pt x="730" y="560"/>
                </a:cubicBezTo>
                <a:cubicBezTo>
                  <a:pt x="817" y="560"/>
                  <a:pt x="888" y="490"/>
                  <a:pt x="888" y="404"/>
                </a:cubicBezTo>
                <a:cubicBezTo>
                  <a:pt x="888" y="317"/>
                  <a:pt x="817" y="247"/>
                  <a:pt x="730" y="247"/>
                </a:cubicBezTo>
                <a:close/>
                <a:moveTo>
                  <a:pt x="730" y="528"/>
                </a:moveTo>
                <a:cubicBezTo>
                  <a:pt x="546" y="528"/>
                  <a:pt x="546" y="528"/>
                  <a:pt x="546" y="528"/>
                </a:cubicBezTo>
                <a:cubicBezTo>
                  <a:pt x="191" y="527"/>
                  <a:pt x="191" y="527"/>
                  <a:pt x="191" y="527"/>
                </a:cubicBezTo>
                <a:cubicBezTo>
                  <a:pt x="102" y="520"/>
                  <a:pt x="32" y="445"/>
                  <a:pt x="32" y="354"/>
                </a:cubicBezTo>
                <a:cubicBezTo>
                  <a:pt x="32" y="307"/>
                  <a:pt x="51" y="263"/>
                  <a:pt x="85" y="230"/>
                </a:cubicBezTo>
                <a:cubicBezTo>
                  <a:pt x="119" y="198"/>
                  <a:pt x="162" y="181"/>
                  <a:pt x="210" y="181"/>
                </a:cubicBezTo>
                <a:cubicBezTo>
                  <a:pt x="228" y="181"/>
                  <a:pt x="228" y="181"/>
                  <a:pt x="228" y="181"/>
                </a:cubicBezTo>
                <a:cubicBezTo>
                  <a:pt x="237" y="165"/>
                  <a:pt x="237" y="165"/>
                  <a:pt x="237" y="165"/>
                </a:cubicBezTo>
                <a:cubicBezTo>
                  <a:pt x="282" y="93"/>
                  <a:pt x="358" y="51"/>
                  <a:pt x="442" y="51"/>
                </a:cubicBezTo>
                <a:cubicBezTo>
                  <a:pt x="460" y="51"/>
                  <a:pt x="478" y="52"/>
                  <a:pt x="496" y="56"/>
                </a:cubicBezTo>
                <a:cubicBezTo>
                  <a:pt x="597" y="78"/>
                  <a:pt x="669" y="153"/>
                  <a:pt x="684" y="253"/>
                </a:cubicBezTo>
                <a:cubicBezTo>
                  <a:pt x="689" y="283"/>
                  <a:pt x="689" y="283"/>
                  <a:pt x="689" y="283"/>
                </a:cubicBezTo>
                <a:cubicBezTo>
                  <a:pt x="719" y="280"/>
                  <a:pt x="719" y="280"/>
                  <a:pt x="719" y="280"/>
                </a:cubicBezTo>
                <a:cubicBezTo>
                  <a:pt x="723" y="279"/>
                  <a:pt x="726" y="279"/>
                  <a:pt x="730" y="279"/>
                </a:cubicBezTo>
                <a:cubicBezTo>
                  <a:pt x="799" y="279"/>
                  <a:pt x="856" y="335"/>
                  <a:pt x="856" y="404"/>
                </a:cubicBezTo>
                <a:cubicBezTo>
                  <a:pt x="856" y="472"/>
                  <a:pt x="799" y="528"/>
                  <a:pt x="730" y="528"/>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259" name="Google Shape;2259;p187"/>
          <p:cNvSpPr/>
          <p:nvPr/>
        </p:nvSpPr>
        <p:spPr>
          <a:xfrm>
            <a:off x="2024983" y="844855"/>
            <a:ext cx="472532" cy="472532"/>
          </a:xfrm>
          <a:custGeom>
            <a:avLst/>
            <a:gdLst/>
            <a:ahLst/>
            <a:cxnLst/>
            <a:rect l="l" t="t" r="r" b="b"/>
            <a:pathLst>
              <a:path w="821" h="821" extrusionOk="0">
                <a:moveTo>
                  <a:pt x="729" y="669"/>
                </a:moveTo>
                <a:cubicBezTo>
                  <a:pt x="787" y="598"/>
                  <a:pt x="821" y="508"/>
                  <a:pt x="821" y="411"/>
                </a:cubicBezTo>
                <a:cubicBezTo>
                  <a:pt x="821" y="184"/>
                  <a:pt x="637" y="0"/>
                  <a:pt x="410" y="0"/>
                </a:cubicBezTo>
                <a:cubicBezTo>
                  <a:pt x="184" y="0"/>
                  <a:pt x="0" y="184"/>
                  <a:pt x="0" y="411"/>
                </a:cubicBezTo>
                <a:cubicBezTo>
                  <a:pt x="0" y="637"/>
                  <a:pt x="184" y="821"/>
                  <a:pt x="410" y="821"/>
                </a:cubicBezTo>
                <a:cubicBezTo>
                  <a:pt x="539" y="821"/>
                  <a:pt x="653" y="762"/>
                  <a:pt x="729" y="670"/>
                </a:cubicBezTo>
                <a:cubicBezTo>
                  <a:pt x="729" y="670"/>
                  <a:pt x="729" y="670"/>
                  <a:pt x="729" y="670"/>
                </a:cubicBezTo>
                <a:lnTo>
                  <a:pt x="729" y="669"/>
                </a:lnTo>
                <a:close/>
                <a:moveTo>
                  <a:pt x="789" y="411"/>
                </a:moveTo>
                <a:cubicBezTo>
                  <a:pt x="789" y="495"/>
                  <a:pt x="761" y="574"/>
                  <a:pt x="714" y="637"/>
                </a:cubicBezTo>
                <a:cubicBezTo>
                  <a:pt x="669" y="635"/>
                  <a:pt x="624" y="629"/>
                  <a:pt x="580" y="622"/>
                </a:cubicBezTo>
                <a:cubicBezTo>
                  <a:pt x="580" y="621"/>
                  <a:pt x="580" y="620"/>
                  <a:pt x="580" y="619"/>
                </a:cubicBezTo>
                <a:cubicBezTo>
                  <a:pt x="580" y="574"/>
                  <a:pt x="544" y="537"/>
                  <a:pt x="499" y="537"/>
                </a:cubicBezTo>
                <a:cubicBezTo>
                  <a:pt x="493" y="537"/>
                  <a:pt x="487" y="538"/>
                  <a:pt x="482" y="539"/>
                </a:cubicBezTo>
                <a:cubicBezTo>
                  <a:pt x="456" y="471"/>
                  <a:pt x="436" y="401"/>
                  <a:pt x="424" y="329"/>
                </a:cubicBezTo>
                <a:cubicBezTo>
                  <a:pt x="437" y="326"/>
                  <a:pt x="449" y="319"/>
                  <a:pt x="459" y="309"/>
                </a:cubicBezTo>
                <a:cubicBezTo>
                  <a:pt x="474" y="293"/>
                  <a:pt x="483" y="273"/>
                  <a:pt x="483" y="251"/>
                </a:cubicBezTo>
                <a:cubicBezTo>
                  <a:pt x="483" y="236"/>
                  <a:pt x="479" y="223"/>
                  <a:pt x="472" y="211"/>
                </a:cubicBezTo>
                <a:cubicBezTo>
                  <a:pt x="525" y="172"/>
                  <a:pt x="581" y="138"/>
                  <a:pt x="639" y="109"/>
                </a:cubicBezTo>
                <a:cubicBezTo>
                  <a:pt x="730" y="178"/>
                  <a:pt x="789" y="288"/>
                  <a:pt x="789" y="411"/>
                </a:cubicBezTo>
                <a:close/>
                <a:moveTo>
                  <a:pt x="534" y="654"/>
                </a:moveTo>
                <a:cubicBezTo>
                  <a:pt x="525" y="664"/>
                  <a:pt x="512" y="669"/>
                  <a:pt x="499" y="669"/>
                </a:cubicBezTo>
                <a:cubicBezTo>
                  <a:pt x="471" y="669"/>
                  <a:pt x="449" y="647"/>
                  <a:pt x="449" y="619"/>
                </a:cubicBezTo>
                <a:cubicBezTo>
                  <a:pt x="449" y="606"/>
                  <a:pt x="454" y="593"/>
                  <a:pt x="464" y="584"/>
                </a:cubicBezTo>
                <a:cubicBezTo>
                  <a:pt x="473" y="575"/>
                  <a:pt x="485" y="569"/>
                  <a:pt x="499" y="569"/>
                </a:cubicBezTo>
                <a:cubicBezTo>
                  <a:pt x="526" y="569"/>
                  <a:pt x="548" y="592"/>
                  <a:pt x="548" y="619"/>
                </a:cubicBezTo>
                <a:cubicBezTo>
                  <a:pt x="548" y="632"/>
                  <a:pt x="543" y="645"/>
                  <a:pt x="534" y="654"/>
                </a:cubicBezTo>
                <a:close/>
                <a:moveTo>
                  <a:pt x="426" y="583"/>
                </a:moveTo>
                <a:cubicBezTo>
                  <a:pt x="373" y="565"/>
                  <a:pt x="322" y="544"/>
                  <a:pt x="273" y="519"/>
                </a:cubicBezTo>
                <a:cubicBezTo>
                  <a:pt x="275" y="511"/>
                  <a:pt x="276" y="503"/>
                  <a:pt x="276" y="495"/>
                </a:cubicBezTo>
                <a:cubicBezTo>
                  <a:pt x="276" y="495"/>
                  <a:pt x="276" y="495"/>
                  <a:pt x="276" y="495"/>
                </a:cubicBezTo>
                <a:cubicBezTo>
                  <a:pt x="276" y="469"/>
                  <a:pt x="264" y="447"/>
                  <a:pt x="246" y="432"/>
                </a:cubicBezTo>
                <a:cubicBezTo>
                  <a:pt x="278" y="390"/>
                  <a:pt x="312" y="351"/>
                  <a:pt x="350" y="314"/>
                </a:cubicBezTo>
                <a:cubicBezTo>
                  <a:pt x="362" y="324"/>
                  <a:pt x="376" y="330"/>
                  <a:pt x="392" y="332"/>
                </a:cubicBezTo>
                <a:cubicBezTo>
                  <a:pt x="405" y="407"/>
                  <a:pt x="425" y="481"/>
                  <a:pt x="452" y="552"/>
                </a:cubicBezTo>
                <a:cubicBezTo>
                  <a:pt x="448" y="555"/>
                  <a:pt x="444" y="558"/>
                  <a:pt x="441" y="561"/>
                </a:cubicBezTo>
                <a:cubicBezTo>
                  <a:pt x="435" y="568"/>
                  <a:pt x="429" y="575"/>
                  <a:pt x="426" y="583"/>
                </a:cubicBezTo>
                <a:close/>
                <a:moveTo>
                  <a:pt x="145" y="495"/>
                </a:moveTo>
                <a:cubicBezTo>
                  <a:pt x="145" y="482"/>
                  <a:pt x="150" y="469"/>
                  <a:pt x="159" y="460"/>
                </a:cubicBezTo>
                <a:cubicBezTo>
                  <a:pt x="169" y="451"/>
                  <a:pt x="181" y="445"/>
                  <a:pt x="194" y="445"/>
                </a:cubicBezTo>
                <a:cubicBezTo>
                  <a:pt x="222" y="445"/>
                  <a:pt x="244" y="468"/>
                  <a:pt x="244" y="495"/>
                </a:cubicBezTo>
                <a:cubicBezTo>
                  <a:pt x="244" y="508"/>
                  <a:pt x="239" y="521"/>
                  <a:pt x="230" y="530"/>
                </a:cubicBezTo>
                <a:cubicBezTo>
                  <a:pt x="220" y="540"/>
                  <a:pt x="208" y="545"/>
                  <a:pt x="194" y="545"/>
                </a:cubicBezTo>
                <a:cubicBezTo>
                  <a:pt x="167" y="545"/>
                  <a:pt x="145" y="523"/>
                  <a:pt x="145" y="495"/>
                </a:cubicBezTo>
                <a:close/>
                <a:moveTo>
                  <a:pt x="451" y="186"/>
                </a:moveTo>
                <a:cubicBezTo>
                  <a:pt x="439" y="177"/>
                  <a:pt x="424" y="171"/>
                  <a:pt x="408" y="169"/>
                </a:cubicBezTo>
                <a:cubicBezTo>
                  <a:pt x="408" y="159"/>
                  <a:pt x="408" y="149"/>
                  <a:pt x="408" y="138"/>
                </a:cubicBezTo>
                <a:cubicBezTo>
                  <a:pt x="408" y="103"/>
                  <a:pt x="409" y="67"/>
                  <a:pt x="413" y="32"/>
                </a:cubicBezTo>
                <a:cubicBezTo>
                  <a:pt x="485" y="32"/>
                  <a:pt x="552" y="53"/>
                  <a:pt x="609" y="89"/>
                </a:cubicBezTo>
                <a:cubicBezTo>
                  <a:pt x="554" y="117"/>
                  <a:pt x="501" y="150"/>
                  <a:pt x="451" y="186"/>
                </a:cubicBezTo>
                <a:close/>
                <a:moveTo>
                  <a:pt x="401" y="201"/>
                </a:moveTo>
                <a:cubicBezTo>
                  <a:pt x="428" y="201"/>
                  <a:pt x="451" y="223"/>
                  <a:pt x="451" y="251"/>
                </a:cubicBezTo>
                <a:cubicBezTo>
                  <a:pt x="451" y="264"/>
                  <a:pt x="446" y="277"/>
                  <a:pt x="436" y="286"/>
                </a:cubicBezTo>
                <a:cubicBezTo>
                  <a:pt x="427" y="295"/>
                  <a:pt x="414" y="301"/>
                  <a:pt x="401" y="301"/>
                </a:cubicBezTo>
                <a:cubicBezTo>
                  <a:pt x="374" y="301"/>
                  <a:pt x="351" y="278"/>
                  <a:pt x="351" y="251"/>
                </a:cubicBezTo>
                <a:cubicBezTo>
                  <a:pt x="351" y="238"/>
                  <a:pt x="356" y="225"/>
                  <a:pt x="366" y="216"/>
                </a:cubicBezTo>
                <a:cubicBezTo>
                  <a:pt x="375" y="206"/>
                  <a:pt x="388" y="201"/>
                  <a:pt x="401" y="201"/>
                </a:cubicBezTo>
                <a:close/>
                <a:moveTo>
                  <a:pt x="380" y="33"/>
                </a:moveTo>
                <a:cubicBezTo>
                  <a:pt x="377" y="68"/>
                  <a:pt x="376" y="103"/>
                  <a:pt x="376" y="138"/>
                </a:cubicBezTo>
                <a:cubicBezTo>
                  <a:pt x="376" y="150"/>
                  <a:pt x="376" y="161"/>
                  <a:pt x="376" y="173"/>
                </a:cubicBezTo>
                <a:cubicBezTo>
                  <a:pt x="364" y="177"/>
                  <a:pt x="353" y="184"/>
                  <a:pt x="343" y="193"/>
                </a:cubicBezTo>
                <a:cubicBezTo>
                  <a:pt x="328" y="208"/>
                  <a:pt x="319" y="229"/>
                  <a:pt x="319" y="251"/>
                </a:cubicBezTo>
                <a:cubicBezTo>
                  <a:pt x="319" y="265"/>
                  <a:pt x="323" y="278"/>
                  <a:pt x="329" y="290"/>
                </a:cubicBezTo>
                <a:cubicBezTo>
                  <a:pt x="289" y="329"/>
                  <a:pt x="251" y="372"/>
                  <a:pt x="217" y="417"/>
                </a:cubicBezTo>
                <a:cubicBezTo>
                  <a:pt x="210" y="415"/>
                  <a:pt x="202" y="413"/>
                  <a:pt x="194" y="413"/>
                </a:cubicBezTo>
                <a:cubicBezTo>
                  <a:pt x="173" y="413"/>
                  <a:pt x="152" y="422"/>
                  <a:pt x="137" y="437"/>
                </a:cubicBezTo>
                <a:cubicBezTo>
                  <a:pt x="136" y="437"/>
                  <a:pt x="136" y="438"/>
                  <a:pt x="136" y="438"/>
                </a:cubicBezTo>
                <a:cubicBezTo>
                  <a:pt x="101" y="413"/>
                  <a:pt x="67" y="387"/>
                  <a:pt x="35" y="359"/>
                </a:cubicBezTo>
                <a:cubicBezTo>
                  <a:pt x="60" y="184"/>
                  <a:pt x="203" y="47"/>
                  <a:pt x="380" y="33"/>
                </a:cubicBezTo>
                <a:close/>
                <a:moveTo>
                  <a:pt x="32" y="398"/>
                </a:moveTo>
                <a:cubicBezTo>
                  <a:pt x="60" y="421"/>
                  <a:pt x="89" y="444"/>
                  <a:pt x="119" y="464"/>
                </a:cubicBezTo>
                <a:cubicBezTo>
                  <a:pt x="115" y="474"/>
                  <a:pt x="113" y="484"/>
                  <a:pt x="113" y="495"/>
                </a:cubicBezTo>
                <a:cubicBezTo>
                  <a:pt x="113" y="515"/>
                  <a:pt x="119" y="533"/>
                  <a:pt x="131" y="547"/>
                </a:cubicBezTo>
                <a:cubicBezTo>
                  <a:pt x="118" y="570"/>
                  <a:pt x="105" y="594"/>
                  <a:pt x="94" y="618"/>
                </a:cubicBezTo>
                <a:cubicBezTo>
                  <a:pt x="55" y="558"/>
                  <a:pt x="32" y="487"/>
                  <a:pt x="32" y="411"/>
                </a:cubicBezTo>
                <a:cubicBezTo>
                  <a:pt x="32" y="406"/>
                  <a:pt x="32" y="402"/>
                  <a:pt x="32" y="398"/>
                </a:cubicBezTo>
                <a:close/>
                <a:moveTo>
                  <a:pt x="115" y="647"/>
                </a:moveTo>
                <a:cubicBezTo>
                  <a:pt x="128" y="620"/>
                  <a:pt x="141" y="593"/>
                  <a:pt x="156" y="567"/>
                </a:cubicBezTo>
                <a:cubicBezTo>
                  <a:pt x="167" y="573"/>
                  <a:pt x="180" y="577"/>
                  <a:pt x="194" y="577"/>
                </a:cubicBezTo>
                <a:cubicBezTo>
                  <a:pt x="216" y="577"/>
                  <a:pt x="237" y="568"/>
                  <a:pt x="252" y="553"/>
                </a:cubicBezTo>
                <a:cubicBezTo>
                  <a:pt x="254" y="551"/>
                  <a:pt x="256" y="549"/>
                  <a:pt x="257" y="547"/>
                </a:cubicBezTo>
                <a:cubicBezTo>
                  <a:pt x="309" y="573"/>
                  <a:pt x="362" y="596"/>
                  <a:pt x="417" y="614"/>
                </a:cubicBezTo>
                <a:cubicBezTo>
                  <a:pt x="417" y="615"/>
                  <a:pt x="417" y="617"/>
                  <a:pt x="417" y="619"/>
                </a:cubicBezTo>
                <a:cubicBezTo>
                  <a:pt x="417" y="664"/>
                  <a:pt x="454" y="701"/>
                  <a:pt x="499" y="701"/>
                </a:cubicBezTo>
                <a:cubicBezTo>
                  <a:pt x="506" y="701"/>
                  <a:pt x="513" y="700"/>
                  <a:pt x="521" y="698"/>
                </a:cubicBezTo>
                <a:cubicBezTo>
                  <a:pt x="532" y="719"/>
                  <a:pt x="544" y="739"/>
                  <a:pt x="557" y="759"/>
                </a:cubicBezTo>
                <a:cubicBezTo>
                  <a:pt x="512" y="779"/>
                  <a:pt x="462" y="789"/>
                  <a:pt x="410" y="789"/>
                </a:cubicBezTo>
                <a:cubicBezTo>
                  <a:pt x="291" y="789"/>
                  <a:pt x="185" y="734"/>
                  <a:pt x="115" y="647"/>
                </a:cubicBezTo>
                <a:close/>
                <a:moveTo>
                  <a:pt x="586" y="746"/>
                </a:moveTo>
                <a:cubicBezTo>
                  <a:pt x="573" y="725"/>
                  <a:pt x="561" y="705"/>
                  <a:pt x="549" y="683"/>
                </a:cubicBezTo>
                <a:cubicBezTo>
                  <a:pt x="552" y="681"/>
                  <a:pt x="554" y="679"/>
                  <a:pt x="557" y="677"/>
                </a:cubicBezTo>
                <a:cubicBezTo>
                  <a:pt x="564" y="670"/>
                  <a:pt x="569" y="662"/>
                  <a:pt x="573" y="653"/>
                </a:cubicBezTo>
                <a:cubicBezTo>
                  <a:pt x="611" y="660"/>
                  <a:pt x="650" y="664"/>
                  <a:pt x="688" y="667"/>
                </a:cubicBezTo>
                <a:cubicBezTo>
                  <a:pt x="659" y="699"/>
                  <a:pt x="625" y="725"/>
                  <a:pt x="586" y="746"/>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nvGrpSpPr>
          <p:cNvPr id="2260" name="Google Shape;2260;p187"/>
          <p:cNvGrpSpPr/>
          <p:nvPr/>
        </p:nvGrpSpPr>
        <p:grpSpPr>
          <a:xfrm>
            <a:off x="-299041" y="4770415"/>
            <a:ext cx="362321" cy="435265"/>
            <a:chOff x="9295503" y="621734"/>
            <a:chExt cx="247470" cy="297293"/>
          </a:xfrm>
        </p:grpSpPr>
        <p:sp>
          <p:nvSpPr>
            <p:cNvPr id="2261" name="Google Shape;2261;p187"/>
            <p:cNvSpPr/>
            <p:nvPr/>
          </p:nvSpPr>
          <p:spPr>
            <a:xfrm>
              <a:off x="9349437" y="748839"/>
              <a:ext cx="139603" cy="139768"/>
            </a:xfrm>
            <a:custGeom>
              <a:avLst/>
              <a:gdLst/>
              <a:ahLst/>
              <a:cxnLst/>
              <a:rect l="l" t="t" r="r" b="b"/>
              <a:pathLst>
                <a:path w="359" h="360" extrusionOk="0">
                  <a:moveTo>
                    <a:pt x="180" y="0"/>
                  </a:moveTo>
                  <a:cubicBezTo>
                    <a:pt x="80" y="0"/>
                    <a:pt x="0" y="81"/>
                    <a:pt x="0" y="180"/>
                  </a:cubicBezTo>
                  <a:cubicBezTo>
                    <a:pt x="0" y="279"/>
                    <a:pt x="80" y="360"/>
                    <a:pt x="180" y="360"/>
                  </a:cubicBezTo>
                  <a:cubicBezTo>
                    <a:pt x="279" y="360"/>
                    <a:pt x="359" y="279"/>
                    <a:pt x="359" y="180"/>
                  </a:cubicBezTo>
                  <a:cubicBezTo>
                    <a:pt x="359" y="81"/>
                    <a:pt x="279" y="0"/>
                    <a:pt x="180" y="0"/>
                  </a:cubicBezTo>
                  <a:close/>
                  <a:moveTo>
                    <a:pt x="180" y="328"/>
                  </a:moveTo>
                  <a:cubicBezTo>
                    <a:pt x="98" y="328"/>
                    <a:pt x="32" y="262"/>
                    <a:pt x="32" y="180"/>
                  </a:cubicBezTo>
                  <a:cubicBezTo>
                    <a:pt x="32" y="99"/>
                    <a:pt x="98" y="32"/>
                    <a:pt x="180" y="32"/>
                  </a:cubicBezTo>
                  <a:cubicBezTo>
                    <a:pt x="261" y="32"/>
                    <a:pt x="327" y="99"/>
                    <a:pt x="327" y="180"/>
                  </a:cubicBezTo>
                  <a:cubicBezTo>
                    <a:pt x="327" y="262"/>
                    <a:pt x="261" y="328"/>
                    <a:pt x="180" y="328"/>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262" name="Google Shape;2262;p187"/>
            <p:cNvSpPr/>
            <p:nvPr/>
          </p:nvSpPr>
          <p:spPr>
            <a:xfrm>
              <a:off x="9295503" y="621734"/>
              <a:ext cx="247470" cy="297293"/>
            </a:xfrm>
            <a:custGeom>
              <a:avLst/>
              <a:gdLst/>
              <a:ahLst/>
              <a:cxnLst/>
              <a:rect l="l" t="t" r="r" b="b"/>
              <a:pathLst>
                <a:path w="637" h="765" extrusionOk="0">
                  <a:moveTo>
                    <a:pt x="589" y="252"/>
                  </a:moveTo>
                  <a:cubicBezTo>
                    <a:pt x="499" y="252"/>
                    <a:pt x="499" y="252"/>
                    <a:pt x="499" y="252"/>
                  </a:cubicBezTo>
                  <a:cubicBezTo>
                    <a:pt x="499" y="180"/>
                    <a:pt x="499" y="180"/>
                    <a:pt x="499" y="180"/>
                  </a:cubicBezTo>
                  <a:cubicBezTo>
                    <a:pt x="499" y="81"/>
                    <a:pt x="418" y="0"/>
                    <a:pt x="319" y="0"/>
                  </a:cubicBezTo>
                  <a:cubicBezTo>
                    <a:pt x="219" y="0"/>
                    <a:pt x="139" y="81"/>
                    <a:pt x="139" y="180"/>
                  </a:cubicBezTo>
                  <a:cubicBezTo>
                    <a:pt x="139" y="252"/>
                    <a:pt x="139" y="252"/>
                    <a:pt x="139" y="252"/>
                  </a:cubicBezTo>
                  <a:cubicBezTo>
                    <a:pt x="48" y="252"/>
                    <a:pt x="48" y="252"/>
                    <a:pt x="48" y="252"/>
                  </a:cubicBezTo>
                  <a:cubicBezTo>
                    <a:pt x="22" y="252"/>
                    <a:pt x="0" y="273"/>
                    <a:pt x="0" y="300"/>
                  </a:cubicBezTo>
                  <a:cubicBezTo>
                    <a:pt x="0" y="717"/>
                    <a:pt x="0" y="717"/>
                    <a:pt x="0" y="717"/>
                  </a:cubicBezTo>
                  <a:cubicBezTo>
                    <a:pt x="0" y="744"/>
                    <a:pt x="22" y="765"/>
                    <a:pt x="48" y="765"/>
                  </a:cubicBezTo>
                  <a:cubicBezTo>
                    <a:pt x="589" y="765"/>
                    <a:pt x="589" y="765"/>
                    <a:pt x="589" y="765"/>
                  </a:cubicBezTo>
                  <a:cubicBezTo>
                    <a:pt x="615" y="765"/>
                    <a:pt x="637" y="744"/>
                    <a:pt x="637" y="717"/>
                  </a:cubicBezTo>
                  <a:cubicBezTo>
                    <a:pt x="637" y="300"/>
                    <a:pt x="637" y="300"/>
                    <a:pt x="637" y="300"/>
                  </a:cubicBezTo>
                  <a:cubicBezTo>
                    <a:pt x="637" y="273"/>
                    <a:pt x="615" y="252"/>
                    <a:pt x="589" y="252"/>
                  </a:cubicBezTo>
                  <a:close/>
                  <a:moveTo>
                    <a:pt x="171" y="180"/>
                  </a:moveTo>
                  <a:cubicBezTo>
                    <a:pt x="171" y="98"/>
                    <a:pt x="237" y="32"/>
                    <a:pt x="319" y="32"/>
                  </a:cubicBezTo>
                  <a:cubicBezTo>
                    <a:pt x="400" y="32"/>
                    <a:pt x="467" y="98"/>
                    <a:pt x="467" y="180"/>
                  </a:cubicBezTo>
                  <a:cubicBezTo>
                    <a:pt x="467" y="252"/>
                    <a:pt x="467" y="252"/>
                    <a:pt x="467" y="252"/>
                  </a:cubicBezTo>
                  <a:cubicBezTo>
                    <a:pt x="171" y="252"/>
                    <a:pt x="171" y="252"/>
                    <a:pt x="171" y="252"/>
                  </a:cubicBezTo>
                  <a:lnTo>
                    <a:pt x="171" y="180"/>
                  </a:lnTo>
                  <a:close/>
                  <a:moveTo>
                    <a:pt x="605" y="717"/>
                  </a:moveTo>
                  <a:cubicBezTo>
                    <a:pt x="605" y="726"/>
                    <a:pt x="598" y="733"/>
                    <a:pt x="589" y="733"/>
                  </a:cubicBezTo>
                  <a:cubicBezTo>
                    <a:pt x="48" y="733"/>
                    <a:pt x="48" y="733"/>
                    <a:pt x="48" y="733"/>
                  </a:cubicBezTo>
                  <a:cubicBezTo>
                    <a:pt x="39" y="733"/>
                    <a:pt x="32" y="726"/>
                    <a:pt x="32" y="717"/>
                  </a:cubicBezTo>
                  <a:cubicBezTo>
                    <a:pt x="32" y="300"/>
                    <a:pt x="32" y="300"/>
                    <a:pt x="32" y="300"/>
                  </a:cubicBezTo>
                  <a:cubicBezTo>
                    <a:pt x="32" y="291"/>
                    <a:pt x="39" y="284"/>
                    <a:pt x="48" y="284"/>
                  </a:cubicBezTo>
                  <a:cubicBezTo>
                    <a:pt x="589" y="284"/>
                    <a:pt x="589" y="284"/>
                    <a:pt x="589" y="284"/>
                  </a:cubicBezTo>
                  <a:cubicBezTo>
                    <a:pt x="598" y="284"/>
                    <a:pt x="605" y="291"/>
                    <a:pt x="605" y="300"/>
                  </a:cubicBezTo>
                  <a:lnTo>
                    <a:pt x="605" y="717"/>
                  </a:ln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263" name="Google Shape;2263;p187"/>
            <p:cNvSpPr/>
            <p:nvPr/>
          </p:nvSpPr>
          <p:spPr>
            <a:xfrm>
              <a:off x="9394984" y="779588"/>
              <a:ext cx="48508" cy="79092"/>
            </a:xfrm>
            <a:custGeom>
              <a:avLst/>
              <a:gdLst/>
              <a:ahLst/>
              <a:cxnLst/>
              <a:rect l="l" t="t" r="r" b="b"/>
              <a:pathLst>
                <a:path w="125" h="204" extrusionOk="0">
                  <a:moveTo>
                    <a:pt x="63" y="0"/>
                  </a:moveTo>
                  <a:cubicBezTo>
                    <a:pt x="28" y="0"/>
                    <a:pt x="0" y="28"/>
                    <a:pt x="0" y="62"/>
                  </a:cubicBezTo>
                  <a:cubicBezTo>
                    <a:pt x="0" y="91"/>
                    <a:pt x="20" y="115"/>
                    <a:pt x="47" y="122"/>
                  </a:cubicBezTo>
                  <a:cubicBezTo>
                    <a:pt x="47" y="188"/>
                    <a:pt x="47" y="188"/>
                    <a:pt x="47" y="188"/>
                  </a:cubicBezTo>
                  <a:cubicBezTo>
                    <a:pt x="47" y="197"/>
                    <a:pt x="54" y="204"/>
                    <a:pt x="63" y="204"/>
                  </a:cubicBezTo>
                  <a:cubicBezTo>
                    <a:pt x="71" y="204"/>
                    <a:pt x="79" y="197"/>
                    <a:pt x="79" y="188"/>
                  </a:cubicBezTo>
                  <a:cubicBezTo>
                    <a:pt x="79" y="122"/>
                    <a:pt x="79" y="122"/>
                    <a:pt x="79" y="122"/>
                  </a:cubicBezTo>
                  <a:cubicBezTo>
                    <a:pt x="105" y="115"/>
                    <a:pt x="125" y="91"/>
                    <a:pt x="125" y="62"/>
                  </a:cubicBezTo>
                  <a:cubicBezTo>
                    <a:pt x="125" y="28"/>
                    <a:pt x="97" y="0"/>
                    <a:pt x="63" y="0"/>
                  </a:cubicBezTo>
                  <a:close/>
                  <a:moveTo>
                    <a:pt x="63" y="92"/>
                  </a:moveTo>
                  <a:cubicBezTo>
                    <a:pt x="46" y="92"/>
                    <a:pt x="32" y="79"/>
                    <a:pt x="32" y="62"/>
                  </a:cubicBezTo>
                  <a:cubicBezTo>
                    <a:pt x="32" y="46"/>
                    <a:pt x="46" y="32"/>
                    <a:pt x="63" y="32"/>
                  </a:cubicBezTo>
                  <a:cubicBezTo>
                    <a:pt x="79" y="32"/>
                    <a:pt x="93" y="46"/>
                    <a:pt x="93" y="62"/>
                  </a:cubicBezTo>
                  <a:cubicBezTo>
                    <a:pt x="93" y="79"/>
                    <a:pt x="79" y="92"/>
                    <a:pt x="63" y="92"/>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grpSp>
        <p:nvGrpSpPr>
          <p:cNvPr id="2264" name="Google Shape;2264;p187"/>
          <p:cNvGrpSpPr/>
          <p:nvPr/>
        </p:nvGrpSpPr>
        <p:grpSpPr>
          <a:xfrm>
            <a:off x="-253508" y="2319383"/>
            <a:ext cx="450871" cy="450872"/>
            <a:chOff x="7096980" y="1457522"/>
            <a:chExt cx="306218" cy="306218"/>
          </a:xfrm>
        </p:grpSpPr>
        <p:sp>
          <p:nvSpPr>
            <p:cNvPr id="2265" name="Google Shape;2265;p187"/>
            <p:cNvSpPr/>
            <p:nvPr/>
          </p:nvSpPr>
          <p:spPr>
            <a:xfrm>
              <a:off x="7096980" y="1457522"/>
              <a:ext cx="306218" cy="306218"/>
            </a:xfrm>
            <a:custGeom>
              <a:avLst/>
              <a:gdLst/>
              <a:ahLst/>
              <a:cxnLst/>
              <a:rect l="l" t="t" r="r" b="b"/>
              <a:pathLst>
                <a:path w="2860" h="2860" extrusionOk="0">
                  <a:moveTo>
                    <a:pt x="2748" y="873"/>
                  </a:moveTo>
                  <a:cubicBezTo>
                    <a:pt x="2676" y="703"/>
                    <a:pt x="2572" y="550"/>
                    <a:pt x="2441" y="419"/>
                  </a:cubicBezTo>
                  <a:cubicBezTo>
                    <a:pt x="2310" y="288"/>
                    <a:pt x="2157" y="184"/>
                    <a:pt x="1987" y="112"/>
                  </a:cubicBezTo>
                  <a:cubicBezTo>
                    <a:pt x="1810" y="38"/>
                    <a:pt x="1623" y="0"/>
                    <a:pt x="1430" y="0"/>
                  </a:cubicBezTo>
                  <a:cubicBezTo>
                    <a:pt x="1237" y="0"/>
                    <a:pt x="1050" y="38"/>
                    <a:pt x="873" y="112"/>
                  </a:cubicBezTo>
                  <a:cubicBezTo>
                    <a:pt x="703" y="184"/>
                    <a:pt x="550" y="288"/>
                    <a:pt x="419" y="419"/>
                  </a:cubicBezTo>
                  <a:cubicBezTo>
                    <a:pt x="287" y="550"/>
                    <a:pt x="184" y="703"/>
                    <a:pt x="112" y="873"/>
                  </a:cubicBezTo>
                  <a:cubicBezTo>
                    <a:pt x="38" y="1050"/>
                    <a:pt x="0" y="1237"/>
                    <a:pt x="0" y="1430"/>
                  </a:cubicBezTo>
                  <a:cubicBezTo>
                    <a:pt x="0" y="1623"/>
                    <a:pt x="38" y="1810"/>
                    <a:pt x="112" y="1987"/>
                  </a:cubicBezTo>
                  <a:cubicBezTo>
                    <a:pt x="184" y="2157"/>
                    <a:pt x="287" y="2310"/>
                    <a:pt x="419" y="2441"/>
                  </a:cubicBezTo>
                  <a:cubicBezTo>
                    <a:pt x="550" y="2572"/>
                    <a:pt x="703" y="2676"/>
                    <a:pt x="873" y="2748"/>
                  </a:cubicBezTo>
                  <a:cubicBezTo>
                    <a:pt x="1050" y="2822"/>
                    <a:pt x="1237" y="2860"/>
                    <a:pt x="1430" y="2860"/>
                  </a:cubicBezTo>
                  <a:cubicBezTo>
                    <a:pt x="1623" y="2860"/>
                    <a:pt x="1810" y="2822"/>
                    <a:pt x="1987" y="2748"/>
                  </a:cubicBezTo>
                  <a:cubicBezTo>
                    <a:pt x="2157" y="2676"/>
                    <a:pt x="2310" y="2572"/>
                    <a:pt x="2441" y="2441"/>
                  </a:cubicBezTo>
                  <a:cubicBezTo>
                    <a:pt x="2572" y="2310"/>
                    <a:pt x="2676" y="2157"/>
                    <a:pt x="2748" y="1987"/>
                  </a:cubicBezTo>
                  <a:cubicBezTo>
                    <a:pt x="2822" y="1810"/>
                    <a:pt x="2860" y="1623"/>
                    <a:pt x="2860" y="1430"/>
                  </a:cubicBezTo>
                  <a:cubicBezTo>
                    <a:pt x="2860" y="1237"/>
                    <a:pt x="2822" y="1050"/>
                    <a:pt x="2748" y="873"/>
                  </a:cubicBezTo>
                  <a:close/>
                  <a:moveTo>
                    <a:pt x="910" y="714"/>
                  </a:moveTo>
                  <a:cubicBezTo>
                    <a:pt x="1200" y="1004"/>
                    <a:pt x="1200" y="1004"/>
                    <a:pt x="1200" y="1004"/>
                  </a:cubicBezTo>
                  <a:cubicBezTo>
                    <a:pt x="1219" y="1024"/>
                    <a:pt x="1251" y="1024"/>
                    <a:pt x="1270" y="1004"/>
                  </a:cubicBezTo>
                  <a:cubicBezTo>
                    <a:pt x="1371" y="903"/>
                    <a:pt x="1371" y="903"/>
                    <a:pt x="1371" y="903"/>
                  </a:cubicBezTo>
                  <a:cubicBezTo>
                    <a:pt x="1465" y="997"/>
                    <a:pt x="1465" y="997"/>
                    <a:pt x="1465" y="997"/>
                  </a:cubicBezTo>
                  <a:cubicBezTo>
                    <a:pt x="1465" y="1114"/>
                    <a:pt x="1465" y="1114"/>
                    <a:pt x="1465" y="1114"/>
                  </a:cubicBezTo>
                  <a:cubicBezTo>
                    <a:pt x="1414" y="1114"/>
                    <a:pt x="1414" y="1114"/>
                    <a:pt x="1414" y="1114"/>
                  </a:cubicBezTo>
                  <a:cubicBezTo>
                    <a:pt x="1401" y="1114"/>
                    <a:pt x="1388" y="1119"/>
                    <a:pt x="1379" y="1128"/>
                  </a:cubicBezTo>
                  <a:cubicBezTo>
                    <a:pt x="1207" y="1300"/>
                    <a:pt x="1207" y="1300"/>
                    <a:pt x="1207" y="1300"/>
                  </a:cubicBezTo>
                  <a:cubicBezTo>
                    <a:pt x="1202" y="1305"/>
                    <a:pt x="1198" y="1311"/>
                    <a:pt x="1196" y="1318"/>
                  </a:cubicBezTo>
                  <a:cubicBezTo>
                    <a:pt x="1142" y="1318"/>
                    <a:pt x="1142" y="1318"/>
                    <a:pt x="1142" y="1318"/>
                  </a:cubicBezTo>
                  <a:cubicBezTo>
                    <a:pt x="1129" y="1318"/>
                    <a:pt x="1116" y="1323"/>
                    <a:pt x="1106" y="1333"/>
                  </a:cubicBezTo>
                  <a:cubicBezTo>
                    <a:pt x="935" y="1504"/>
                    <a:pt x="935" y="1504"/>
                    <a:pt x="935" y="1504"/>
                  </a:cubicBezTo>
                  <a:cubicBezTo>
                    <a:pt x="925" y="1514"/>
                    <a:pt x="920" y="1527"/>
                    <a:pt x="920" y="1540"/>
                  </a:cubicBezTo>
                  <a:cubicBezTo>
                    <a:pt x="920" y="1551"/>
                    <a:pt x="920" y="1551"/>
                    <a:pt x="920" y="1551"/>
                  </a:cubicBezTo>
                  <a:cubicBezTo>
                    <a:pt x="760" y="1338"/>
                    <a:pt x="760" y="1338"/>
                    <a:pt x="760" y="1338"/>
                  </a:cubicBezTo>
                  <a:cubicBezTo>
                    <a:pt x="751" y="1325"/>
                    <a:pt x="736" y="1318"/>
                    <a:pt x="720" y="1318"/>
                  </a:cubicBezTo>
                  <a:cubicBezTo>
                    <a:pt x="599" y="1318"/>
                    <a:pt x="599" y="1318"/>
                    <a:pt x="599" y="1318"/>
                  </a:cubicBezTo>
                  <a:cubicBezTo>
                    <a:pt x="596" y="1315"/>
                    <a:pt x="596" y="1315"/>
                    <a:pt x="596" y="1315"/>
                  </a:cubicBezTo>
                  <a:cubicBezTo>
                    <a:pt x="596" y="1202"/>
                    <a:pt x="596" y="1202"/>
                    <a:pt x="596" y="1202"/>
                  </a:cubicBezTo>
                  <a:cubicBezTo>
                    <a:pt x="649" y="1148"/>
                    <a:pt x="649" y="1148"/>
                    <a:pt x="649" y="1148"/>
                  </a:cubicBezTo>
                  <a:cubicBezTo>
                    <a:pt x="659" y="1139"/>
                    <a:pt x="664" y="1126"/>
                    <a:pt x="664" y="1113"/>
                  </a:cubicBezTo>
                  <a:cubicBezTo>
                    <a:pt x="664" y="995"/>
                    <a:pt x="664" y="995"/>
                    <a:pt x="664" y="995"/>
                  </a:cubicBezTo>
                  <a:cubicBezTo>
                    <a:pt x="664" y="981"/>
                    <a:pt x="659" y="969"/>
                    <a:pt x="649" y="959"/>
                  </a:cubicBezTo>
                  <a:cubicBezTo>
                    <a:pt x="596" y="906"/>
                    <a:pt x="596" y="906"/>
                    <a:pt x="596" y="906"/>
                  </a:cubicBezTo>
                  <a:cubicBezTo>
                    <a:pt x="596" y="722"/>
                    <a:pt x="596" y="722"/>
                    <a:pt x="596" y="722"/>
                  </a:cubicBezTo>
                  <a:cubicBezTo>
                    <a:pt x="596" y="709"/>
                    <a:pt x="591" y="696"/>
                    <a:pt x="581" y="687"/>
                  </a:cubicBezTo>
                  <a:cubicBezTo>
                    <a:pt x="448" y="554"/>
                    <a:pt x="448" y="554"/>
                    <a:pt x="448" y="554"/>
                  </a:cubicBezTo>
                  <a:cubicBezTo>
                    <a:pt x="461" y="541"/>
                    <a:pt x="474" y="529"/>
                    <a:pt x="487" y="517"/>
                  </a:cubicBezTo>
                  <a:cubicBezTo>
                    <a:pt x="985" y="517"/>
                    <a:pt x="985" y="517"/>
                    <a:pt x="985" y="517"/>
                  </a:cubicBezTo>
                  <a:cubicBezTo>
                    <a:pt x="988" y="520"/>
                    <a:pt x="988" y="520"/>
                    <a:pt x="988" y="520"/>
                  </a:cubicBezTo>
                  <a:cubicBezTo>
                    <a:pt x="988" y="565"/>
                    <a:pt x="988" y="565"/>
                    <a:pt x="988" y="565"/>
                  </a:cubicBezTo>
                  <a:cubicBezTo>
                    <a:pt x="910" y="644"/>
                    <a:pt x="910" y="644"/>
                    <a:pt x="910" y="644"/>
                  </a:cubicBezTo>
                  <a:cubicBezTo>
                    <a:pt x="890" y="663"/>
                    <a:pt x="890" y="695"/>
                    <a:pt x="910" y="714"/>
                  </a:cubicBezTo>
                  <a:close/>
                  <a:moveTo>
                    <a:pt x="242" y="2028"/>
                  </a:moveTo>
                  <a:cubicBezTo>
                    <a:pt x="310" y="1978"/>
                    <a:pt x="310" y="1978"/>
                    <a:pt x="310" y="1978"/>
                  </a:cubicBezTo>
                  <a:cubicBezTo>
                    <a:pt x="440" y="2048"/>
                    <a:pt x="440" y="2048"/>
                    <a:pt x="440" y="2048"/>
                  </a:cubicBezTo>
                  <a:cubicBezTo>
                    <a:pt x="510" y="2247"/>
                    <a:pt x="510" y="2247"/>
                    <a:pt x="510" y="2247"/>
                  </a:cubicBezTo>
                  <a:cubicBezTo>
                    <a:pt x="471" y="2350"/>
                    <a:pt x="471" y="2350"/>
                    <a:pt x="471" y="2350"/>
                  </a:cubicBezTo>
                  <a:cubicBezTo>
                    <a:pt x="380" y="2255"/>
                    <a:pt x="302" y="2147"/>
                    <a:pt x="242" y="2028"/>
                  </a:cubicBezTo>
                  <a:close/>
                  <a:moveTo>
                    <a:pt x="1430" y="2760"/>
                  </a:moveTo>
                  <a:cubicBezTo>
                    <a:pt x="1092" y="2760"/>
                    <a:pt x="784" y="2634"/>
                    <a:pt x="549" y="2426"/>
                  </a:cubicBezTo>
                  <a:cubicBezTo>
                    <a:pt x="610" y="2266"/>
                    <a:pt x="610" y="2266"/>
                    <a:pt x="610" y="2266"/>
                  </a:cubicBezTo>
                  <a:cubicBezTo>
                    <a:pt x="614" y="2255"/>
                    <a:pt x="614" y="2243"/>
                    <a:pt x="611" y="2231"/>
                  </a:cubicBezTo>
                  <a:cubicBezTo>
                    <a:pt x="528" y="1996"/>
                    <a:pt x="528" y="1996"/>
                    <a:pt x="528" y="1996"/>
                  </a:cubicBezTo>
                  <a:cubicBezTo>
                    <a:pt x="524" y="1984"/>
                    <a:pt x="516" y="1974"/>
                    <a:pt x="505" y="1968"/>
                  </a:cubicBezTo>
                  <a:cubicBezTo>
                    <a:pt x="329" y="1875"/>
                    <a:pt x="329" y="1875"/>
                    <a:pt x="329" y="1875"/>
                  </a:cubicBezTo>
                  <a:cubicBezTo>
                    <a:pt x="312" y="1866"/>
                    <a:pt x="291" y="1868"/>
                    <a:pt x="276" y="1879"/>
                  </a:cubicBezTo>
                  <a:cubicBezTo>
                    <a:pt x="200" y="1935"/>
                    <a:pt x="200" y="1935"/>
                    <a:pt x="200" y="1935"/>
                  </a:cubicBezTo>
                  <a:cubicBezTo>
                    <a:pt x="135" y="1779"/>
                    <a:pt x="100" y="1609"/>
                    <a:pt x="100" y="1430"/>
                  </a:cubicBezTo>
                  <a:cubicBezTo>
                    <a:pt x="100" y="1126"/>
                    <a:pt x="202" y="846"/>
                    <a:pt x="375" y="621"/>
                  </a:cubicBezTo>
                  <a:cubicBezTo>
                    <a:pt x="496" y="743"/>
                    <a:pt x="496" y="743"/>
                    <a:pt x="496" y="743"/>
                  </a:cubicBezTo>
                  <a:cubicBezTo>
                    <a:pt x="496" y="926"/>
                    <a:pt x="496" y="926"/>
                    <a:pt x="496" y="926"/>
                  </a:cubicBezTo>
                  <a:cubicBezTo>
                    <a:pt x="496" y="940"/>
                    <a:pt x="501" y="952"/>
                    <a:pt x="511" y="962"/>
                  </a:cubicBezTo>
                  <a:cubicBezTo>
                    <a:pt x="564" y="1015"/>
                    <a:pt x="564" y="1015"/>
                    <a:pt x="564" y="1015"/>
                  </a:cubicBezTo>
                  <a:cubicBezTo>
                    <a:pt x="564" y="1092"/>
                    <a:pt x="564" y="1092"/>
                    <a:pt x="564" y="1092"/>
                  </a:cubicBezTo>
                  <a:cubicBezTo>
                    <a:pt x="511" y="1146"/>
                    <a:pt x="511" y="1146"/>
                    <a:pt x="511" y="1146"/>
                  </a:cubicBezTo>
                  <a:cubicBezTo>
                    <a:pt x="501" y="1155"/>
                    <a:pt x="496" y="1168"/>
                    <a:pt x="496" y="1181"/>
                  </a:cubicBezTo>
                  <a:cubicBezTo>
                    <a:pt x="496" y="1335"/>
                    <a:pt x="496" y="1335"/>
                    <a:pt x="496" y="1335"/>
                  </a:cubicBezTo>
                  <a:cubicBezTo>
                    <a:pt x="496" y="1349"/>
                    <a:pt x="501" y="1361"/>
                    <a:pt x="511" y="1371"/>
                  </a:cubicBezTo>
                  <a:cubicBezTo>
                    <a:pt x="543" y="1403"/>
                    <a:pt x="543" y="1403"/>
                    <a:pt x="543" y="1403"/>
                  </a:cubicBezTo>
                  <a:cubicBezTo>
                    <a:pt x="553" y="1413"/>
                    <a:pt x="565" y="1418"/>
                    <a:pt x="579" y="1418"/>
                  </a:cubicBezTo>
                  <a:cubicBezTo>
                    <a:pt x="695" y="1418"/>
                    <a:pt x="695" y="1418"/>
                    <a:pt x="695" y="1418"/>
                  </a:cubicBezTo>
                  <a:cubicBezTo>
                    <a:pt x="885" y="1671"/>
                    <a:pt x="885" y="1671"/>
                    <a:pt x="885" y="1671"/>
                  </a:cubicBezTo>
                  <a:cubicBezTo>
                    <a:pt x="894" y="1683"/>
                    <a:pt x="909" y="1691"/>
                    <a:pt x="925" y="1691"/>
                  </a:cubicBezTo>
                  <a:cubicBezTo>
                    <a:pt x="937" y="1691"/>
                    <a:pt x="937" y="1691"/>
                    <a:pt x="937" y="1691"/>
                  </a:cubicBezTo>
                  <a:cubicBezTo>
                    <a:pt x="951" y="1691"/>
                    <a:pt x="963" y="1685"/>
                    <a:pt x="973" y="1676"/>
                  </a:cubicBezTo>
                  <a:cubicBezTo>
                    <a:pt x="1005" y="1643"/>
                    <a:pt x="1005" y="1643"/>
                    <a:pt x="1005" y="1643"/>
                  </a:cubicBezTo>
                  <a:cubicBezTo>
                    <a:pt x="1015" y="1634"/>
                    <a:pt x="1020" y="1621"/>
                    <a:pt x="1020" y="1608"/>
                  </a:cubicBezTo>
                  <a:cubicBezTo>
                    <a:pt x="1020" y="1561"/>
                    <a:pt x="1020" y="1561"/>
                    <a:pt x="1020" y="1561"/>
                  </a:cubicBezTo>
                  <a:cubicBezTo>
                    <a:pt x="1163" y="1418"/>
                    <a:pt x="1163" y="1418"/>
                    <a:pt x="1163" y="1418"/>
                  </a:cubicBezTo>
                  <a:cubicBezTo>
                    <a:pt x="1243" y="1418"/>
                    <a:pt x="1243" y="1418"/>
                    <a:pt x="1243" y="1418"/>
                  </a:cubicBezTo>
                  <a:cubicBezTo>
                    <a:pt x="1270" y="1418"/>
                    <a:pt x="1293" y="1396"/>
                    <a:pt x="1293" y="1368"/>
                  </a:cubicBezTo>
                  <a:cubicBezTo>
                    <a:pt x="1293" y="1356"/>
                    <a:pt x="1293" y="1356"/>
                    <a:pt x="1293" y="1356"/>
                  </a:cubicBezTo>
                  <a:cubicBezTo>
                    <a:pt x="1435" y="1214"/>
                    <a:pt x="1435" y="1214"/>
                    <a:pt x="1435" y="1214"/>
                  </a:cubicBezTo>
                  <a:cubicBezTo>
                    <a:pt x="1515" y="1214"/>
                    <a:pt x="1515" y="1214"/>
                    <a:pt x="1515" y="1214"/>
                  </a:cubicBezTo>
                  <a:cubicBezTo>
                    <a:pt x="1543" y="1214"/>
                    <a:pt x="1565" y="1191"/>
                    <a:pt x="1565" y="1164"/>
                  </a:cubicBezTo>
                  <a:cubicBezTo>
                    <a:pt x="1565" y="977"/>
                    <a:pt x="1565" y="977"/>
                    <a:pt x="1565" y="977"/>
                  </a:cubicBezTo>
                  <a:cubicBezTo>
                    <a:pt x="1565" y="963"/>
                    <a:pt x="1560" y="951"/>
                    <a:pt x="1551" y="941"/>
                  </a:cubicBezTo>
                  <a:cubicBezTo>
                    <a:pt x="1407" y="797"/>
                    <a:pt x="1407" y="797"/>
                    <a:pt x="1407" y="797"/>
                  </a:cubicBezTo>
                  <a:cubicBezTo>
                    <a:pt x="1387" y="778"/>
                    <a:pt x="1355" y="778"/>
                    <a:pt x="1336" y="797"/>
                  </a:cubicBezTo>
                  <a:cubicBezTo>
                    <a:pt x="1235" y="898"/>
                    <a:pt x="1235" y="898"/>
                    <a:pt x="1235" y="898"/>
                  </a:cubicBezTo>
                  <a:cubicBezTo>
                    <a:pt x="1016" y="679"/>
                    <a:pt x="1016" y="679"/>
                    <a:pt x="1016" y="679"/>
                  </a:cubicBezTo>
                  <a:cubicBezTo>
                    <a:pt x="1074" y="621"/>
                    <a:pt x="1074" y="621"/>
                    <a:pt x="1074" y="621"/>
                  </a:cubicBezTo>
                  <a:cubicBezTo>
                    <a:pt x="1083" y="612"/>
                    <a:pt x="1088" y="599"/>
                    <a:pt x="1088" y="586"/>
                  </a:cubicBezTo>
                  <a:cubicBezTo>
                    <a:pt x="1088" y="500"/>
                    <a:pt x="1088" y="500"/>
                    <a:pt x="1088" y="500"/>
                  </a:cubicBezTo>
                  <a:cubicBezTo>
                    <a:pt x="1088" y="486"/>
                    <a:pt x="1083" y="474"/>
                    <a:pt x="1074" y="464"/>
                  </a:cubicBezTo>
                  <a:cubicBezTo>
                    <a:pt x="1041" y="432"/>
                    <a:pt x="1041" y="432"/>
                    <a:pt x="1041" y="432"/>
                  </a:cubicBezTo>
                  <a:cubicBezTo>
                    <a:pt x="1032" y="422"/>
                    <a:pt x="1019" y="417"/>
                    <a:pt x="1006" y="417"/>
                  </a:cubicBezTo>
                  <a:cubicBezTo>
                    <a:pt x="569" y="417"/>
                    <a:pt x="569" y="417"/>
                    <a:pt x="569" y="417"/>
                  </a:cubicBezTo>
                  <a:cubicBezTo>
                    <a:pt x="801" y="219"/>
                    <a:pt x="1102" y="100"/>
                    <a:pt x="1430" y="100"/>
                  </a:cubicBezTo>
                  <a:cubicBezTo>
                    <a:pt x="1745" y="100"/>
                    <a:pt x="2035" y="210"/>
                    <a:pt x="2263" y="394"/>
                  </a:cubicBezTo>
                  <a:cubicBezTo>
                    <a:pt x="2030" y="551"/>
                    <a:pt x="2030" y="551"/>
                    <a:pt x="2030" y="551"/>
                  </a:cubicBezTo>
                  <a:cubicBezTo>
                    <a:pt x="2020" y="558"/>
                    <a:pt x="2012" y="569"/>
                    <a:pt x="2009" y="581"/>
                  </a:cubicBezTo>
                  <a:cubicBezTo>
                    <a:pt x="1949" y="816"/>
                    <a:pt x="1949" y="816"/>
                    <a:pt x="1949" y="816"/>
                  </a:cubicBezTo>
                  <a:cubicBezTo>
                    <a:pt x="1948" y="823"/>
                    <a:pt x="1947" y="830"/>
                    <a:pt x="1949" y="837"/>
                  </a:cubicBezTo>
                  <a:cubicBezTo>
                    <a:pt x="1990" y="1079"/>
                    <a:pt x="1990" y="1079"/>
                    <a:pt x="1990" y="1079"/>
                  </a:cubicBezTo>
                  <a:cubicBezTo>
                    <a:pt x="1993" y="1097"/>
                    <a:pt x="2005" y="1112"/>
                    <a:pt x="2022" y="1118"/>
                  </a:cubicBezTo>
                  <a:cubicBezTo>
                    <a:pt x="2239" y="1197"/>
                    <a:pt x="2239" y="1197"/>
                    <a:pt x="2239" y="1197"/>
                  </a:cubicBezTo>
                  <a:cubicBezTo>
                    <a:pt x="2239" y="1197"/>
                    <a:pt x="2239" y="1197"/>
                    <a:pt x="2240" y="1197"/>
                  </a:cubicBezTo>
                  <a:cubicBezTo>
                    <a:pt x="2351" y="1234"/>
                    <a:pt x="2351" y="1234"/>
                    <a:pt x="2351" y="1234"/>
                  </a:cubicBezTo>
                  <a:cubicBezTo>
                    <a:pt x="2351" y="1403"/>
                    <a:pt x="2351" y="1403"/>
                    <a:pt x="2351" y="1403"/>
                  </a:cubicBezTo>
                  <a:cubicBezTo>
                    <a:pt x="2285" y="1761"/>
                    <a:pt x="2285" y="1761"/>
                    <a:pt x="2285" y="1761"/>
                  </a:cubicBezTo>
                  <a:cubicBezTo>
                    <a:pt x="2283" y="1774"/>
                    <a:pt x="2285" y="1787"/>
                    <a:pt x="2293" y="1798"/>
                  </a:cubicBezTo>
                  <a:cubicBezTo>
                    <a:pt x="2468" y="2056"/>
                    <a:pt x="2468" y="2056"/>
                    <a:pt x="2468" y="2056"/>
                  </a:cubicBezTo>
                  <a:cubicBezTo>
                    <a:pt x="2478" y="2070"/>
                    <a:pt x="2493" y="2078"/>
                    <a:pt x="2510" y="2078"/>
                  </a:cubicBezTo>
                  <a:cubicBezTo>
                    <a:pt x="2514" y="2078"/>
                    <a:pt x="2518" y="2077"/>
                    <a:pt x="2522" y="2076"/>
                  </a:cubicBezTo>
                  <a:cubicBezTo>
                    <a:pt x="2603" y="2056"/>
                    <a:pt x="2603" y="2056"/>
                    <a:pt x="2603" y="2056"/>
                  </a:cubicBezTo>
                  <a:cubicBezTo>
                    <a:pt x="2379" y="2474"/>
                    <a:pt x="1937" y="2760"/>
                    <a:pt x="1430" y="2760"/>
                  </a:cubicBezTo>
                  <a:close/>
                  <a:moveTo>
                    <a:pt x="2659" y="1938"/>
                  </a:moveTo>
                  <a:cubicBezTo>
                    <a:pt x="2531" y="1971"/>
                    <a:pt x="2531" y="1971"/>
                    <a:pt x="2531" y="1971"/>
                  </a:cubicBezTo>
                  <a:cubicBezTo>
                    <a:pt x="2387" y="1759"/>
                    <a:pt x="2387" y="1759"/>
                    <a:pt x="2387" y="1759"/>
                  </a:cubicBezTo>
                  <a:cubicBezTo>
                    <a:pt x="2450" y="1417"/>
                    <a:pt x="2450" y="1417"/>
                    <a:pt x="2450" y="1417"/>
                  </a:cubicBezTo>
                  <a:cubicBezTo>
                    <a:pt x="2451" y="1413"/>
                    <a:pt x="2451" y="1410"/>
                    <a:pt x="2451" y="1407"/>
                  </a:cubicBezTo>
                  <a:cubicBezTo>
                    <a:pt x="2451" y="1198"/>
                    <a:pt x="2451" y="1198"/>
                    <a:pt x="2451" y="1198"/>
                  </a:cubicBezTo>
                  <a:cubicBezTo>
                    <a:pt x="2451" y="1177"/>
                    <a:pt x="2438" y="1158"/>
                    <a:pt x="2417" y="1151"/>
                  </a:cubicBezTo>
                  <a:cubicBezTo>
                    <a:pt x="2272" y="1102"/>
                    <a:pt x="2272" y="1102"/>
                    <a:pt x="2272" y="1102"/>
                  </a:cubicBezTo>
                  <a:cubicBezTo>
                    <a:pt x="2083" y="1034"/>
                    <a:pt x="2083" y="1034"/>
                    <a:pt x="2083" y="1034"/>
                  </a:cubicBezTo>
                  <a:cubicBezTo>
                    <a:pt x="2049" y="830"/>
                    <a:pt x="2049" y="830"/>
                    <a:pt x="2049" y="830"/>
                  </a:cubicBezTo>
                  <a:cubicBezTo>
                    <a:pt x="2101" y="624"/>
                    <a:pt x="2101" y="624"/>
                    <a:pt x="2101" y="624"/>
                  </a:cubicBezTo>
                  <a:cubicBezTo>
                    <a:pt x="2341" y="462"/>
                    <a:pt x="2341" y="462"/>
                    <a:pt x="2341" y="462"/>
                  </a:cubicBezTo>
                  <a:cubicBezTo>
                    <a:pt x="2599" y="705"/>
                    <a:pt x="2760" y="1049"/>
                    <a:pt x="2760" y="1430"/>
                  </a:cubicBezTo>
                  <a:cubicBezTo>
                    <a:pt x="2760" y="1610"/>
                    <a:pt x="2724" y="1782"/>
                    <a:pt x="2659" y="1938"/>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266" name="Google Shape;2266;p187"/>
            <p:cNvSpPr/>
            <p:nvPr/>
          </p:nvSpPr>
          <p:spPr>
            <a:xfrm>
              <a:off x="7215667" y="1623854"/>
              <a:ext cx="74020" cy="114362"/>
            </a:xfrm>
            <a:custGeom>
              <a:avLst/>
              <a:gdLst/>
              <a:ahLst/>
              <a:cxnLst/>
              <a:rect l="l" t="t" r="r" b="b"/>
              <a:pathLst>
                <a:path w="690" h="1068" extrusionOk="0">
                  <a:moveTo>
                    <a:pt x="391" y="15"/>
                  </a:moveTo>
                  <a:cubicBezTo>
                    <a:pt x="382" y="5"/>
                    <a:pt x="369" y="0"/>
                    <a:pt x="356" y="0"/>
                  </a:cubicBezTo>
                  <a:cubicBezTo>
                    <a:pt x="171" y="0"/>
                    <a:pt x="171" y="0"/>
                    <a:pt x="171" y="0"/>
                  </a:cubicBezTo>
                  <a:cubicBezTo>
                    <a:pt x="158" y="0"/>
                    <a:pt x="145" y="5"/>
                    <a:pt x="136" y="15"/>
                  </a:cubicBezTo>
                  <a:cubicBezTo>
                    <a:pt x="15" y="135"/>
                    <a:pt x="15" y="135"/>
                    <a:pt x="15" y="135"/>
                  </a:cubicBezTo>
                  <a:cubicBezTo>
                    <a:pt x="5" y="145"/>
                    <a:pt x="0" y="157"/>
                    <a:pt x="0" y="171"/>
                  </a:cubicBezTo>
                  <a:cubicBezTo>
                    <a:pt x="0" y="274"/>
                    <a:pt x="0" y="274"/>
                    <a:pt x="0" y="274"/>
                  </a:cubicBezTo>
                  <a:cubicBezTo>
                    <a:pt x="0" y="287"/>
                    <a:pt x="5" y="300"/>
                    <a:pt x="15" y="309"/>
                  </a:cubicBezTo>
                  <a:cubicBezTo>
                    <a:pt x="163" y="458"/>
                    <a:pt x="163" y="458"/>
                    <a:pt x="163" y="458"/>
                  </a:cubicBezTo>
                  <a:cubicBezTo>
                    <a:pt x="163" y="927"/>
                    <a:pt x="163" y="927"/>
                    <a:pt x="163" y="927"/>
                  </a:cubicBezTo>
                  <a:cubicBezTo>
                    <a:pt x="163" y="940"/>
                    <a:pt x="169" y="953"/>
                    <a:pt x="178" y="962"/>
                  </a:cubicBezTo>
                  <a:cubicBezTo>
                    <a:pt x="269" y="1053"/>
                    <a:pt x="269" y="1053"/>
                    <a:pt x="269" y="1053"/>
                  </a:cubicBezTo>
                  <a:cubicBezTo>
                    <a:pt x="279" y="1063"/>
                    <a:pt x="291" y="1068"/>
                    <a:pt x="304" y="1068"/>
                  </a:cubicBezTo>
                  <a:cubicBezTo>
                    <a:pt x="317" y="1068"/>
                    <a:pt x="330" y="1063"/>
                    <a:pt x="340" y="1053"/>
                  </a:cubicBezTo>
                  <a:cubicBezTo>
                    <a:pt x="349" y="1044"/>
                    <a:pt x="349" y="1044"/>
                    <a:pt x="349" y="1044"/>
                  </a:cubicBezTo>
                  <a:cubicBezTo>
                    <a:pt x="358" y="1034"/>
                    <a:pt x="363" y="1022"/>
                    <a:pt x="363" y="1008"/>
                  </a:cubicBezTo>
                  <a:cubicBezTo>
                    <a:pt x="363" y="866"/>
                    <a:pt x="363" y="866"/>
                    <a:pt x="363" y="866"/>
                  </a:cubicBezTo>
                  <a:cubicBezTo>
                    <a:pt x="430" y="799"/>
                    <a:pt x="430" y="799"/>
                    <a:pt x="430" y="799"/>
                  </a:cubicBezTo>
                  <a:cubicBezTo>
                    <a:pt x="440" y="790"/>
                    <a:pt x="445" y="777"/>
                    <a:pt x="445" y="764"/>
                  </a:cubicBezTo>
                  <a:cubicBezTo>
                    <a:pt x="445" y="703"/>
                    <a:pt x="445" y="703"/>
                    <a:pt x="445" y="703"/>
                  </a:cubicBezTo>
                  <a:cubicBezTo>
                    <a:pt x="675" y="472"/>
                    <a:pt x="675" y="472"/>
                    <a:pt x="675" y="472"/>
                  </a:cubicBezTo>
                  <a:cubicBezTo>
                    <a:pt x="685" y="463"/>
                    <a:pt x="690" y="450"/>
                    <a:pt x="690" y="437"/>
                  </a:cubicBezTo>
                  <a:cubicBezTo>
                    <a:pt x="690" y="334"/>
                    <a:pt x="690" y="334"/>
                    <a:pt x="690" y="334"/>
                  </a:cubicBezTo>
                  <a:cubicBezTo>
                    <a:pt x="690" y="321"/>
                    <a:pt x="685" y="308"/>
                    <a:pt x="675" y="299"/>
                  </a:cubicBezTo>
                  <a:lnTo>
                    <a:pt x="391" y="15"/>
                  </a:lnTo>
                  <a:close/>
                  <a:moveTo>
                    <a:pt x="590" y="416"/>
                  </a:moveTo>
                  <a:cubicBezTo>
                    <a:pt x="360" y="647"/>
                    <a:pt x="360" y="647"/>
                    <a:pt x="360" y="647"/>
                  </a:cubicBezTo>
                  <a:cubicBezTo>
                    <a:pt x="350" y="656"/>
                    <a:pt x="345" y="669"/>
                    <a:pt x="345" y="682"/>
                  </a:cubicBezTo>
                  <a:cubicBezTo>
                    <a:pt x="345" y="743"/>
                    <a:pt x="345" y="743"/>
                    <a:pt x="345" y="743"/>
                  </a:cubicBezTo>
                  <a:cubicBezTo>
                    <a:pt x="278" y="810"/>
                    <a:pt x="278" y="810"/>
                    <a:pt x="278" y="810"/>
                  </a:cubicBezTo>
                  <a:cubicBezTo>
                    <a:pt x="269" y="819"/>
                    <a:pt x="264" y="831"/>
                    <a:pt x="263" y="843"/>
                  </a:cubicBezTo>
                  <a:cubicBezTo>
                    <a:pt x="263" y="437"/>
                    <a:pt x="263" y="437"/>
                    <a:pt x="263" y="437"/>
                  </a:cubicBezTo>
                  <a:cubicBezTo>
                    <a:pt x="263" y="424"/>
                    <a:pt x="258" y="411"/>
                    <a:pt x="249" y="402"/>
                  </a:cubicBezTo>
                  <a:cubicBezTo>
                    <a:pt x="100" y="253"/>
                    <a:pt x="100" y="253"/>
                    <a:pt x="100" y="253"/>
                  </a:cubicBezTo>
                  <a:cubicBezTo>
                    <a:pt x="100" y="191"/>
                    <a:pt x="100" y="191"/>
                    <a:pt x="100" y="191"/>
                  </a:cubicBezTo>
                  <a:cubicBezTo>
                    <a:pt x="192" y="100"/>
                    <a:pt x="192" y="100"/>
                    <a:pt x="192" y="100"/>
                  </a:cubicBezTo>
                  <a:cubicBezTo>
                    <a:pt x="335" y="100"/>
                    <a:pt x="335" y="100"/>
                    <a:pt x="335" y="100"/>
                  </a:cubicBezTo>
                  <a:cubicBezTo>
                    <a:pt x="590" y="355"/>
                    <a:pt x="590" y="355"/>
                    <a:pt x="590" y="355"/>
                  </a:cubicBezTo>
                  <a:lnTo>
                    <a:pt x="590" y="416"/>
                  </a:ln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sp>
        <p:nvSpPr>
          <p:cNvPr id="2267" name="Google Shape;2267;p187"/>
          <p:cNvSpPr/>
          <p:nvPr/>
        </p:nvSpPr>
        <p:spPr>
          <a:xfrm>
            <a:off x="1752805" y="4092429"/>
            <a:ext cx="614121" cy="353435"/>
          </a:xfrm>
          <a:custGeom>
            <a:avLst/>
            <a:gdLst/>
            <a:ahLst/>
            <a:cxnLst/>
            <a:rect l="l" t="t" r="r" b="b"/>
            <a:pathLst>
              <a:path w="3528" h="2028" extrusionOk="0">
                <a:moveTo>
                  <a:pt x="3478" y="1680"/>
                </a:moveTo>
                <a:cubicBezTo>
                  <a:pt x="3144" y="1680"/>
                  <a:pt x="3144" y="1680"/>
                  <a:pt x="3144" y="1680"/>
                </a:cubicBezTo>
                <a:cubicBezTo>
                  <a:pt x="3144" y="243"/>
                  <a:pt x="3144" y="243"/>
                  <a:pt x="3144" y="243"/>
                </a:cubicBezTo>
                <a:cubicBezTo>
                  <a:pt x="3144" y="109"/>
                  <a:pt x="3035" y="0"/>
                  <a:pt x="2901" y="0"/>
                </a:cubicBezTo>
                <a:cubicBezTo>
                  <a:pt x="627" y="0"/>
                  <a:pt x="627" y="0"/>
                  <a:pt x="627" y="0"/>
                </a:cubicBezTo>
                <a:cubicBezTo>
                  <a:pt x="493" y="0"/>
                  <a:pt x="384" y="109"/>
                  <a:pt x="384" y="243"/>
                </a:cubicBezTo>
                <a:cubicBezTo>
                  <a:pt x="384" y="1680"/>
                  <a:pt x="384" y="1680"/>
                  <a:pt x="384" y="1680"/>
                </a:cubicBezTo>
                <a:cubicBezTo>
                  <a:pt x="50" y="1680"/>
                  <a:pt x="50" y="1680"/>
                  <a:pt x="50" y="1680"/>
                </a:cubicBezTo>
                <a:cubicBezTo>
                  <a:pt x="22" y="1680"/>
                  <a:pt x="0" y="1702"/>
                  <a:pt x="0" y="1730"/>
                </a:cubicBezTo>
                <a:cubicBezTo>
                  <a:pt x="0" y="1894"/>
                  <a:pt x="134" y="2028"/>
                  <a:pt x="298" y="2028"/>
                </a:cubicBezTo>
                <a:cubicBezTo>
                  <a:pt x="3230" y="2028"/>
                  <a:pt x="3230" y="2028"/>
                  <a:pt x="3230" y="2028"/>
                </a:cubicBezTo>
                <a:cubicBezTo>
                  <a:pt x="3394" y="2028"/>
                  <a:pt x="3528" y="1894"/>
                  <a:pt x="3528" y="1730"/>
                </a:cubicBezTo>
                <a:cubicBezTo>
                  <a:pt x="3528" y="1702"/>
                  <a:pt x="3506" y="1680"/>
                  <a:pt x="3478" y="1680"/>
                </a:cubicBezTo>
                <a:close/>
                <a:moveTo>
                  <a:pt x="484" y="243"/>
                </a:moveTo>
                <a:cubicBezTo>
                  <a:pt x="484" y="164"/>
                  <a:pt x="548" y="100"/>
                  <a:pt x="627" y="100"/>
                </a:cubicBezTo>
                <a:cubicBezTo>
                  <a:pt x="2901" y="100"/>
                  <a:pt x="2901" y="100"/>
                  <a:pt x="2901" y="100"/>
                </a:cubicBezTo>
                <a:cubicBezTo>
                  <a:pt x="2980" y="100"/>
                  <a:pt x="3044" y="164"/>
                  <a:pt x="3044" y="243"/>
                </a:cubicBezTo>
                <a:cubicBezTo>
                  <a:pt x="3044" y="1680"/>
                  <a:pt x="3044" y="1680"/>
                  <a:pt x="3044" y="1680"/>
                </a:cubicBezTo>
                <a:cubicBezTo>
                  <a:pt x="484" y="1680"/>
                  <a:pt x="484" y="1680"/>
                  <a:pt x="484" y="1680"/>
                </a:cubicBezTo>
                <a:lnTo>
                  <a:pt x="484" y="243"/>
                </a:lnTo>
                <a:close/>
                <a:moveTo>
                  <a:pt x="3230" y="1928"/>
                </a:moveTo>
                <a:cubicBezTo>
                  <a:pt x="298" y="1928"/>
                  <a:pt x="298" y="1928"/>
                  <a:pt x="298" y="1928"/>
                </a:cubicBezTo>
                <a:cubicBezTo>
                  <a:pt x="206" y="1928"/>
                  <a:pt x="128" y="1865"/>
                  <a:pt x="106" y="1780"/>
                </a:cubicBezTo>
                <a:cubicBezTo>
                  <a:pt x="3422" y="1780"/>
                  <a:pt x="3422" y="1780"/>
                  <a:pt x="3422" y="1780"/>
                </a:cubicBezTo>
                <a:cubicBezTo>
                  <a:pt x="3400" y="1865"/>
                  <a:pt x="3322" y="1928"/>
                  <a:pt x="3230" y="1928"/>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268" name="Google Shape;2268;p187"/>
          <p:cNvSpPr/>
          <p:nvPr/>
        </p:nvSpPr>
        <p:spPr>
          <a:xfrm>
            <a:off x="363756" y="4949577"/>
            <a:ext cx="450871" cy="390443"/>
          </a:xfrm>
          <a:custGeom>
            <a:avLst/>
            <a:gdLst/>
            <a:ahLst/>
            <a:cxnLst/>
            <a:rect l="l" t="t" r="r" b="b"/>
            <a:pathLst>
              <a:path w="3049" h="2718" extrusionOk="0">
                <a:moveTo>
                  <a:pt x="2202" y="2718"/>
                </a:moveTo>
                <a:cubicBezTo>
                  <a:pt x="2018" y="2718"/>
                  <a:pt x="1869" y="2569"/>
                  <a:pt x="1869" y="2385"/>
                </a:cubicBezTo>
                <a:cubicBezTo>
                  <a:pt x="1869" y="2202"/>
                  <a:pt x="2018" y="2053"/>
                  <a:pt x="2202" y="2053"/>
                </a:cubicBezTo>
                <a:cubicBezTo>
                  <a:pt x="2385" y="2053"/>
                  <a:pt x="2534" y="2202"/>
                  <a:pt x="2534" y="2385"/>
                </a:cubicBezTo>
                <a:cubicBezTo>
                  <a:pt x="2534" y="2569"/>
                  <a:pt x="2385" y="2718"/>
                  <a:pt x="2202" y="2718"/>
                </a:cubicBezTo>
                <a:close/>
                <a:moveTo>
                  <a:pt x="2202" y="2153"/>
                </a:moveTo>
                <a:cubicBezTo>
                  <a:pt x="2073" y="2153"/>
                  <a:pt x="1969" y="2257"/>
                  <a:pt x="1969" y="2385"/>
                </a:cubicBezTo>
                <a:cubicBezTo>
                  <a:pt x="1969" y="2514"/>
                  <a:pt x="2073" y="2618"/>
                  <a:pt x="2202" y="2618"/>
                </a:cubicBezTo>
                <a:cubicBezTo>
                  <a:pt x="2330" y="2618"/>
                  <a:pt x="2434" y="2514"/>
                  <a:pt x="2434" y="2385"/>
                </a:cubicBezTo>
                <a:cubicBezTo>
                  <a:pt x="2434" y="2257"/>
                  <a:pt x="2330" y="2153"/>
                  <a:pt x="2202" y="2153"/>
                </a:cubicBezTo>
                <a:close/>
                <a:moveTo>
                  <a:pt x="1059" y="2718"/>
                </a:moveTo>
                <a:cubicBezTo>
                  <a:pt x="875" y="2718"/>
                  <a:pt x="726" y="2569"/>
                  <a:pt x="726" y="2385"/>
                </a:cubicBezTo>
                <a:cubicBezTo>
                  <a:pt x="726" y="2202"/>
                  <a:pt x="875" y="2053"/>
                  <a:pt x="1059" y="2053"/>
                </a:cubicBezTo>
                <a:cubicBezTo>
                  <a:pt x="1242" y="2053"/>
                  <a:pt x="1391" y="2202"/>
                  <a:pt x="1391" y="2385"/>
                </a:cubicBezTo>
                <a:cubicBezTo>
                  <a:pt x="1391" y="2569"/>
                  <a:pt x="1242" y="2718"/>
                  <a:pt x="1059" y="2718"/>
                </a:cubicBezTo>
                <a:close/>
                <a:moveTo>
                  <a:pt x="1059" y="2153"/>
                </a:moveTo>
                <a:cubicBezTo>
                  <a:pt x="930" y="2153"/>
                  <a:pt x="826" y="2257"/>
                  <a:pt x="826" y="2385"/>
                </a:cubicBezTo>
                <a:cubicBezTo>
                  <a:pt x="826" y="2514"/>
                  <a:pt x="930" y="2618"/>
                  <a:pt x="1059" y="2618"/>
                </a:cubicBezTo>
                <a:cubicBezTo>
                  <a:pt x="1187" y="2618"/>
                  <a:pt x="1291" y="2514"/>
                  <a:pt x="1291" y="2385"/>
                </a:cubicBezTo>
                <a:cubicBezTo>
                  <a:pt x="1291" y="2257"/>
                  <a:pt x="1187" y="2153"/>
                  <a:pt x="1059" y="2153"/>
                </a:cubicBezTo>
                <a:close/>
                <a:moveTo>
                  <a:pt x="2659" y="1887"/>
                </a:moveTo>
                <a:cubicBezTo>
                  <a:pt x="622" y="1887"/>
                  <a:pt x="622" y="1887"/>
                  <a:pt x="622" y="1887"/>
                </a:cubicBezTo>
                <a:cubicBezTo>
                  <a:pt x="597" y="1887"/>
                  <a:pt x="576" y="1869"/>
                  <a:pt x="572" y="1845"/>
                </a:cubicBezTo>
                <a:cubicBezTo>
                  <a:pt x="327" y="432"/>
                  <a:pt x="327" y="432"/>
                  <a:pt x="327" y="432"/>
                </a:cubicBezTo>
                <a:cubicBezTo>
                  <a:pt x="326" y="428"/>
                  <a:pt x="325" y="424"/>
                  <a:pt x="325" y="421"/>
                </a:cubicBezTo>
                <a:cubicBezTo>
                  <a:pt x="269" y="100"/>
                  <a:pt x="269" y="100"/>
                  <a:pt x="269" y="100"/>
                </a:cubicBezTo>
                <a:cubicBezTo>
                  <a:pt x="50" y="100"/>
                  <a:pt x="50" y="100"/>
                  <a:pt x="50" y="100"/>
                </a:cubicBezTo>
                <a:cubicBezTo>
                  <a:pt x="23" y="100"/>
                  <a:pt x="0" y="77"/>
                  <a:pt x="0" y="50"/>
                </a:cubicBezTo>
                <a:cubicBezTo>
                  <a:pt x="0" y="22"/>
                  <a:pt x="23" y="0"/>
                  <a:pt x="50" y="0"/>
                </a:cubicBezTo>
                <a:cubicBezTo>
                  <a:pt x="311" y="0"/>
                  <a:pt x="311" y="0"/>
                  <a:pt x="311" y="0"/>
                </a:cubicBezTo>
                <a:cubicBezTo>
                  <a:pt x="336" y="0"/>
                  <a:pt x="356" y="17"/>
                  <a:pt x="361" y="41"/>
                </a:cubicBezTo>
                <a:cubicBezTo>
                  <a:pt x="417" y="368"/>
                  <a:pt x="417" y="368"/>
                  <a:pt x="417" y="368"/>
                </a:cubicBezTo>
                <a:cubicBezTo>
                  <a:pt x="2693" y="368"/>
                  <a:pt x="2693" y="368"/>
                  <a:pt x="2693" y="368"/>
                </a:cubicBezTo>
                <a:cubicBezTo>
                  <a:pt x="2795" y="368"/>
                  <a:pt x="2891" y="413"/>
                  <a:pt x="2956" y="491"/>
                </a:cubicBezTo>
                <a:cubicBezTo>
                  <a:pt x="3022" y="570"/>
                  <a:pt x="3049" y="673"/>
                  <a:pt x="3030" y="773"/>
                </a:cubicBezTo>
                <a:cubicBezTo>
                  <a:pt x="3030" y="775"/>
                  <a:pt x="3029" y="777"/>
                  <a:pt x="3029" y="778"/>
                </a:cubicBezTo>
                <a:cubicBezTo>
                  <a:pt x="2707" y="1851"/>
                  <a:pt x="2707" y="1851"/>
                  <a:pt x="2707" y="1851"/>
                </a:cubicBezTo>
                <a:cubicBezTo>
                  <a:pt x="2701" y="1872"/>
                  <a:pt x="2681" y="1887"/>
                  <a:pt x="2659" y="1887"/>
                </a:cubicBezTo>
                <a:close/>
                <a:moveTo>
                  <a:pt x="664" y="1787"/>
                </a:moveTo>
                <a:cubicBezTo>
                  <a:pt x="2622" y="1787"/>
                  <a:pt x="2622" y="1787"/>
                  <a:pt x="2622" y="1787"/>
                </a:cubicBezTo>
                <a:cubicBezTo>
                  <a:pt x="2932" y="752"/>
                  <a:pt x="2932" y="752"/>
                  <a:pt x="2932" y="752"/>
                </a:cubicBezTo>
                <a:cubicBezTo>
                  <a:pt x="2944" y="682"/>
                  <a:pt x="2925" y="610"/>
                  <a:pt x="2880" y="555"/>
                </a:cubicBezTo>
                <a:cubicBezTo>
                  <a:pt x="2833" y="500"/>
                  <a:pt x="2765" y="468"/>
                  <a:pt x="2693" y="468"/>
                </a:cubicBezTo>
                <a:cubicBezTo>
                  <a:pt x="435" y="468"/>
                  <a:pt x="435" y="468"/>
                  <a:pt x="435" y="468"/>
                </a:cubicBezTo>
                <a:lnTo>
                  <a:pt x="664" y="1787"/>
                </a:ln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nvGrpSpPr>
          <p:cNvPr id="2269" name="Google Shape;2269;p187"/>
          <p:cNvGrpSpPr/>
          <p:nvPr/>
        </p:nvGrpSpPr>
        <p:grpSpPr>
          <a:xfrm>
            <a:off x="561660" y="4051527"/>
            <a:ext cx="418740" cy="447711"/>
            <a:chOff x="7077140" y="2406147"/>
            <a:chExt cx="346067" cy="336371"/>
          </a:xfrm>
        </p:grpSpPr>
        <p:sp>
          <p:nvSpPr>
            <p:cNvPr id="2270" name="Google Shape;2270;p187"/>
            <p:cNvSpPr/>
            <p:nvPr/>
          </p:nvSpPr>
          <p:spPr>
            <a:xfrm>
              <a:off x="7077140" y="2406147"/>
              <a:ext cx="215600" cy="296271"/>
            </a:xfrm>
            <a:custGeom>
              <a:avLst/>
              <a:gdLst/>
              <a:ahLst/>
              <a:cxnLst/>
              <a:rect l="l" t="t" r="r" b="b"/>
              <a:pathLst>
                <a:path w="1946" h="2675" extrusionOk="0">
                  <a:moveTo>
                    <a:pt x="1736" y="0"/>
                  </a:moveTo>
                  <a:cubicBezTo>
                    <a:pt x="210" y="0"/>
                    <a:pt x="210" y="0"/>
                    <a:pt x="210" y="0"/>
                  </a:cubicBezTo>
                  <a:cubicBezTo>
                    <a:pt x="94" y="0"/>
                    <a:pt x="0" y="94"/>
                    <a:pt x="0" y="210"/>
                  </a:cubicBezTo>
                  <a:cubicBezTo>
                    <a:pt x="0" y="2465"/>
                    <a:pt x="0" y="2465"/>
                    <a:pt x="0" y="2465"/>
                  </a:cubicBezTo>
                  <a:cubicBezTo>
                    <a:pt x="0" y="2581"/>
                    <a:pt x="94" y="2675"/>
                    <a:pt x="210" y="2675"/>
                  </a:cubicBezTo>
                  <a:cubicBezTo>
                    <a:pt x="1736" y="2675"/>
                    <a:pt x="1736" y="2675"/>
                    <a:pt x="1736" y="2675"/>
                  </a:cubicBezTo>
                  <a:cubicBezTo>
                    <a:pt x="1852" y="2675"/>
                    <a:pt x="1946" y="2581"/>
                    <a:pt x="1946" y="2465"/>
                  </a:cubicBezTo>
                  <a:cubicBezTo>
                    <a:pt x="1946" y="210"/>
                    <a:pt x="1946" y="210"/>
                    <a:pt x="1946" y="210"/>
                  </a:cubicBezTo>
                  <a:cubicBezTo>
                    <a:pt x="1946" y="94"/>
                    <a:pt x="1852" y="0"/>
                    <a:pt x="1736" y="0"/>
                  </a:cubicBezTo>
                  <a:close/>
                  <a:moveTo>
                    <a:pt x="100" y="491"/>
                  </a:moveTo>
                  <a:cubicBezTo>
                    <a:pt x="1846" y="491"/>
                    <a:pt x="1846" y="491"/>
                    <a:pt x="1846" y="491"/>
                  </a:cubicBezTo>
                  <a:cubicBezTo>
                    <a:pt x="1846" y="2041"/>
                    <a:pt x="1846" y="2041"/>
                    <a:pt x="1846" y="2041"/>
                  </a:cubicBezTo>
                  <a:cubicBezTo>
                    <a:pt x="100" y="2041"/>
                    <a:pt x="100" y="2041"/>
                    <a:pt x="100" y="2041"/>
                  </a:cubicBezTo>
                  <a:lnTo>
                    <a:pt x="100" y="491"/>
                  </a:lnTo>
                  <a:close/>
                  <a:moveTo>
                    <a:pt x="210" y="100"/>
                  </a:moveTo>
                  <a:cubicBezTo>
                    <a:pt x="1736" y="100"/>
                    <a:pt x="1736" y="100"/>
                    <a:pt x="1736" y="100"/>
                  </a:cubicBezTo>
                  <a:cubicBezTo>
                    <a:pt x="1797" y="100"/>
                    <a:pt x="1846" y="149"/>
                    <a:pt x="1846" y="210"/>
                  </a:cubicBezTo>
                  <a:cubicBezTo>
                    <a:pt x="1846" y="391"/>
                    <a:pt x="1846" y="391"/>
                    <a:pt x="1846" y="391"/>
                  </a:cubicBezTo>
                  <a:cubicBezTo>
                    <a:pt x="100" y="391"/>
                    <a:pt x="100" y="391"/>
                    <a:pt x="100" y="391"/>
                  </a:cubicBezTo>
                  <a:cubicBezTo>
                    <a:pt x="100" y="210"/>
                    <a:pt x="100" y="210"/>
                    <a:pt x="100" y="210"/>
                  </a:cubicBezTo>
                  <a:cubicBezTo>
                    <a:pt x="100" y="149"/>
                    <a:pt x="149" y="100"/>
                    <a:pt x="210" y="100"/>
                  </a:cubicBezTo>
                  <a:close/>
                  <a:moveTo>
                    <a:pt x="1736" y="2575"/>
                  </a:moveTo>
                  <a:cubicBezTo>
                    <a:pt x="210" y="2575"/>
                    <a:pt x="210" y="2575"/>
                    <a:pt x="210" y="2575"/>
                  </a:cubicBezTo>
                  <a:cubicBezTo>
                    <a:pt x="149" y="2575"/>
                    <a:pt x="100" y="2525"/>
                    <a:pt x="100" y="2465"/>
                  </a:cubicBezTo>
                  <a:cubicBezTo>
                    <a:pt x="100" y="2141"/>
                    <a:pt x="100" y="2141"/>
                    <a:pt x="100" y="2141"/>
                  </a:cubicBezTo>
                  <a:cubicBezTo>
                    <a:pt x="1846" y="2141"/>
                    <a:pt x="1846" y="2141"/>
                    <a:pt x="1846" y="2141"/>
                  </a:cubicBezTo>
                  <a:cubicBezTo>
                    <a:pt x="1846" y="2465"/>
                    <a:pt x="1846" y="2465"/>
                    <a:pt x="1846" y="2465"/>
                  </a:cubicBezTo>
                  <a:cubicBezTo>
                    <a:pt x="1846" y="2525"/>
                    <a:pt x="1797" y="2575"/>
                    <a:pt x="1736" y="2575"/>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271" name="Google Shape;2271;p187"/>
            <p:cNvSpPr/>
            <p:nvPr/>
          </p:nvSpPr>
          <p:spPr>
            <a:xfrm>
              <a:off x="7171621" y="2653364"/>
              <a:ext cx="23367" cy="23359"/>
            </a:xfrm>
            <a:prstGeom prst="ellipse">
              <a:avLst/>
            </a:pr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272" name="Google Shape;2272;p187"/>
            <p:cNvSpPr/>
            <p:nvPr/>
          </p:nvSpPr>
          <p:spPr>
            <a:xfrm>
              <a:off x="7314550" y="2549883"/>
              <a:ext cx="108657" cy="192635"/>
            </a:xfrm>
            <a:custGeom>
              <a:avLst/>
              <a:gdLst/>
              <a:ahLst/>
              <a:cxnLst/>
              <a:rect l="l" t="t" r="r" b="b"/>
              <a:pathLst>
                <a:path w="981" h="1739" extrusionOk="0">
                  <a:moveTo>
                    <a:pt x="771" y="0"/>
                  </a:moveTo>
                  <a:cubicBezTo>
                    <a:pt x="210" y="0"/>
                    <a:pt x="210" y="0"/>
                    <a:pt x="210" y="0"/>
                  </a:cubicBezTo>
                  <a:cubicBezTo>
                    <a:pt x="95" y="0"/>
                    <a:pt x="0" y="94"/>
                    <a:pt x="0" y="210"/>
                  </a:cubicBezTo>
                  <a:cubicBezTo>
                    <a:pt x="0" y="1529"/>
                    <a:pt x="0" y="1529"/>
                    <a:pt x="0" y="1529"/>
                  </a:cubicBezTo>
                  <a:cubicBezTo>
                    <a:pt x="0" y="1645"/>
                    <a:pt x="95" y="1739"/>
                    <a:pt x="210" y="1739"/>
                  </a:cubicBezTo>
                  <a:cubicBezTo>
                    <a:pt x="771" y="1739"/>
                    <a:pt x="771" y="1739"/>
                    <a:pt x="771" y="1739"/>
                  </a:cubicBezTo>
                  <a:cubicBezTo>
                    <a:pt x="887" y="1739"/>
                    <a:pt x="981" y="1645"/>
                    <a:pt x="981" y="1529"/>
                  </a:cubicBezTo>
                  <a:cubicBezTo>
                    <a:pt x="981" y="210"/>
                    <a:pt x="981" y="210"/>
                    <a:pt x="981" y="210"/>
                  </a:cubicBezTo>
                  <a:cubicBezTo>
                    <a:pt x="981" y="94"/>
                    <a:pt x="887" y="0"/>
                    <a:pt x="771" y="0"/>
                  </a:cubicBezTo>
                  <a:close/>
                  <a:moveTo>
                    <a:pt x="210" y="100"/>
                  </a:moveTo>
                  <a:cubicBezTo>
                    <a:pt x="771" y="100"/>
                    <a:pt x="771" y="100"/>
                    <a:pt x="771" y="100"/>
                  </a:cubicBezTo>
                  <a:cubicBezTo>
                    <a:pt x="832" y="100"/>
                    <a:pt x="881" y="149"/>
                    <a:pt x="881" y="210"/>
                  </a:cubicBezTo>
                  <a:cubicBezTo>
                    <a:pt x="881" y="1272"/>
                    <a:pt x="881" y="1272"/>
                    <a:pt x="881" y="1272"/>
                  </a:cubicBezTo>
                  <a:cubicBezTo>
                    <a:pt x="100" y="1272"/>
                    <a:pt x="100" y="1272"/>
                    <a:pt x="100" y="1272"/>
                  </a:cubicBezTo>
                  <a:cubicBezTo>
                    <a:pt x="100" y="210"/>
                    <a:pt x="100" y="210"/>
                    <a:pt x="100" y="210"/>
                  </a:cubicBezTo>
                  <a:cubicBezTo>
                    <a:pt x="100" y="149"/>
                    <a:pt x="150" y="100"/>
                    <a:pt x="210" y="100"/>
                  </a:cubicBezTo>
                  <a:close/>
                  <a:moveTo>
                    <a:pt x="771" y="1639"/>
                  </a:moveTo>
                  <a:cubicBezTo>
                    <a:pt x="210" y="1639"/>
                    <a:pt x="210" y="1639"/>
                    <a:pt x="210" y="1639"/>
                  </a:cubicBezTo>
                  <a:cubicBezTo>
                    <a:pt x="150" y="1639"/>
                    <a:pt x="100" y="1590"/>
                    <a:pt x="100" y="1529"/>
                  </a:cubicBezTo>
                  <a:cubicBezTo>
                    <a:pt x="100" y="1372"/>
                    <a:pt x="100" y="1372"/>
                    <a:pt x="100" y="1372"/>
                  </a:cubicBezTo>
                  <a:cubicBezTo>
                    <a:pt x="881" y="1372"/>
                    <a:pt x="881" y="1372"/>
                    <a:pt x="881" y="1372"/>
                  </a:cubicBezTo>
                  <a:cubicBezTo>
                    <a:pt x="881" y="1529"/>
                    <a:pt x="881" y="1529"/>
                    <a:pt x="881" y="1529"/>
                  </a:cubicBezTo>
                  <a:cubicBezTo>
                    <a:pt x="881" y="1590"/>
                    <a:pt x="832" y="1639"/>
                    <a:pt x="771" y="1639"/>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273" name="Google Shape;2273;p187"/>
            <p:cNvSpPr/>
            <p:nvPr/>
          </p:nvSpPr>
          <p:spPr>
            <a:xfrm>
              <a:off x="7362296" y="2574021"/>
              <a:ext cx="23367" cy="23359"/>
            </a:xfrm>
            <a:prstGeom prst="ellipse">
              <a:avLst/>
            </a:pr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sp>
        <p:nvSpPr>
          <p:cNvPr id="2274" name="Google Shape;2274;p187"/>
          <p:cNvSpPr/>
          <p:nvPr/>
        </p:nvSpPr>
        <p:spPr>
          <a:xfrm>
            <a:off x="-120879" y="6400539"/>
            <a:ext cx="402684" cy="297855"/>
          </a:xfrm>
          <a:custGeom>
            <a:avLst/>
            <a:gdLst/>
            <a:ahLst/>
            <a:cxnLst/>
            <a:rect l="l" t="t" r="r" b="b"/>
            <a:pathLst>
              <a:path w="779" h="576" extrusionOk="0">
                <a:moveTo>
                  <a:pt x="699" y="0"/>
                </a:moveTo>
                <a:cubicBezTo>
                  <a:pt x="80" y="0"/>
                  <a:pt x="80" y="0"/>
                  <a:pt x="80" y="0"/>
                </a:cubicBezTo>
                <a:cubicBezTo>
                  <a:pt x="36" y="0"/>
                  <a:pt x="0" y="36"/>
                  <a:pt x="0" y="80"/>
                </a:cubicBezTo>
                <a:cubicBezTo>
                  <a:pt x="0" y="496"/>
                  <a:pt x="0" y="496"/>
                  <a:pt x="0" y="496"/>
                </a:cubicBezTo>
                <a:cubicBezTo>
                  <a:pt x="0" y="540"/>
                  <a:pt x="36" y="576"/>
                  <a:pt x="80" y="576"/>
                </a:cubicBezTo>
                <a:cubicBezTo>
                  <a:pt x="699" y="576"/>
                  <a:pt x="699" y="576"/>
                  <a:pt x="699" y="576"/>
                </a:cubicBezTo>
                <a:cubicBezTo>
                  <a:pt x="743" y="576"/>
                  <a:pt x="779" y="540"/>
                  <a:pt x="779" y="496"/>
                </a:cubicBezTo>
                <a:cubicBezTo>
                  <a:pt x="779" y="80"/>
                  <a:pt x="779" y="80"/>
                  <a:pt x="779" y="80"/>
                </a:cubicBezTo>
                <a:cubicBezTo>
                  <a:pt x="779" y="36"/>
                  <a:pt x="743" y="0"/>
                  <a:pt x="699" y="0"/>
                </a:cubicBezTo>
                <a:close/>
                <a:moveTo>
                  <a:pt x="747" y="496"/>
                </a:moveTo>
                <a:cubicBezTo>
                  <a:pt x="747" y="522"/>
                  <a:pt x="725" y="544"/>
                  <a:pt x="699" y="544"/>
                </a:cubicBezTo>
                <a:cubicBezTo>
                  <a:pt x="80" y="544"/>
                  <a:pt x="80" y="544"/>
                  <a:pt x="80" y="544"/>
                </a:cubicBezTo>
                <a:cubicBezTo>
                  <a:pt x="54" y="544"/>
                  <a:pt x="32" y="522"/>
                  <a:pt x="32" y="496"/>
                </a:cubicBezTo>
                <a:cubicBezTo>
                  <a:pt x="32" y="80"/>
                  <a:pt x="32" y="80"/>
                  <a:pt x="32" y="80"/>
                </a:cubicBezTo>
                <a:cubicBezTo>
                  <a:pt x="32" y="53"/>
                  <a:pt x="54" y="32"/>
                  <a:pt x="80" y="32"/>
                </a:cubicBezTo>
                <a:cubicBezTo>
                  <a:pt x="699" y="32"/>
                  <a:pt x="699" y="32"/>
                  <a:pt x="699" y="32"/>
                </a:cubicBezTo>
                <a:cubicBezTo>
                  <a:pt x="725" y="32"/>
                  <a:pt x="747" y="53"/>
                  <a:pt x="747" y="80"/>
                </a:cubicBezTo>
                <a:lnTo>
                  <a:pt x="747" y="496"/>
                </a:lnTo>
                <a:close/>
                <a:moveTo>
                  <a:pt x="210" y="191"/>
                </a:moveTo>
                <a:cubicBezTo>
                  <a:pt x="248" y="191"/>
                  <a:pt x="248" y="191"/>
                  <a:pt x="248" y="191"/>
                </a:cubicBezTo>
                <a:cubicBezTo>
                  <a:pt x="318" y="385"/>
                  <a:pt x="318" y="385"/>
                  <a:pt x="318" y="385"/>
                </a:cubicBezTo>
                <a:cubicBezTo>
                  <a:pt x="276" y="385"/>
                  <a:pt x="276" y="385"/>
                  <a:pt x="276" y="385"/>
                </a:cubicBezTo>
                <a:cubicBezTo>
                  <a:pt x="262" y="343"/>
                  <a:pt x="262" y="343"/>
                  <a:pt x="262" y="343"/>
                </a:cubicBezTo>
                <a:cubicBezTo>
                  <a:pt x="195" y="343"/>
                  <a:pt x="195" y="343"/>
                  <a:pt x="195" y="343"/>
                </a:cubicBezTo>
                <a:cubicBezTo>
                  <a:pt x="181" y="385"/>
                  <a:pt x="181" y="385"/>
                  <a:pt x="181" y="385"/>
                </a:cubicBezTo>
                <a:cubicBezTo>
                  <a:pt x="141" y="385"/>
                  <a:pt x="141" y="385"/>
                  <a:pt x="141" y="385"/>
                </a:cubicBezTo>
                <a:lnTo>
                  <a:pt x="210" y="191"/>
                </a:lnTo>
                <a:close/>
                <a:moveTo>
                  <a:pt x="250" y="308"/>
                </a:moveTo>
                <a:cubicBezTo>
                  <a:pt x="229" y="245"/>
                  <a:pt x="229" y="245"/>
                  <a:pt x="229" y="245"/>
                </a:cubicBezTo>
                <a:cubicBezTo>
                  <a:pt x="207" y="308"/>
                  <a:pt x="207" y="308"/>
                  <a:pt x="207" y="308"/>
                </a:cubicBezTo>
                <a:lnTo>
                  <a:pt x="250" y="308"/>
                </a:lnTo>
                <a:close/>
                <a:moveTo>
                  <a:pt x="341" y="192"/>
                </a:moveTo>
                <a:cubicBezTo>
                  <a:pt x="406" y="192"/>
                  <a:pt x="406" y="192"/>
                  <a:pt x="406" y="192"/>
                </a:cubicBezTo>
                <a:cubicBezTo>
                  <a:pt x="449" y="192"/>
                  <a:pt x="477" y="217"/>
                  <a:pt x="477" y="258"/>
                </a:cubicBezTo>
                <a:cubicBezTo>
                  <a:pt x="477" y="259"/>
                  <a:pt x="477" y="259"/>
                  <a:pt x="477" y="259"/>
                </a:cubicBezTo>
                <a:cubicBezTo>
                  <a:pt x="477" y="303"/>
                  <a:pt x="445" y="325"/>
                  <a:pt x="404" y="326"/>
                </a:cubicBezTo>
                <a:cubicBezTo>
                  <a:pt x="382" y="326"/>
                  <a:pt x="382" y="326"/>
                  <a:pt x="382" y="326"/>
                </a:cubicBezTo>
                <a:cubicBezTo>
                  <a:pt x="382" y="385"/>
                  <a:pt x="382" y="385"/>
                  <a:pt x="382" y="385"/>
                </a:cubicBezTo>
                <a:cubicBezTo>
                  <a:pt x="341" y="385"/>
                  <a:pt x="341" y="385"/>
                  <a:pt x="341" y="385"/>
                </a:cubicBezTo>
                <a:lnTo>
                  <a:pt x="341" y="192"/>
                </a:lnTo>
                <a:close/>
                <a:moveTo>
                  <a:pt x="404" y="290"/>
                </a:moveTo>
                <a:cubicBezTo>
                  <a:pt x="425" y="290"/>
                  <a:pt x="436" y="277"/>
                  <a:pt x="436" y="259"/>
                </a:cubicBezTo>
                <a:cubicBezTo>
                  <a:pt x="436" y="259"/>
                  <a:pt x="436" y="259"/>
                  <a:pt x="436" y="259"/>
                </a:cubicBezTo>
                <a:cubicBezTo>
                  <a:pt x="436" y="239"/>
                  <a:pt x="425" y="228"/>
                  <a:pt x="403" y="228"/>
                </a:cubicBezTo>
                <a:cubicBezTo>
                  <a:pt x="382" y="228"/>
                  <a:pt x="382" y="228"/>
                  <a:pt x="382" y="228"/>
                </a:cubicBezTo>
                <a:cubicBezTo>
                  <a:pt x="382" y="290"/>
                  <a:pt x="382" y="290"/>
                  <a:pt x="382" y="290"/>
                </a:cubicBezTo>
                <a:lnTo>
                  <a:pt x="404" y="290"/>
                </a:lnTo>
                <a:close/>
                <a:moveTo>
                  <a:pt x="503" y="192"/>
                </a:moveTo>
                <a:cubicBezTo>
                  <a:pt x="567" y="192"/>
                  <a:pt x="567" y="192"/>
                  <a:pt x="567" y="192"/>
                </a:cubicBezTo>
                <a:cubicBezTo>
                  <a:pt x="610" y="192"/>
                  <a:pt x="638" y="217"/>
                  <a:pt x="638" y="258"/>
                </a:cubicBezTo>
                <a:cubicBezTo>
                  <a:pt x="638" y="259"/>
                  <a:pt x="638" y="259"/>
                  <a:pt x="638" y="259"/>
                </a:cubicBezTo>
                <a:cubicBezTo>
                  <a:pt x="638" y="303"/>
                  <a:pt x="606" y="325"/>
                  <a:pt x="565" y="326"/>
                </a:cubicBezTo>
                <a:cubicBezTo>
                  <a:pt x="543" y="326"/>
                  <a:pt x="543" y="326"/>
                  <a:pt x="543" y="326"/>
                </a:cubicBezTo>
                <a:cubicBezTo>
                  <a:pt x="543" y="385"/>
                  <a:pt x="543" y="385"/>
                  <a:pt x="543" y="385"/>
                </a:cubicBezTo>
                <a:cubicBezTo>
                  <a:pt x="503" y="385"/>
                  <a:pt x="503" y="385"/>
                  <a:pt x="503" y="385"/>
                </a:cubicBezTo>
                <a:lnTo>
                  <a:pt x="503" y="192"/>
                </a:lnTo>
                <a:close/>
                <a:moveTo>
                  <a:pt x="565" y="290"/>
                </a:moveTo>
                <a:cubicBezTo>
                  <a:pt x="586" y="290"/>
                  <a:pt x="597" y="277"/>
                  <a:pt x="597" y="259"/>
                </a:cubicBezTo>
                <a:cubicBezTo>
                  <a:pt x="597" y="259"/>
                  <a:pt x="597" y="259"/>
                  <a:pt x="597" y="259"/>
                </a:cubicBezTo>
                <a:cubicBezTo>
                  <a:pt x="597" y="239"/>
                  <a:pt x="586" y="228"/>
                  <a:pt x="565" y="228"/>
                </a:cubicBezTo>
                <a:cubicBezTo>
                  <a:pt x="543" y="228"/>
                  <a:pt x="543" y="228"/>
                  <a:pt x="543" y="228"/>
                </a:cubicBezTo>
                <a:cubicBezTo>
                  <a:pt x="543" y="290"/>
                  <a:pt x="543" y="290"/>
                  <a:pt x="543" y="290"/>
                </a:cubicBezTo>
                <a:lnTo>
                  <a:pt x="565" y="290"/>
                </a:ln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275" name="Google Shape;2275;p187"/>
          <p:cNvSpPr/>
          <p:nvPr/>
        </p:nvSpPr>
        <p:spPr>
          <a:xfrm>
            <a:off x="611369" y="628063"/>
            <a:ext cx="352403" cy="431219"/>
          </a:xfrm>
          <a:custGeom>
            <a:avLst/>
            <a:gdLst/>
            <a:ahLst/>
            <a:cxnLst/>
            <a:rect l="l" t="t" r="r" b="b"/>
            <a:pathLst>
              <a:path w="683" h="836" extrusionOk="0">
                <a:moveTo>
                  <a:pt x="342" y="0"/>
                </a:moveTo>
                <a:cubicBezTo>
                  <a:pt x="147" y="0"/>
                  <a:pt x="0" y="57"/>
                  <a:pt x="0" y="131"/>
                </a:cubicBezTo>
                <a:cubicBezTo>
                  <a:pt x="0" y="314"/>
                  <a:pt x="0" y="314"/>
                  <a:pt x="0" y="314"/>
                </a:cubicBezTo>
                <a:cubicBezTo>
                  <a:pt x="0" y="323"/>
                  <a:pt x="0" y="323"/>
                  <a:pt x="0" y="323"/>
                </a:cubicBezTo>
                <a:cubicBezTo>
                  <a:pt x="0" y="501"/>
                  <a:pt x="0" y="501"/>
                  <a:pt x="0" y="501"/>
                </a:cubicBezTo>
                <a:cubicBezTo>
                  <a:pt x="0" y="514"/>
                  <a:pt x="0" y="514"/>
                  <a:pt x="0" y="514"/>
                </a:cubicBezTo>
                <a:cubicBezTo>
                  <a:pt x="0" y="706"/>
                  <a:pt x="0" y="706"/>
                  <a:pt x="0" y="706"/>
                </a:cubicBezTo>
                <a:cubicBezTo>
                  <a:pt x="0" y="780"/>
                  <a:pt x="147" y="836"/>
                  <a:pt x="342" y="836"/>
                </a:cubicBezTo>
                <a:cubicBezTo>
                  <a:pt x="536" y="836"/>
                  <a:pt x="683" y="780"/>
                  <a:pt x="683" y="706"/>
                </a:cubicBezTo>
                <a:cubicBezTo>
                  <a:pt x="683" y="514"/>
                  <a:pt x="683" y="514"/>
                  <a:pt x="683" y="514"/>
                </a:cubicBezTo>
                <a:cubicBezTo>
                  <a:pt x="683" y="480"/>
                  <a:pt x="683" y="480"/>
                  <a:pt x="683" y="480"/>
                </a:cubicBezTo>
                <a:cubicBezTo>
                  <a:pt x="683" y="323"/>
                  <a:pt x="683" y="323"/>
                  <a:pt x="683" y="323"/>
                </a:cubicBezTo>
                <a:cubicBezTo>
                  <a:pt x="683" y="309"/>
                  <a:pt x="683" y="309"/>
                  <a:pt x="683" y="309"/>
                </a:cubicBezTo>
                <a:cubicBezTo>
                  <a:pt x="683" y="131"/>
                  <a:pt x="683" y="131"/>
                  <a:pt x="683" y="131"/>
                </a:cubicBezTo>
                <a:cubicBezTo>
                  <a:pt x="683" y="57"/>
                  <a:pt x="536" y="0"/>
                  <a:pt x="342" y="0"/>
                </a:cubicBezTo>
                <a:close/>
                <a:moveTo>
                  <a:pt x="342" y="32"/>
                </a:moveTo>
                <a:cubicBezTo>
                  <a:pt x="524" y="32"/>
                  <a:pt x="651" y="85"/>
                  <a:pt x="651" y="131"/>
                </a:cubicBezTo>
                <a:cubicBezTo>
                  <a:pt x="651" y="178"/>
                  <a:pt x="524" y="230"/>
                  <a:pt x="342" y="230"/>
                </a:cubicBezTo>
                <a:cubicBezTo>
                  <a:pt x="159" y="230"/>
                  <a:pt x="32" y="178"/>
                  <a:pt x="32" y="131"/>
                </a:cubicBezTo>
                <a:cubicBezTo>
                  <a:pt x="32" y="85"/>
                  <a:pt x="159" y="32"/>
                  <a:pt x="342" y="32"/>
                </a:cubicBezTo>
                <a:close/>
                <a:moveTo>
                  <a:pt x="342" y="804"/>
                </a:moveTo>
                <a:cubicBezTo>
                  <a:pt x="159" y="804"/>
                  <a:pt x="32" y="752"/>
                  <a:pt x="32" y="706"/>
                </a:cubicBezTo>
                <a:cubicBezTo>
                  <a:pt x="32" y="571"/>
                  <a:pt x="32" y="571"/>
                  <a:pt x="32" y="571"/>
                </a:cubicBezTo>
                <a:cubicBezTo>
                  <a:pt x="86" y="616"/>
                  <a:pt x="201" y="645"/>
                  <a:pt x="342" y="645"/>
                </a:cubicBezTo>
                <a:cubicBezTo>
                  <a:pt x="482" y="645"/>
                  <a:pt x="598" y="616"/>
                  <a:pt x="651" y="571"/>
                </a:cubicBezTo>
                <a:cubicBezTo>
                  <a:pt x="651" y="706"/>
                  <a:pt x="651" y="706"/>
                  <a:pt x="651" y="706"/>
                </a:cubicBezTo>
                <a:cubicBezTo>
                  <a:pt x="651" y="752"/>
                  <a:pt x="524" y="804"/>
                  <a:pt x="342" y="804"/>
                </a:cubicBezTo>
                <a:close/>
                <a:moveTo>
                  <a:pt x="651" y="514"/>
                </a:moveTo>
                <a:cubicBezTo>
                  <a:pt x="651" y="561"/>
                  <a:pt x="524" y="613"/>
                  <a:pt x="342" y="613"/>
                </a:cubicBezTo>
                <a:cubicBezTo>
                  <a:pt x="159" y="613"/>
                  <a:pt x="32" y="561"/>
                  <a:pt x="32" y="514"/>
                </a:cubicBezTo>
                <a:cubicBezTo>
                  <a:pt x="32" y="501"/>
                  <a:pt x="32" y="501"/>
                  <a:pt x="32" y="501"/>
                </a:cubicBezTo>
                <a:cubicBezTo>
                  <a:pt x="32" y="380"/>
                  <a:pt x="32" y="380"/>
                  <a:pt x="32" y="380"/>
                </a:cubicBezTo>
                <a:cubicBezTo>
                  <a:pt x="86" y="424"/>
                  <a:pt x="201" y="454"/>
                  <a:pt x="342" y="454"/>
                </a:cubicBezTo>
                <a:cubicBezTo>
                  <a:pt x="482" y="454"/>
                  <a:pt x="598" y="424"/>
                  <a:pt x="651" y="380"/>
                </a:cubicBezTo>
                <a:cubicBezTo>
                  <a:pt x="651" y="480"/>
                  <a:pt x="651" y="480"/>
                  <a:pt x="651" y="480"/>
                </a:cubicBezTo>
                <a:lnTo>
                  <a:pt x="651" y="514"/>
                </a:lnTo>
                <a:close/>
                <a:moveTo>
                  <a:pt x="651" y="323"/>
                </a:moveTo>
                <a:cubicBezTo>
                  <a:pt x="651" y="370"/>
                  <a:pt x="524" y="422"/>
                  <a:pt x="342" y="422"/>
                </a:cubicBezTo>
                <a:cubicBezTo>
                  <a:pt x="159" y="422"/>
                  <a:pt x="32" y="370"/>
                  <a:pt x="32" y="323"/>
                </a:cubicBezTo>
                <a:cubicBezTo>
                  <a:pt x="32" y="314"/>
                  <a:pt x="32" y="314"/>
                  <a:pt x="32" y="314"/>
                </a:cubicBezTo>
                <a:cubicBezTo>
                  <a:pt x="32" y="189"/>
                  <a:pt x="32" y="189"/>
                  <a:pt x="32" y="189"/>
                </a:cubicBezTo>
                <a:cubicBezTo>
                  <a:pt x="86" y="233"/>
                  <a:pt x="201" y="262"/>
                  <a:pt x="342" y="262"/>
                </a:cubicBezTo>
                <a:cubicBezTo>
                  <a:pt x="482" y="262"/>
                  <a:pt x="598" y="233"/>
                  <a:pt x="651" y="189"/>
                </a:cubicBezTo>
                <a:cubicBezTo>
                  <a:pt x="651" y="309"/>
                  <a:pt x="651" y="309"/>
                  <a:pt x="651" y="309"/>
                </a:cubicBezTo>
                <a:lnTo>
                  <a:pt x="651" y="323"/>
                </a:ln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nvGrpSpPr>
          <p:cNvPr id="2276" name="Google Shape;2276;p187"/>
          <p:cNvGrpSpPr/>
          <p:nvPr/>
        </p:nvGrpSpPr>
        <p:grpSpPr>
          <a:xfrm>
            <a:off x="1738358" y="2348456"/>
            <a:ext cx="452504" cy="339064"/>
            <a:chOff x="5986636" y="3463557"/>
            <a:chExt cx="309067" cy="231585"/>
          </a:xfrm>
        </p:grpSpPr>
        <p:sp>
          <p:nvSpPr>
            <p:cNvPr id="2277" name="Google Shape;2277;p187"/>
            <p:cNvSpPr/>
            <p:nvPr/>
          </p:nvSpPr>
          <p:spPr>
            <a:xfrm>
              <a:off x="5986636" y="3463557"/>
              <a:ext cx="309067" cy="231585"/>
            </a:xfrm>
            <a:custGeom>
              <a:avLst/>
              <a:gdLst/>
              <a:ahLst/>
              <a:cxnLst/>
              <a:rect l="l" t="t" r="r" b="b"/>
              <a:pathLst>
                <a:path w="3020" h="2260" extrusionOk="0">
                  <a:moveTo>
                    <a:pt x="2690" y="0"/>
                  </a:moveTo>
                  <a:cubicBezTo>
                    <a:pt x="330" y="0"/>
                    <a:pt x="330" y="0"/>
                    <a:pt x="330" y="0"/>
                  </a:cubicBezTo>
                  <a:cubicBezTo>
                    <a:pt x="149" y="0"/>
                    <a:pt x="0" y="148"/>
                    <a:pt x="0" y="330"/>
                  </a:cubicBezTo>
                  <a:cubicBezTo>
                    <a:pt x="0" y="1930"/>
                    <a:pt x="0" y="1930"/>
                    <a:pt x="0" y="1930"/>
                  </a:cubicBezTo>
                  <a:cubicBezTo>
                    <a:pt x="0" y="2112"/>
                    <a:pt x="149" y="2260"/>
                    <a:pt x="330" y="2260"/>
                  </a:cubicBezTo>
                  <a:cubicBezTo>
                    <a:pt x="2690" y="2260"/>
                    <a:pt x="2690" y="2260"/>
                    <a:pt x="2690" y="2260"/>
                  </a:cubicBezTo>
                  <a:cubicBezTo>
                    <a:pt x="2871" y="2260"/>
                    <a:pt x="3020" y="2112"/>
                    <a:pt x="3020" y="1930"/>
                  </a:cubicBezTo>
                  <a:cubicBezTo>
                    <a:pt x="3020" y="330"/>
                    <a:pt x="3020" y="330"/>
                    <a:pt x="3020" y="330"/>
                  </a:cubicBezTo>
                  <a:cubicBezTo>
                    <a:pt x="3020" y="148"/>
                    <a:pt x="2871" y="0"/>
                    <a:pt x="2690" y="0"/>
                  </a:cubicBezTo>
                  <a:close/>
                  <a:moveTo>
                    <a:pt x="330" y="100"/>
                  </a:moveTo>
                  <a:cubicBezTo>
                    <a:pt x="2690" y="100"/>
                    <a:pt x="2690" y="100"/>
                    <a:pt x="2690" y="100"/>
                  </a:cubicBezTo>
                  <a:cubicBezTo>
                    <a:pt x="2816" y="100"/>
                    <a:pt x="2920" y="204"/>
                    <a:pt x="2920" y="330"/>
                  </a:cubicBezTo>
                  <a:cubicBezTo>
                    <a:pt x="2920" y="1080"/>
                    <a:pt x="2920" y="1080"/>
                    <a:pt x="2920" y="1080"/>
                  </a:cubicBezTo>
                  <a:cubicBezTo>
                    <a:pt x="100" y="1080"/>
                    <a:pt x="100" y="1080"/>
                    <a:pt x="100" y="1080"/>
                  </a:cubicBezTo>
                  <a:cubicBezTo>
                    <a:pt x="100" y="330"/>
                    <a:pt x="100" y="330"/>
                    <a:pt x="100" y="330"/>
                  </a:cubicBezTo>
                  <a:cubicBezTo>
                    <a:pt x="100" y="204"/>
                    <a:pt x="204" y="100"/>
                    <a:pt x="330" y="100"/>
                  </a:cubicBezTo>
                  <a:close/>
                  <a:moveTo>
                    <a:pt x="2690" y="2160"/>
                  </a:moveTo>
                  <a:cubicBezTo>
                    <a:pt x="330" y="2160"/>
                    <a:pt x="330" y="2160"/>
                    <a:pt x="330" y="2160"/>
                  </a:cubicBezTo>
                  <a:cubicBezTo>
                    <a:pt x="204" y="2160"/>
                    <a:pt x="100" y="2056"/>
                    <a:pt x="100" y="1930"/>
                  </a:cubicBezTo>
                  <a:cubicBezTo>
                    <a:pt x="100" y="1180"/>
                    <a:pt x="100" y="1180"/>
                    <a:pt x="100" y="1180"/>
                  </a:cubicBezTo>
                  <a:cubicBezTo>
                    <a:pt x="2920" y="1180"/>
                    <a:pt x="2920" y="1180"/>
                    <a:pt x="2920" y="1180"/>
                  </a:cubicBezTo>
                  <a:cubicBezTo>
                    <a:pt x="2920" y="1930"/>
                    <a:pt x="2920" y="1930"/>
                    <a:pt x="2920" y="1930"/>
                  </a:cubicBezTo>
                  <a:cubicBezTo>
                    <a:pt x="2920" y="2056"/>
                    <a:pt x="2816" y="2160"/>
                    <a:pt x="2690" y="2160"/>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278" name="Google Shape;2278;p187"/>
            <p:cNvSpPr/>
            <p:nvPr/>
          </p:nvSpPr>
          <p:spPr>
            <a:xfrm>
              <a:off x="6210509" y="3499284"/>
              <a:ext cx="47049" cy="47154"/>
            </a:xfrm>
            <a:custGeom>
              <a:avLst/>
              <a:gdLst/>
              <a:ahLst/>
              <a:cxnLst/>
              <a:rect l="l" t="t" r="r" b="b"/>
              <a:pathLst>
                <a:path w="460" h="460" extrusionOk="0">
                  <a:moveTo>
                    <a:pt x="230" y="460"/>
                  </a:moveTo>
                  <a:cubicBezTo>
                    <a:pt x="357" y="460"/>
                    <a:pt x="460" y="357"/>
                    <a:pt x="460" y="230"/>
                  </a:cubicBezTo>
                  <a:cubicBezTo>
                    <a:pt x="460" y="104"/>
                    <a:pt x="357" y="0"/>
                    <a:pt x="230" y="0"/>
                  </a:cubicBezTo>
                  <a:cubicBezTo>
                    <a:pt x="103" y="0"/>
                    <a:pt x="0" y="104"/>
                    <a:pt x="0" y="230"/>
                  </a:cubicBezTo>
                  <a:cubicBezTo>
                    <a:pt x="0" y="357"/>
                    <a:pt x="103" y="460"/>
                    <a:pt x="230" y="460"/>
                  </a:cubicBezTo>
                  <a:close/>
                  <a:moveTo>
                    <a:pt x="230" y="100"/>
                  </a:moveTo>
                  <a:cubicBezTo>
                    <a:pt x="302" y="100"/>
                    <a:pt x="360" y="159"/>
                    <a:pt x="360" y="230"/>
                  </a:cubicBezTo>
                  <a:cubicBezTo>
                    <a:pt x="360" y="302"/>
                    <a:pt x="302" y="360"/>
                    <a:pt x="230" y="360"/>
                  </a:cubicBezTo>
                  <a:cubicBezTo>
                    <a:pt x="158" y="360"/>
                    <a:pt x="100" y="302"/>
                    <a:pt x="100" y="230"/>
                  </a:cubicBezTo>
                  <a:cubicBezTo>
                    <a:pt x="100" y="159"/>
                    <a:pt x="158" y="100"/>
                    <a:pt x="230" y="100"/>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279" name="Google Shape;2279;p187"/>
            <p:cNvSpPr/>
            <p:nvPr/>
          </p:nvSpPr>
          <p:spPr>
            <a:xfrm>
              <a:off x="6210509" y="3608827"/>
              <a:ext cx="47049" cy="47154"/>
            </a:xfrm>
            <a:custGeom>
              <a:avLst/>
              <a:gdLst/>
              <a:ahLst/>
              <a:cxnLst/>
              <a:rect l="l" t="t" r="r" b="b"/>
              <a:pathLst>
                <a:path w="460" h="460" extrusionOk="0">
                  <a:moveTo>
                    <a:pt x="230" y="0"/>
                  </a:moveTo>
                  <a:cubicBezTo>
                    <a:pt x="103" y="0"/>
                    <a:pt x="0" y="103"/>
                    <a:pt x="0" y="230"/>
                  </a:cubicBezTo>
                  <a:cubicBezTo>
                    <a:pt x="0" y="357"/>
                    <a:pt x="103" y="460"/>
                    <a:pt x="230" y="460"/>
                  </a:cubicBezTo>
                  <a:cubicBezTo>
                    <a:pt x="357" y="460"/>
                    <a:pt x="460" y="357"/>
                    <a:pt x="460" y="230"/>
                  </a:cubicBezTo>
                  <a:cubicBezTo>
                    <a:pt x="460" y="103"/>
                    <a:pt x="357" y="0"/>
                    <a:pt x="230" y="0"/>
                  </a:cubicBezTo>
                  <a:close/>
                  <a:moveTo>
                    <a:pt x="230" y="360"/>
                  </a:moveTo>
                  <a:cubicBezTo>
                    <a:pt x="158" y="360"/>
                    <a:pt x="100" y="302"/>
                    <a:pt x="100" y="230"/>
                  </a:cubicBezTo>
                  <a:cubicBezTo>
                    <a:pt x="100" y="158"/>
                    <a:pt x="158" y="100"/>
                    <a:pt x="230" y="100"/>
                  </a:cubicBezTo>
                  <a:cubicBezTo>
                    <a:pt x="302" y="100"/>
                    <a:pt x="360" y="158"/>
                    <a:pt x="360" y="230"/>
                  </a:cubicBezTo>
                  <a:cubicBezTo>
                    <a:pt x="360" y="302"/>
                    <a:pt x="302" y="360"/>
                    <a:pt x="230" y="360"/>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280" name="Google Shape;2280;p187"/>
            <p:cNvSpPr/>
            <p:nvPr/>
          </p:nvSpPr>
          <p:spPr>
            <a:xfrm>
              <a:off x="6023814" y="3627281"/>
              <a:ext cx="140076" cy="10246"/>
            </a:xfrm>
            <a:custGeom>
              <a:avLst/>
              <a:gdLst/>
              <a:ahLst/>
              <a:cxnLst/>
              <a:rect l="l" t="t" r="r" b="b"/>
              <a:pathLst>
                <a:path w="1369" h="100" extrusionOk="0">
                  <a:moveTo>
                    <a:pt x="1319" y="0"/>
                  </a:moveTo>
                  <a:cubicBezTo>
                    <a:pt x="50" y="0"/>
                    <a:pt x="50" y="0"/>
                    <a:pt x="50" y="0"/>
                  </a:cubicBezTo>
                  <a:cubicBezTo>
                    <a:pt x="22" y="0"/>
                    <a:pt x="0" y="23"/>
                    <a:pt x="0" y="50"/>
                  </a:cubicBezTo>
                  <a:cubicBezTo>
                    <a:pt x="0" y="78"/>
                    <a:pt x="22" y="100"/>
                    <a:pt x="50" y="100"/>
                  </a:cubicBezTo>
                  <a:cubicBezTo>
                    <a:pt x="1319" y="100"/>
                    <a:pt x="1319" y="100"/>
                    <a:pt x="1319" y="100"/>
                  </a:cubicBezTo>
                  <a:cubicBezTo>
                    <a:pt x="1346" y="100"/>
                    <a:pt x="1369" y="78"/>
                    <a:pt x="1369" y="50"/>
                  </a:cubicBezTo>
                  <a:cubicBezTo>
                    <a:pt x="1369" y="23"/>
                    <a:pt x="1346" y="0"/>
                    <a:pt x="1319" y="0"/>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sp>
        <p:nvSpPr>
          <p:cNvPr id="2281" name="Google Shape;2281;p187"/>
          <p:cNvSpPr/>
          <p:nvPr/>
        </p:nvSpPr>
        <p:spPr>
          <a:xfrm>
            <a:off x="1279440" y="3245653"/>
            <a:ext cx="485800" cy="502651"/>
          </a:xfrm>
          <a:custGeom>
            <a:avLst/>
            <a:gdLst/>
            <a:ahLst/>
            <a:cxnLst/>
            <a:rect l="l" t="t" r="r" b="b"/>
            <a:pathLst>
              <a:path w="854" h="884" extrusionOk="0">
                <a:moveTo>
                  <a:pt x="635" y="287"/>
                </a:moveTo>
                <a:cubicBezTo>
                  <a:pt x="629" y="287"/>
                  <a:pt x="624" y="285"/>
                  <a:pt x="620" y="281"/>
                </a:cubicBezTo>
                <a:cubicBezTo>
                  <a:pt x="615" y="277"/>
                  <a:pt x="613" y="272"/>
                  <a:pt x="613" y="266"/>
                </a:cubicBezTo>
                <a:cubicBezTo>
                  <a:pt x="613" y="260"/>
                  <a:pt x="615" y="254"/>
                  <a:pt x="620" y="250"/>
                </a:cubicBezTo>
                <a:cubicBezTo>
                  <a:pt x="657" y="213"/>
                  <a:pt x="657" y="151"/>
                  <a:pt x="620" y="113"/>
                </a:cubicBezTo>
                <a:cubicBezTo>
                  <a:pt x="611" y="105"/>
                  <a:pt x="611" y="91"/>
                  <a:pt x="620" y="83"/>
                </a:cubicBezTo>
                <a:cubicBezTo>
                  <a:pt x="624" y="78"/>
                  <a:pt x="629" y="76"/>
                  <a:pt x="635" y="76"/>
                </a:cubicBezTo>
                <a:cubicBezTo>
                  <a:pt x="641" y="76"/>
                  <a:pt x="646" y="78"/>
                  <a:pt x="650" y="83"/>
                </a:cubicBezTo>
                <a:cubicBezTo>
                  <a:pt x="705" y="137"/>
                  <a:pt x="705" y="226"/>
                  <a:pt x="650" y="281"/>
                </a:cubicBezTo>
                <a:cubicBezTo>
                  <a:pt x="646" y="285"/>
                  <a:pt x="641" y="287"/>
                  <a:pt x="635" y="287"/>
                </a:cubicBezTo>
                <a:close/>
                <a:moveTo>
                  <a:pt x="757" y="358"/>
                </a:moveTo>
                <a:cubicBezTo>
                  <a:pt x="854" y="261"/>
                  <a:pt x="854" y="103"/>
                  <a:pt x="757" y="6"/>
                </a:cubicBezTo>
                <a:cubicBezTo>
                  <a:pt x="753" y="2"/>
                  <a:pt x="747" y="0"/>
                  <a:pt x="742" y="0"/>
                </a:cubicBezTo>
                <a:cubicBezTo>
                  <a:pt x="736" y="0"/>
                  <a:pt x="730" y="2"/>
                  <a:pt x="726" y="6"/>
                </a:cubicBezTo>
                <a:cubicBezTo>
                  <a:pt x="718" y="15"/>
                  <a:pt x="718" y="28"/>
                  <a:pt x="726" y="37"/>
                </a:cubicBezTo>
                <a:cubicBezTo>
                  <a:pt x="806" y="117"/>
                  <a:pt x="806" y="247"/>
                  <a:pt x="726" y="327"/>
                </a:cubicBezTo>
                <a:cubicBezTo>
                  <a:pt x="718" y="335"/>
                  <a:pt x="718" y="349"/>
                  <a:pt x="726" y="358"/>
                </a:cubicBezTo>
                <a:cubicBezTo>
                  <a:pt x="730" y="362"/>
                  <a:pt x="736" y="364"/>
                  <a:pt x="742" y="364"/>
                </a:cubicBezTo>
                <a:cubicBezTo>
                  <a:pt x="747" y="364"/>
                  <a:pt x="753" y="362"/>
                  <a:pt x="757" y="358"/>
                </a:cubicBezTo>
                <a:close/>
                <a:moveTo>
                  <a:pt x="235" y="281"/>
                </a:moveTo>
                <a:cubicBezTo>
                  <a:pt x="243" y="273"/>
                  <a:pt x="243" y="259"/>
                  <a:pt x="235" y="250"/>
                </a:cubicBezTo>
                <a:cubicBezTo>
                  <a:pt x="216" y="232"/>
                  <a:pt x="206" y="208"/>
                  <a:pt x="206" y="182"/>
                </a:cubicBezTo>
                <a:cubicBezTo>
                  <a:pt x="206" y="156"/>
                  <a:pt x="216" y="132"/>
                  <a:pt x="235" y="113"/>
                </a:cubicBezTo>
                <a:cubicBezTo>
                  <a:pt x="239" y="109"/>
                  <a:pt x="241" y="104"/>
                  <a:pt x="241" y="98"/>
                </a:cubicBezTo>
                <a:cubicBezTo>
                  <a:pt x="241" y="92"/>
                  <a:pt x="239" y="87"/>
                  <a:pt x="235" y="83"/>
                </a:cubicBezTo>
                <a:cubicBezTo>
                  <a:pt x="230" y="78"/>
                  <a:pt x="225" y="76"/>
                  <a:pt x="219" y="76"/>
                </a:cubicBezTo>
                <a:cubicBezTo>
                  <a:pt x="213" y="76"/>
                  <a:pt x="208" y="78"/>
                  <a:pt x="204" y="83"/>
                </a:cubicBezTo>
                <a:cubicBezTo>
                  <a:pt x="177" y="109"/>
                  <a:pt x="163" y="144"/>
                  <a:pt x="163" y="182"/>
                </a:cubicBezTo>
                <a:cubicBezTo>
                  <a:pt x="163" y="219"/>
                  <a:pt x="177" y="255"/>
                  <a:pt x="204" y="281"/>
                </a:cubicBezTo>
                <a:cubicBezTo>
                  <a:pt x="208" y="285"/>
                  <a:pt x="213" y="287"/>
                  <a:pt x="219" y="287"/>
                </a:cubicBezTo>
                <a:cubicBezTo>
                  <a:pt x="225" y="287"/>
                  <a:pt x="230" y="285"/>
                  <a:pt x="235" y="281"/>
                </a:cubicBezTo>
                <a:close/>
                <a:moveTo>
                  <a:pt x="128" y="358"/>
                </a:moveTo>
                <a:cubicBezTo>
                  <a:pt x="136" y="349"/>
                  <a:pt x="136" y="335"/>
                  <a:pt x="128" y="327"/>
                </a:cubicBezTo>
                <a:cubicBezTo>
                  <a:pt x="48" y="247"/>
                  <a:pt x="48" y="117"/>
                  <a:pt x="128" y="37"/>
                </a:cubicBezTo>
                <a:cubicBezTo>
                  <a:pt x="136" y="28"/>
                  <a:pt x="136" y="15"/>
                  <a:pt x="128" y="6"/>
                </a:cubicBezTo>
                <a:cubicBezTo>
                  <a:pt x="124" y="2"/>
                  <a:pt x="118" y="0"/>
                  <a:pt x="112" y="0"/>
                </a:cubicBezTo>
                <a:cubicBezTo>
                  <a:pt x="107" y="0"/>
                  <a:pt x="101" y="2"/>
                  <a:pt x="97" y="6"/>
                </a:cubicBezTo>
                <a:cubicBezTo>
                  <a:pt x="0" y="103"/>
                  <a:pt x="0" y="261"/>
                  <a:pt x="97" y="358"/>
                </a:cubicBezTo>
                <a:cubicBezTo>
                  <a:pt x="101" y="362"/>
                  <a:pt x="107" y="364"/>
                  <a:pt x="112" y="364"/>
                </a:cubicBezTo>
                <a:cubicBezTo>
                  <a:pt x="118" y="364"/>
                  <a:pt x="124" y="362"/>
                  <a:pt x="128" y="358"/>
                </a:cubicBezTo>
                <a:close/>
                <a:moveTo>
                  <a:pt x="183" y="871"/>
                </a:moveTo>
                <a:cubicBezTo>
                  <a:pt x="189" y="856"/>
                  <a:pt x="189" y="856"/>
                  <a:pt x="189" y="856"/>
                </a:cubicBezTo>
                <a:cubicBezTo>
                  <a:pt x="192" y="852"/>
                  <a:pt x="192" y="852"/>
                  <a:pt x="192" y="852"/>
                </a:cubicBezTo>
                <a:cubicBezTo>
                  <a:pt x="195" y="850"/>
                  <a:pt x="195" y="850"/>
                  <a:pt x="195" y="850"/>
                </a:cubicBezTo>
                <a:cubicBezTo>
                  <a:pt x="430" y="688"/>
                  <a:pt x="430" y="688"/>
                  <a:pt x="430" y="688"/>
                </a:cubicBezTo>
                <a:cubicBezTo>
                  <a:pt x="661" y="846"/>
                  <a:pt x="661" y="846"/>
                  <a:pt x="661" y="846"/>
                </a:cubicBezTo>
                <a:cubicBezTo>
                  <a:pt x="663" y="848"/>
                  <a:pt x="663" y="848"/>
                  <a:pt x="663" y="848"/>
                </a:cubicBezTo>
                <a:cubicBezTo>
                  <a:pt x="671" y="866"/>
                  <a:pt x="671" y="866"/>
                  <a:pt x="671" y="866"/>
                </a:cubicBezTo>
                <a:cubicBezTo>
                  <a:pt x="674" y="875"/>
                  <a:pt x="680" y="880"/>
                  <a:pt x="687" y="880"/>
                </a:cubicBezTo>
                <a:cubicBezTo>
                  <a:pt x="689" y="880"/>
                  <a:pt x="690" y="880"/>
                  <a:pt x="692" y="879"/>
                </a:cubicBezTo>
                <a:cubicBezTo>
                  <a:pt x="696" y="878"/>
                  <a:pt x="701" y="874"/>
                  <a:pt x="703" y="869"/>
                </a:cubicBezTo>
                <a:cubicBezTo>
                  <a:pt x="704" y="867"/>
                  <a:pt x="706" y="863"/>
                  <a:pt x="704" y="859"/>
                </a:cubicBezTo>
                <a:cubicBezTo>
                  <a:pt x="474" y="286"/>
                  <a:pt x="474" y="286"/>
                  <a:pt x="474" y="286"/>
                </a:cubicBezTo>
                <a:cubicBezTo>
                  <a:pt x="479" y="283"/>
                  <a:pt x="479" y="283"/>
                  <a:pt x="479" y="283"/>
                </a:cubicBezTo>
                <a:cubicBezTo>
                  <a:pt x="500" y="267"/>
                  <a:pt x="515" y="245"/>
                  <a:pt x="520" y="220"/>
                </a:cubicBezTo>
                <a:cubicBezTo>
                  <a:pt x="530" y="169"/>
                  <a:pt x="499" y="119"/>
                  <a:pt x="448" y="104"/>
                </a:cubicBezTo>
                <a:cubicBezTo>
                  <a:pt x="440" y="102"/>
                  <a:pt x="432" y="100"/>
                  <a:pt x="423" y="100"/>
                </a:cubicBezTo>
                <a:cubicBezTo>
                  <a:pt x="407" y="100"/>
                  <a:pt x="390" y="104"/>
                  <a:pt x="374" y="112"/>
                </a:cubicBezTo>
                <a:cubicBezTo>
                  <a:pt x="349" y="125"/>
                  <a:pt x="335" y="149"/>
                  <a:pt x="327" y="167"/>
                </a:cubicBezTo>
                <a:cubicBezTo>
                  <a:pt x="324" y="175"/>
                  <a:pt x="322" y="186"/>
                  <a:pt x="321" y="198"/>
                </a:cubicBezTo>
                <a:cubicBezTo>
                  <a:pt x="321" y="204"/>
                  <a:pt x="321" y="204"/>
                  <a:pt x="321" y="204"/>
                </a:cubicBezTo>
                <a:cubicBezTo>
                  <a:pt x="323" y="236"/>
                  <a:pt x="339" y="265"/>
                  <a:pt x="365" y="283"/>
                </a:cubicBezTo>
                <a:cubicBezTo>
                  <a:pt x="371" y="286"/>
                  <a:pt x="371" y="286"/>
                  <a:pt x="371" y="286"/>
                </a:cubicBezTo>
                <a:cubicBezTo>
                  <a:pt x="150" y="863"/>
                  <a:pt x="150" y="863"/>
                  <a:pt x="150" y="863"/>
                </a:cubicBezTo>
                <a:cubicBezTo>
                  <a:pt x="148" y="868"/>
                  <a:pt x="150" y="872"/>
                  <a:pt x="151" y="874"/>
                </a:cubicBezTo>
                <a:cubicBezTo>
                  <a:pt x="153" y="879"/>
                  <a:pt x="158" y="882"/>
                  <a:pt x="162" y="884"/>
                </a:cubicBezTo>
                <a:cubicBezTo>
                  <a:pt x="164" y="884"/>
                  <a:pt x="165" y="884"/>
                  <a:pt x="167" y="884"/>
                </a:cubicBezTo>
                <a:cubicBezTo>
                  <a:pt x="175" y="884"/>
                  <a:pt x="181" y="878"/>
                  <a:pt x="183" y="871"/>
                </a:cubicBezTo>
                <a:close/>
                <a:moveTo>
                  <a:pt x="291" y="593"/>
                </a:moveTo>
                <a:cubicBezTo>
                  <a:pt x="400" y="667"/>
                  <a:pt x="400" y="667"/>
                  <a:pt x="400" y="667"/>
                </a:cubicBezTo>
                <a:cubicBezTo>
                  <a:pt x="212" y="797"/>
                  <a:pt x="212" y="797"/>
                  <a:pt x="212" y="797"/>
                </a:cubicBezTo>
                <a:cubicBezTo>
                  <a:pt x="286" y="602"/>
                  <a:pt x="286" y="602"/>
                  <a:pt x="286" y="602"/>
                </a:cubicBezTo>
                <a:lnTo>
                  <a:pt x="291" y="593"/>
                </a:lnTo>
                <a:close/>
                <a:moveTo>
                  <a:pt x="562" y="596"/>
                </a:moveTo>
                <a:cubicBezTo>
                  <a:pt x="640" y="791"/>
                  <a:pt x="640" y="791"/>
                  <a:pt x="640" y="791"/>
                </a:cubicBezTo>
                <a:cubicBezTo>
                  <a:pt x="460" y="667"/>
                  <a:pt x="460" y="667"/>
                  <a:pt x="460" y="667"/>
                </a:cubicBezTo>
                <a:lnTo>
                  <a:pt x="562" y="596"/>
                </a:lnTo>
                <a:close/>
                <a:moveTo>
                  <a:pt x="427" y="495"/>
                </a:moveTo>
                <a:cubicBezTo>
                  <a:pt x="539" y="571"/>
                  <a:pt x="539" y="571"/>
                  <a:pt x="539" y="571"/>
                </a:cubicBezTo>
                <a:cubicBezTo>
                  <a:pt x="430" y="647"/>
                  <a:pt x="430" y="647"/>
                  <a:pt x="430" y="647"/>
                </a:cubicBezTo>
                <a:cubicBezTo>
                  <a:pt x="317" y="570"/>
                  <a:pt x="317" y="570"/>
                  <a:pt x="317" y="570"/>
                </a:cubicBezTo>
                <a:lnTo>
                  <a:pt x="427" y="495"/>
                </a:lnTo>
                <a:close/>
                <a:moveTo>
                  <a:pt x="348" y="441"/>
                </a:moveTo>
                <a:cubicBezTo>
                  <a:pt x="397" y="474"/>
                  <a:pt x="397" y="474"/>
                  <a:pt x="397" y="474"/>
                </a:cubicBezTo>
                <a:cubicBezTo>
                  <a:pt x="313" y="531"/>
                  <a:pt x="313" y="531"/>
                  <a:pt x="313" y="531"/>
                </a:cubicBezTo>
                <a:lnTo>
                  <a:pt x="348" y="441"/>
                </a:lnTo>
                <a:close/>
                <a:moveTo>
                  <a:pt x="501" y="444"/>
                </a:moveTo>
                <a:cubicBezTo>
                  <a:pt x="534" y="527"/>
                  <a:pt x="534" y="527"/>
                  <a:pt x="534" y="527"/>
                </a:cubicBezTo>
                <a:cubicBezTo>
                  <a:pt x="467" y="481"/>
                  <a:pt x="467" y="481"/>
                  <a:pt x="467" y="481"/>
                </a:cubicBezTo>
                <a:cubicBezTo>
                  <a:pt x="457" y="474"/>
                  <a:pt x="457" y="474"/>
                  <a:pt x="457" y="474"/>
                </a:cubicBezTo>
                <a:lnTo>
                  <a:pt x="501" y="444"/>
                </a:lnTo>
                <a:close/>
                <a:moveTo>
                  <a:pt x="402" y="299"/>
                </a:moveTo>
                <a:cubicBezTo>
                  <a:pt x="414" y="301"/>
                  <a:pt x="414" y="301"/>
                  <a:pt x="414" y="301"/>
                </a:cubicBezTo>
                <a:cubicBezTo>
                  <a:pt x="417" y="301"/>
                  <a:pt x="420" y="301"/>
                  <a:pt x="424" y="301"/>
                </a:cubicBezTo>
                <a:cubicBezTo>
                  <a:pt x="428" y="301"/>
                  <a:pt x="432" y="301"/>
                  <a:pt x="437" y="300"/>
                </a:cubicBezTo>
                <a:cubicBezTo>
                  <a:pt x="443" y="299"/>
                  <a:pt x="443" y="299"/>
                  <a:pt x="443" y="299"/>
                </a:cubicBezTo>
                <a:cubicBezTo>
                  <a:pt x="488" y="412"/>
                  <a:pt x="488" y="412"/>
                  <a:pt x="488" y="412"/>
                </a:cubicBezTo>
                <a:cubicBezTo>
                  <a:pt x="427" y="453"/>
                  <a:pt x="427" y="453"/>
                  <a:pt x="427" y="453"/>
                </a:cubicBezTo>
                <a:cubicBezTo>
                  <a:pt x="366" y="412"/>
                  <a:pt x="366" y="412"/>
                  <a:pt x="366" y="412"/>
                </a:cubicBezTo>
                <a:cubicBezTo>
                  <a:pt x="360" y="409"/>
                  <a:pt x="360" y="409"/>
                  <a:pt x="360" y="409"/>
                </a:cubicBezTo>
                <a:lnTo>
                  <a:pt x="402" y="299"/>
                </a:lnTo>
                <a:close/>
                <a:moveTo>
                  <a:pt x="422" y="134"/>
                </a:moveTo>
                <a:cubicBezTo>
                  <a:pt x="458" y="134"/>
                  <a:pt x="487" y="164"/>
                  <a:pt x="488" y="201"/>
                </a:cubicBezTo>
                <a:cubicBezTo>
                  <a:pt x="488" y="218"/>
                  <a:pt x="481" y="235"/>
                  <a:pt x="468" y="248"/>
                </a:cubicBezTo>
                <a:cubicBezTo>
                  <a:pt x="456" y="260"/>
                  <a:pt x="439" y="267"/>
                  <a:pt x="420" y="267"/>
                </a:cubicBezTo>
                <a:cubicBezTo>
                  <a:pt x="385" y="267"/>
                  <a:pt x="356" y="237"/>
                  <a:pt x="355" y="201"/>
                </a:cubicBezTo>
                <a:cubicBezTo>
                  <a:pt x="356" y="164"/>
                  <a:pt x="385" y="135"/>
                  <a:pt x="421" y="134"/>
                </a:cubicBezTo>
                <a:lnTo>
                  <a:pt x="422" y="134"/>
                </a:ln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nvGrpSpPr>
          <p:cNvPr id="2282" name="Google Shape;2282;p187"/>
          <p:cNvGrpSpPr/>
          <p:nvPr/>
        </p:nvGrpSpPr>
        <p:grpSpPr>
          <a:xfrm>
            <a:off x="-282045" y="3819711"/>
            <a:ext cx="322335" cy="455672"/>
            <a:chOff x="8220363" y="3368457"/>
            <a:chExt cx="306049" cy="432648"/>
          </a:xfrm>
        </p:grpSpPr>
        <p:sp>
          <p:nvSpPr>
            <p:cNvPr id="2283" name="Google Shape;2283;p187"/>
            <p:cNvSpPr/>
            <p:nvPr/>
          </p:nvSpPr>
          <p:spPr>
            <a:xfrm>
              <a:off x="8220363" y="3546541"/>
              <a:ext cx="306049" cy="254564"/>
            </a:xfrm>
            <a:custGeom>
              <a:avLst/>
              <a:gdLst/>
              <a:ahLst/>
              <a:cxnLst/>
              <a:rect l="l" t="t" r="r" b="b"/>
              <a:pathLst>
                <a:path w="2389" h="1987" extrusionOk="0">
                  <a:moveTo>
                    <a:pt x="905" y="1987"/>
                  </a:moveTo>
                  <a:cubicBezTo>
                    <a:pt x="848" y="1987"/>
                    <a:pt x="796" y="1965"/>
                    <a:pt x="756" y="1926"/>
                  </a:cubicBezTo>
                  <a:cubicBezTo>
                    <a:pt x="61" y="1230"/>
                    <a:pt x="61" y="1230"/>
                    <a:pt x="61" y="1230"/>
                  </a:cubicBezTo>
                  <a:cubicBezTo>
                    <a:pt x="21" y="1191"/>
                    <a:pt x="0" y="1138"/>
                    <a:pt x="0" y="1082"/>
                  </a:cubicBezTo>
                  <a:cubicBezTo>
                    <a:pt x="0" y="1026"/>
                    <a:pt x="21" y="973"/>
                    <a:pt x="61" y="933"/>
                  </a:cubicBezTo>
                  <a:cubicBezTo>
                    <a:pt x="975" y="19"/>
                    <a:pt x="975" y="19"/>
                    <a:pt x="975" y="19"/>
                  </a:cubicBezTo>
                  <a:cubicBezTo>
                    <a:pt x="995" y="0"/>
                    <a:pt x="1026" y="0"/>
                    <a:pt x="1046" y="19"/>
                  </a:cubicBezTo>
                  <a:cubicBezTo>
                    <a:pt x="1065" y="39"/>
                    <a:pt x="1065" y="70"/>
                    <a:pt x="1046" y="90"/>
                  </a:cubicBezTo>
                  <a:cubicBezTo>
                    <a:pt x="132" y="1004"/>
                    <a:pt x="132" y="1004"/>
                    <a:pt x="132" y="1004"/>
                  </a:cubicBezTo>
                  <a:cubicBezTo>
                    <a:pt x="111" y="1025"/>
                    <a:pt x="100" y="1052"/>
                    <a:pt x="100" y="1082"/>
                  </a:cubicBezTo>
                  <a:cubicBezTo>
                    <a:pt x="100" y="1111"/>
                    <a:pt x="111" y="1139"/>
                    <a:pt x="132" y="1160"/>
                  </a:cubicBezTo>
                  <a:cubicBezTo>
                    <a:pt x="827" y="1855"/>
                    <a:pt x="827" y="1855"/>
                    <a:pt x="827" y="1855"/>
                  </a:cubicBezTo>
                  <a:cubicBezTo>
                    <a:pt x="847" y="1876"/>
                    <a:pt x="875" y="1887"/>
                    <a:pt x="905" y="1887"/>
                  </a:cubicBezTo>
                  <a:cubicBezTo>
                    <a:pt x="934" y="1887"/>
                    <a:pt x="962" y="1876"/>
                    <a:pt x="982" y="1855"/>
                  </a:cubicBezTo>
                  <a:cubicBezTo>
                    <a:pt x="2236" y="601"/>
                    <a:pt x="2236" y="601"/>
                    <a:pt x="2236" y="601"/>
                  </a:cubicBezTo>
                  <a:cubicBezTo>
                    <a:pt x="2279" y="558"/>
                    <a:pt x="2279" y="488"/>
                    <a:pt x="2236" y="445"/>
                  </a:cubicBezTo>
                  <a:cubicBezTo>
                    <a:pt x="1881" y="90"/>
                    <a:pt x="1881" y="90"/>
                    <a:pt x="1881" y="90"/>
                  </a:cubicBezTo>
                  <a:cubicBezTo>
                    <a:pt x="1861" y="70"/>
                    <a:pt x="1861" y="39"/>
                    <a:pt x="1881" y="19"/>
                  </a:cubicBezTo>
                  <a:cubicBezTo>
                    <a:pt x="1900" y="0"/>
                    <a:pt x="1932" y="0"/>
                    <a:pt x="1952" y="19"/>
                  </a:cubicBezTo>
                  <a:cubicBezTo>
                    <a:pt x="2307" y="375"/>
                    <a:pt x="2307" y="375"/>
                    <a:pt x="2307" y="375"/>
                  </a:cubicBezTo>
                  <a:cubicBezTo>
                    <a:pt x="2389" y="456"/>
                    <a:pt x="2389" y="590"/>
                    <a:pt x="2307" y="672"/>
                  </a:cubicBezTo>
                  <a:cubicBezTo>
                    <a:pt x="1053" y="1926"/>
                    <a:pt x="1053" y="1926"/>
                    <a:pt x="1053" y="1926"/>
                  </a:cubicBezTo>
                  <a:cubicBezTo>
                    <a:pt x="1014" y="1965"/>
                    <a:pt x="961" y="1987"/>
                    <a:pt x="905" y="1987"/>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284" name="Google Shape;2284;p187"/>
            <p:cNvSpPr/>
            <p:nvPr/>
          </p:nvSpPr>
          <p:spPr>
            <a:xfrm>
              <a:off x="8335056" y="3368457"/>
              <a:ext cx="154025" cy="43345"/>
            </a:xfrm>
            <a:custGeom>
              <a:avLst/>
              <a:gdLst/>
              <a:ahLst/>
              <a:cxnLst/>
              <a:rect l="l" t="t" r="r" b="b"/>
              <a:pathLst>
                <a:path w="1205" h="338" extrusionOk="0">
                  <a:moveTo>
                    <a:pt x="1149" y="338"/>
                  </a:moveTo>
                  <a:cubicBezTo>
                    <a:pt x="1137" y="338"/>
                    <a:pt x="1124" y="333"/>
                    <a:pt x="1115" y="324"/>
                  </a:cubicBezTo>
                  <a:cubicBezTo>
                    <a:pt x="963" y="178"/>
                    <a:pt x="784" y="100"/>
                    <a:pt x="595" y="100"/>
                  </a:cubicBezTo>
                  <a:cubicBezTo>
                    <a:pt x="413" y="100"/>
                    <a:pt x="238" y="173"/>
                    <a:pt x="90" y="310"/>
                  </a:cubicBezTo>
                  <a:cubicBezTo>
                    <a:pt x="70" y="329"/>
                    <a:pt x="38" y="328"/>
                    <a:pt x="19" y="308"/>
                  </a:cubicBezTo>
                  <a:cubicBezTo>
                    <a:pt x="0" y="287"/>
                    <a:pt x="2" y="256"/>
                    <a:pt x="22" y="237"/>
                  </a:cubicBezTo>
                  <a:cubicBezTo>
                    <a:pt x="189" y="82"/>
                    <a:pt x="387" y="0"/>
                    <a:pt x="595" y="0"/>
                  </a:cubicBezTo>
                  <a:cubicBezTo>
                    <a:pt x="810" y="0"/>
                    <a:pt x="1014" y="87"/>
                    <a:pt x="1184" y="252"/>
                  </a:cubicBezTo>
                  <a:cubicBezTo>
                    <a:pt x="1204" y="271"/>
                    <a:pt x="1205" y="303"/>
                    <a:pt x="1185" y="323"/>
                  </a:cubicBezTo>
                  <a:cubicBezTo>
                    <a:pt x="1176" y="333"/>
                    <a:pt x="1163" y="338"/>
                    <a:pt x="1149" y="338"/>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285" name="Google Shape;2285;p187"/>
            <p:cNvSpPr/>
            <p:nvPr/>
          </p:nvSpPr>
          <p:spPr>
            <a:xfrm>
              <a:off x="8368182" y="3426917"/>
              <a:ext cx="87871" cy="28730"/>
            </a:xfrm>
            <a:custGeom>
              <a:avLst/>
              <a:gdLst/>
              <a:ahLst/>
              <a:cxnLst/>
              <a:rect l="l" t="t" r="r" b="b"/>
              <a:pathLst>
                <a:path w="687" h="225" extrusionOk="0">
                  <a:moveTo>
                    <a:pt x="632" y="225"/>
                  </a:moveTo>
                  <a:cubicBezTo>
                    <a:pt x="620" y="225"/>
                    <a:pt x="607" y="220"/>
                    <a:pt x="597" y="211"/>
                  </a:cubicBezTo>
                  <a:cubicBezTo>
                    <a:pt x="522" y="138"/>
                    <a:pt x="433" y="100"/>
                    <a:pt x="340" y="100"/>
                  </a:cubicBezTo>
                  <a:cubicBezTo>
                    <a:pt x="250" y="100"/>
                    <a:pt x="163" y="136"/>
                    <a:pt x="89" y="204"/>
                  </a:cubicBezTo>
                  <a:cubicBezTo>
                    <a:pt x="69" y="223"/>
                    <a:pt x="37" y="222"/>
                    <a:pt x="19" y="202"/>
                  </a:cubicBezTo>
                  <a:cubicBezTo>
                    <a:pt x="0" y="181"/>
                    <a:pt x="1" y="150"/>
                    <a:pt x="21" y="131"/>
                  </a:cubicBezTo>
                  <a:cubicBezTo>
                    <a:pt x="114" y="45"/>
                    <a:pt x="224" y="0"/>
                    <a:pt x="340" y="0"/>
                  </a:cubicBezTo>
                  <a:cubicBezTo>
                    <a:pt x="459" y="0"/>
                    <a:pt x="573" y="48"/>
                    <a:pt x="667" y="139"/>
                  </a:cubicBezTo>
                  <a:cubicBezTo>
                    <a:pt x="687" y="158"/>
                    <a:pt x="687" y="190"/>
                    <a:pt x="668" y="210"/>
                  </a:cubicBezTo>
                  <a:cubicBezTo>
                    <a:pt x="658" y="220"/>
                    <a:pt x="645" y="225"/>
                    <a:pt x="632" y="225"/>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286" name="Google Shape;2286;p187"/>
            <p:cNvSpPr/>
            <p:nvPr/>
          </p:nvSpPr>
          <p:spPr>
            <a:xfrm>
              <a:off x="8372486" y="3479071"/>
              <a:ext cx="79465" cy="79482"/>
            </a:xfrm>
            <a:custGeom>
              <a:avLst/>
              <a:gdLst/>
              <a:ahLst/>
              <a:cxnLst/>
              <a:rect l="l" t="t" r="r" b="b"/>
              <a:pathLst>
                <a:path w="620" h="620" extrusionOk="0">
                  <a:moveTo>
                    <a:pt x="310" y="620"/>
                  </a:moveTo>
                  <a:cubicBezTo>
                    <a:pt x="139" y="620"/>
                    <a:pt x="0" y="481"/>
                    <a:pt x="0" y="310"/>
                  </a:cubicBezTo>
                  <a:cubicBezTo>
                    <a:pt x="0" y="139"/>
                    <a:pt x="139" y="0"/>
                    <a:pt x="310" y="0"/>
                  </a:cubicBezTo>
                  <a:cubicBezTo>
                    <a:pt x="481" y="0"/>
                    <a:pt x="620" y="139"/>
                    <a:pt x="620" y="310"/>
                  </a:cubicBezTo>
                  <a:cubicBezTo>
                    <a:pt x="620" y="481"/>
                    <a:pt x="481" y="620"/>
                    <a:pt x="310" y="620"/>
                  </a:cubicBezTo>
                  <a:close/>
                  <a:moveTo>
                    <a:pt x="310" y="100"/>
                  </a:moveTo>
                  <a:cubicBezTo>
                    <a:pt x="194" y="100"/>
                    <a:pt x="100" y="195"/>
                    <a:pt x="100" y="310"/>
                  </a:cubicBezTo>
                  <a:cubicBezTo>
                    <a:pt x="100" y="426"/>
                    <a:pt x="194" y="520"/>
                    <a:pt x="310" y="520"/>
                  </a:cubicBezTo>
                  <a:cubicBezTo>
                    <a:pt x="426" y="520"/>
                    <a:pt x="520" y="426"/>
                    <a:pt x="520" y="310"/>
                  </a:cubicBezTo>
                  <a:cubicBezTo>
                    <a:pt x="520" y="195"/>
                    <a:pt x="426" y="100"/>
                    <a:pt x="310" y="100"/>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grpSp>
        <p:nvGrpSpPr>
          <p:cNvPr id="2287" name="Google Shape;2287;p187"/>
          <p:cNvGrpSpPr/>
          <p:nvPr/>
        </p:nvGrpSpPr>
        <p:grpSpPr>
          <a:xfrm>
            <a:off x="60453" y="-56018"/>
            <a:ext cx="411915" cy="361839"/>
            <a:chOff x="9278566" y="5167519"/>
            <a:chExt cx="281344" cy="247141"/>
          </a:xfrm>
        </p:grpSpPr>
        <p:sp>
          <p:nvSpPr>
            <p:cNvPr id="2288" name="Google Shape;2288;p187"/>
            <p:cNvSpPr/>
            <p:nvPr/>
          </p:nvSpPr>
          <p:spPr>
            <a:xfrm>
              <a:off x="9407646" y="5284101"/>
              <a:ext cx="112966" cy="12497"/>
            </a:xfrm>
            <a:custGeom>
              <a:avLst/>
              <a:gdLst/>
              <a:ahLst/>
              <a:cxnLst/>
              <a:rect l="l" t="t" r="r" b="b"/>
              <a:pathLst>
                <a:path w="291" h="32" extrusionOk="0">
                  <a:moveTo>
                    <a:pt x="275" y="0"/>
                  </a:moveTo>
                  <a:cubicBezTo>
                    <a:pt x="16" y="0"/>
                    <a:pt x="16" y="0"/>
                    <a:pt x="16" y="0"/>
                  </a:cubicBezTo>
                  <a:cubicBezTo>
                    <a:pt x="7" y="0"/>
                    <a:pt x="0" y="7"/>
                    <a:pt x="0" y="16"/>
                  </a:cubicBezTo>
                  <a:cubicBezTo>
                    <a:pt x="0" y="25"/>
                    <a:pt x="7" y="32"/>
                    <a:pt x="16" y="32"/>
                  </a:cubicBezTo>
                  <a:cubicBezTo>
                    <a:pt x="275" y="32"/>
                    <a:pt x="275" y="32"/>
                    <a:pt x="275" y="32"/>
                  </a:cubicBezTo>
                  <a:cubicBezTo>
                    <a:pt x="284" y="32"/>
                    <a:pt x="291" y="25"/>
                    <a:pt x="291" y="16"/>
                  </a:cubicBezTo>
                  <a:cubicBezTo>
                    <a:pt x="291" y="7"/>
                    <a:pt x="284" y="0"/>
                    <a:pt x="275" y="0"/>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289" name="Google Shape;2289;p187"/>
            <p:cNvSpPr/>
            <p:nvPr/>
          </p:nvSpPr>
          <p:spPr>
            <a:xfrm>
              <a:off x="9407646" y="5206817"/>
              <a:ext cx="112966" cy="12333"/>
            </a:xfrm>
            <a:custGeom>
              <a:avLst/>
              <a:gdLst/>
              <a:ahLst/>
              <a:cxnLst/>
              <a:rect l="l" t="t" r="r" b="b"/>
              <a:pathLst>
                <a:path w="291" h="32" extrusionOk="0">
                  <a:moveTo>
                    <a:pt x="16" y="32"/>
                  </a:moveTo>
                  <a:cubicBezTo>
                    <a:pt x="275" y="32"/>
                    <a:pt x="275" y="32"/>
                    <a:pt x="275" y="32"/>
                  </a:cubicBezTo>
                  <a:cubicBezTo>
                    <a:pt x="284" y="32"/>
                    <a:pt x="291" y="25"/>
                    <a:pt x="291" y="16"/>
                  </a:cubicBezTo>
                  <a:cubicBezTo>
                    <a:pt x="291" y="7"/>
                    <a:pt x="284" y="0"/>
                    <a:pt x="275" y="0"/>
                  </a:cubicBezTo>
                  <a:cubicBezTo>
                    <a:pt x="16" y="0"/>
                    <a:pt x="16" y="0"/>
                    <a:pt x="16" y="0"/>
                  </a:cubicBezTo>
                  <a:cubicBezTo>
                    <a:pt x="7" y="0"/>
                    <a:pt x="0" y="7"/>
                    <a:pt x="0" y="16"/>
                  </a:cubicBezTo>
                  <a:cubicBezTo>
                    <a:pt x="0" y="25"/>
                    <a:pt x="7" y="32"/>
                    <a:pt x="16" y="32"/>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290" name="Google Shape;2290;p187"/>
            <p:cNvSpPr/>
            <p:nvPr/>
          </p:nvSpPr>
          <p:spPr>
            <a:xfrm>
              <a:off x="9278566" y="5167519"/>
              <a:ext cx="281344" cy="247141"/>
            </a:xfrm>
            <a:custGeom>
              <a:avLst/>
              <a:gdLst/>
              <a:ahLst/>
              <a:cxnLst/>
              <a:rect l="l" t="t" r="r" b="b"/>
              <a:pathLst>
                <a:path w="724" h="636" extrusionOk="0">
                  <a:moveTo>
                    <a:pt x="660" y="0"/>
                  </a:moveTo>
                  <a:cubicBezTo>
                    <a:pt x="64" y="0"/>
                    <a:pt x="64" y="0"/>
                    <a:pt x="64" y="0"/>
                  </a:cubicBezTo>
                  <a:cubicBezTo>
                    <a:pt x="29" y="0"/>
                    <a:pt x="0" y="29"/>
                    <a:pt x="0" y="64"/>
                  </a:cubicBezTo>
                  <a:cubicBezTo>
                    <a:pt x="0" y="572"/>
                    <a:pt x="0" y="572"/>
                    <a:pt x="0" y="572"/>
                  </a:cubicBezTo>
                  <a:cubicBezTo>
                    <a:pt x="0" y="607"/>
                    <a:pt x="29" y="636"/>
                    <a:pt x="64" y="636"/>
                  </a:cubicBezTo>
                  <a:cubicBezTo>
                    <a:pt x="660" y="636"/>
                    <a:pt x="660" y="636"/>
                    <a:pt x="660" y="636"/>
                  </a:cubicBezTo>
                  <a:cubicBezTo>
                    <a:pt x="696" y="636"/>
                    <a:pt x="724" y="607"/>
                    <a:pt x="724" y="572"/>
                  </a:cubicBezTo>
                  <a:cubicBezTo>
                    <a:pt x="724" y="64"/>
                    <a:pt x="724" y="64"/>
                    <a:pt x="724" y="64"/>
                  </a:cubicBezTo>
                  <a:cubicBezTo>
                    <a:pt x="724" y="29"/>
                    <a:pt x="696" y="0"/>
                    <a:pt x="660" y="0"/>
                  </a:cubicBezTo>
                  <a:close/>
                  <a:moveTo>
                    <a:pt x="32" y="233"/>
                  </a:moveTo>
                  <a:cubicBezTo>
                    <a:pt x="692" y="233"/>
                    <a:pt x="692" y="233"/>
                    <a:pt x="692" y="233"/>
                  </a:cubicBezTo>
                  <a:cubicBezTo>
                    <a:pt x="692" y="403"/>
                    <a:pt x="692" y="403"/>
                    <a:pt x="692" y="403"/>
                  </a:cubicBezTo>
                  <a:cubicBezTo>
                    <a:pt x="32" y="403"/>
                    <a:pt x="32" y="403"/>
                    <a:pt x="32" y="403"/>
                  </a:cubicBezTo>
                  <a:lnTo>
                    <a:pt x="32" y="233"/>
                  </a:lnTo>
                  <a:close/>
                  <a:moveTo>
                    <a:pt x="64" y="32"/>
                  </a:moveTo>
                  <a:cubicBezTo>
                    <a:pt x="660" y="32"/>
                    <a:pt x="660" y="32"/>
                    <a:pt x="660" y="32"/>
                  </a:cubicBezTo>
                  <a:cubicBezTo>
                    <a:pt x="678" y="32"/>
                    <a:pt x="692" y="47"/>
                    <a:pt x="692" y="64"/>
                  </a:cubicBezTo>
                  <a:cubicBezTo>
                    <a:pt x="692" y="201"/>
                    <a:pt x="692" y="201"/>
                    <a:pt x="692" y="201"/>
                  </a:cubicBezTo>
                  <a:cubicBezTo>
                    <a:pt x="32" y="201"/>
                    <a:pt x="32" y="201"/>
                    <a:pt x="32" y="201"/>
                  </a:cubicBezTo>
                  <a:cubicBezTo>
                    <a:pt x="32" y="64"/>
                    <a:pt x="32" y="64"/>
                    <a:pt x="32" y="64"/>
                  </a:cubicBezTo>
                  <a:cubicBezTo>
                    <a:pt x="32" y="47"/>
                    <a:pt x="47" y="32"/>
                    <a:pt x="64" y="32"/>
                  </a:cubicBezTo>
                  <a:close/>
                  <a:moveTo>
                    <a:pt x="660" y="604"/>
                  </a:moveTo>
                  <a:cubicBezTo>
                    <a:pt x="64" y="604"/>
                    <a:pt x="64" y="604"/>
                    <a:pt x="64" y="604"/>
                  </a:cubicBezTo>
                  <a:cubicBezTo>
                    <a:pt x="47" y="604"/>
                    <a:pt x="32" y="590"/>
                    <a:pt x="32" y="572"/>
                  </a:cubicBezTo>
                  <a:cubicBezTo>
                    <a:pt x="32" y="435"/>
                    <a:pt x="32" y="435"/>
                    <a:pt x="32" y="435"/>
                  </a:cubicBezTo>
                  <a:cubicBezTo>
                    <a:pt x="692" y="435"/>
                    <a:pt x="692" y="435"/>
                    <a:pt x="692" y="435"/>
                  </a:cubicBezTo>
                  <a:cubicBezTo>
                    <a:pt x="692" y="572"/>
                    <a:pt x="692" y="572"/>
                    <a:pt x="692" y="572"/>
                  </a:cubicBezTo>
                  <a:cubicBezTo>
                    <a:pt x="692" y="590"/>
                    <a:pt x="678" y="604"/>
                    <a:pt x="660" y="604"/>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291" name="Google Shape;2291;p187"/>
            <p:cNvSpPr/>
            <p:nvPr/>
          </p:nvSpPr>
          <p:spPr>
            <a:xfrm>
              <a:off x="9407646" y="5355343"/>
              <a:ext cx="112966" cy="12497"/>
            </a:xfrm>
            <a:custGeom>
              <a:avLst/>
              <a:gdLst/>
              <a:ahLst/>
              <a:cxnLst/>
              <a:rect l="l" t="t" r="r" b="b"/>
              <a:pathLst>
                <a:path w="291" h="32" extrusionOk="0">
                  <a:moveTo>
                    <a:pt x="275" y="0"/>
                  </a:moveTo>
                  <a:cubicBezTo>
                    <a:pt x="16" y="0"/>
                    <a:pt x="16" y="0"/>
                    <a:pt x="16" y="0"/>
                  </a:cubicBezTo>
                  <a:cubicBezTo>
                    <a:pt x="7" y="0"/>
                    <a:pt x="0" y="7"/>
                    <a:pt x="0" y="16"/>
                  </a:cubicBezTo>
                  <a:cubicBezTo>
                    <a:pt x="0" y="25"/>
                    <a:pt x="7" y="32"/>
                    <a:pt x="16" y="32"/>
                  </a:cubicBezTo>
                  <a:cubicBezTo>
                    <a:pt x="275" y="32"/>
                    <a:pt x="275" y="32"/>
                    <a:pt x="275" y="32"/>
                  </a:cubicBezTo>
                  <a:cubicBezTo>
                    <a:pt x="284" y="32"/>
                    <a:pt x="291" y="25"/>
                    <a:pt x="291" y="16"/>
                  </a:cubicBezTo>
                  <a:cubicBezTo>
                    <a:pt x="291" y="7"/>
                    <a:pt x="284" y="0"/>
                    <a:pt x="275" y="0"/>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grpSp>
        <p:nvGrpSpPr>
          <p:cNvPr id="2292" name="Google Shape;2292;p187"/>
          <p:cNvGrpSpPr/>
          <p:nvPr/>
        </p:nvGrpSpPr>
        <p:grpSpPr>
          <a:xfrm>
            <a:off x="688359" y="5708456"/>
            <a:ext cx="401495" cy="383647"/>
            <a:chOff x="5990355" y="4331399"/>
            <a:chExt cx="301649" cy="288238"/>
          </a:xfrm>
        </p:grpSpPr>
        <p:sp>
          <p:nvSpPr>
            <p:cNvPr id="2293" name="Google Shape;2293;p187"/>
            <p:cNvSpPr/>
            <p:nvPr/>
          </p:nvSpPr>
          <p:spPr>
            <a:xfrm>
              <a:off x="6050271" y="4415869"/>
              <a:ext cx="50041" cy="50241"/>
            </a:xfrm>
            <a:custGeom>
              <a:avLst/>
              <a:gdLst/>
              <a:ahLst/>
              <a:cxnLst/>
              <a:rect l="l" t="t" r="r" b="b"/>
              <a:pathLst>
                <a:path w="500" h="502" extrusionOk="0">
                  <a:moveTo>
                    <a:pt x="260" y="2"/>
                  </a:moveTo>
                  <a:cubicBezTo>
                    <a:pt x="192" y="0"/>
                    <a:pt x="126" y="24"/>
                    <a:pt x="77" y="72"/>
                  </a:cubicBezTo>
                  <a:cubicBezTo>
                    <a:pt x="27" y="120"/>
                    <a:pt x="0" y="184"/>
                    <a:pt x="0" y="252"/>
                  </a:cubicBezTo>
                  <a:cubicBezTo>
                    <a:pt x="0" y="390"/>
                    <a:pt x="112" y="502"/>
                    <a:pt x="250" y="502"/>
                  </a:cubicBezTo>
                  <a:cubicBezTo>
                    <a:pt x="317" y="502"/>
                    <a:pt x="380" y="476"/>
                    <a:pt x="427" y="429"/>
                  </a:cubicBezTo>
                  <a:cubicBezTo>
                    <a:pt x="474" y="382"/>
                    <a:pt x="500" y="319"/>
                    <a:pt x="500" y="252"/>
                  </a:cubicBezTo>
                  <a:cubicBezTo>
                    <a:pt x="500" y="188"/>
                    <a:pt x="475" y="126"/>
                    <a:pt x="430" y="79"/>
                  </a:cubicBezTo>
                  <a:cubicBezTo>
                    <a:pt x="385" y="32"/>
                    <a:pt x="325" y="5"/>
                    <a:pt x="260" y="2"/>
                  </a:cubicBezTo>
                  <a:close/>
                  <a:moveTo>
                    <a:pt x="356" y="358"/>
                  </a:moveTo>
                  <a:cubicBezTo>
                    <a:pt x="328" y="387"/>
                    <a:pt x="290" y="402"/>
                    <a:pt x="250" y="402"/>
                  </a:cubicBezTo>
                  <a:cubicBezTo>
                    <a:pt x="167" y="402"/>
                    <a:pt x="100" y="335"/>
                    <a:pt x="100" y="252"/>
                  </a:cubicBezTo>
                  <a:cubicBezTo>
                    <a:pt x="100" y="211"/>
                    <a:pt x="117" y="173"/>
                    <a:pt x="146" y="144"/>
                  </a:cubicBezTo>
                  <a:cubicBezTo>
                    <a:pt x="174" y="117"/>
                    <a:pt x="211" y="102"/>
                    <a:pt x="250" y="102"/>
                  </a:cubicBezTo>
                  <a:cubicBezTo>
                    <a:pt x="252" y="102"/>
                    <a:pt x="254" y="102"/>
                    <a:pt x="256" y="102"/>
                  </a:cubicBezTo>
                  <a:cubicBezTo>
                    <a:pt x="336" y="106"/>
                    <a:pt x="400" y="173"/>
                    <a:pt x="400" y="252"/>
                  </a:cubicBezTo>
                  <a:cubicBezTo>
                    <a:pt x="400" y="292"/>
                    <a:pt x="385" y="330"/>
                    <a:pt x="356" y="358"/>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294" name="Google Shape;2294;p187"/>
            <p:cNvSpPr/>
            <p:nvPr/>
          </p:nvSpPr>
          <p:spPr>
            <a:xfrm>
              <a:off x="6115925" y="4416069"/>
              <a:ext cx="50041" cy="50041"/>
            </a:xfrm>
            <a:custGeom>
              <a:avLst/>
              <a:gdLst/>
              <a:ahLst/>
              <a:cxnLst/>
              <a:rect l="l" t="t" r="r" b="b"/>
              <a:pathLst>
                <a:path w="500" h="500" extrusionOk="0">
                  <a:moveTo>
                    <a:pt x="250" y="0"/>
                  </a:moveTo>
                  <a:cubicBezTo>
                    <a:pt x="112" y="0"/>
                    <a:pt x="0" y="112"/>
                    <a:pt x="0" y="250"/>
                  </a:cubicBezTo>
                  <a:cubicBezTo>
                    <a:pt x="0" y="388"/>
                    <a:pt x="112" y="500"/>
                    <a:pt x="250" y="500"/>
                  </a:cubicBezTo>
                  <a:cubicBezTo>
                    <a:pt x="388" y="500"/>
                    <a:pt x="500" y="388"/>
                    <a:pt x="500" y="250"/>
                  </a:cubicBezTo>
                  <a:cubicBezTo>
                    <a:pt x="500" y="112"/>
                    <a:pt x="388" y="0"/>
                    <a:pt x="250" y="0"/>
                  </a:cubicBezTo>
                  <a:close/>
                  <a:moveTo>
                    <a:pt x="250" y="400"/>
                  </a:moveTo>
                  <a:cubicBezTo>
                    <a:pt x="167" y="400"/>
                    <a:pt x="100" y="333"/>
                    <a:pt x="100" y="250"/>
                  </a:cubicBezTo>
                  <a:cubicBezTo>
                    <a:pt x="100" y="168"/>
                    <a:pt x="167" y="100"/>
                    <a:pt x="250" y="100"/>
                  </a:cubicBezTo>
                  <a:cubicBezTo>
                    <a:pt x="333" y="100"/>
                    <a:pt x="400" y="168"/>
                    <a:pt x="400" y="250"/>
                  </a:cubicBezTo>
                  <a:cubicBezTo>
                    <a:pt x="400" y="333"/>
                    <a:pt x="333" y="400"/>
                    <a:pt x="250" y="400"/>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295" name="Google Shape;2295;p187"/>
            <p:cNvSpPr/>
            <p:nvPr/>
          </p:nvSpPr>
          <p:spPr>
            <a:xfrm>
              <a:off x="6181913" y="4416069"/>
              <a:ext cx="50041" cy="50041"/>
            </a:xfrm>
            <a:custGeom>
              <a:avLst/>
              <a:gdLst/>
              <a:ahLst/>
              <a:cxnLst/>
              <a:rect l="l" t="t" r="r" b="b"/>
              <a:pathLst>
                <a:path w="500" h="500" extrusionOk="0">
                  <a:moveTo>
                    <a:pt x="250" y="0"/>
                  </a:moveTo>
                  <a:cubicBezTo>
                    <a:pt x="112" y="0"/>
                    <a:pt x="0" y="112"/>
                    <a:pt x="0" y="250"/>
                  </a:cubicBezTo>
                  <a:cubicBezTo>
                    <a:pt x="0" y="388"/>
                    <a:pt x="112" y="500"/>
                    <a:pt x="250" y="500"/>
                  </a:cubicBezTo>
                  <a:cubicBezTo>
                    <a:pt x="388" y="500"/>
                    <a:pt x="500" y="388"/>
                    <a:pt x="500" y="250"/>
                  </a:cubicBezTo>
                  <a:cubicBezTo>
                    <a:pt x="500" y="112"/>
                    <a:pt x="388" y="0"/>
                    <a:pt x="250" y="0"/>
                  </a:cubicBezTo>
                  <a:close/>
                  <a:moveTo>
                    <a:pt x="250" y="400"/>
                  </a:moveTo>
                  <a:cubicBezTo>
                    <a:pt x="167" y="400"/>
                    <a:pt x="100" y="333"/>
                    <a:pt x="100" y="250"/>
                  </a:cubicBezTo>
                  <a:cubicBezTo>
                    <a:pt x="100" y="168"/>
                    <a:pt x="167" y="100"/>
                    <a:pt x="250" y="100"/>
                  </a:cubicBezTo>
                  <a:cubicBezTo>
                    <a:pt x="332" y="100"/>
                    <a:pt x="400" y="168"/>
                    <a:pt x="400" y="250"/>
                  </a:cubicBezTo>
                  <a:cubicBezTo>
                    <a:pt x="400" y="333"/>
                    <a:pt x="332" y="400"/>
                    <a:pt x="250" y="400"/>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296" name="Google Shape;2296;p187"/>
            <p:cNvSpPr/>
            <p:nvPr/>
          </p:nvSpPr>
          <p:spPr>
            <a:xfrm>
              <a:off x="5990355" y="4331399"/>
              <a:ext cx="301649" cy="288238"/>
            </a:xfrm>
            <a:custGeom>
              <a:avLst/>
              <a:gdLst/>
              <a:ahLst/>
              <a:cxnLst/>
              <a:rect l="l" t="t" r="r" b="b"/>
              <a:pathLst>
                <a:path w="3014" h="2880" extrusionOk="0">
                  <a:moveTo>
                    <a:pt x="2644" y="0"/>
                  </a:moveTo>
                  <a:cubicBezTo>
                    <a:pt x="370" y="0"/>
                    <a:pt x="370" y="0"/>
                    <a:pt x="370" y="0"/>
                  </a:cubicBezTo>
                  <a:cubicBezTo>
                    <a:pt x="166" y="0"/>
                    <a:pt x="0" y="166"/>
                    <a:pt x="0" y="370"/>
                  </a:cubicBezTo>
                  <a:cubicBezTo>
                    <a:pt x="0" y="1889"/>
                    <a:pt x="0" y="1889"/>
                    <a:pt x="0" y="1889"/>
                  </a:cubicBezTo>
                  <a:cubicBezTo>
                    <a:pt x="0" y="2093"/>
                    <a:pt x="166" y="2259"/>
                    <a:pt x="370" y="2259"/>
                  </a:cubicBezTo>
                  <a:cubicBezTo>
                    <a:pt x="568" y="2259"/>
                    <a:pt x="568" y="2259"/>
                    <a:pt x="568" y="2259"/>
                  </a:cubicBezTo>
                  <a:cubicBezTo>
                    <a:pt x="894" y="2806"/>
                    <a:pt x="894" y="2806"/>
                    <a:pt x="894" y="2806"/>
                  </a:cubicBezTo>
                  <a:cubicBezTo>
                    <a:pt x="894" y="2806"/>
                    <a:pt x="894" y="2806"/>
                    <a:pt x="894" y="2806"/>
                  </a:cubicBezTo>
                  <a:cubicBezTo>
                    <a:pt x="922" y="2852"/>
                    <a:pt x="970" y="2880"/>
                    <a:pt x="1022" y="2880"/>
                  </a:cubicBezTo>
                  <a:cubicBezTo>
                    <a:pt x="1074" y="2880"/>
                    <a:pt x="1122" y="2852"/>
                    <a:pt x="1151" y="2807"/>
                  </a:cubicBezTo>
                  <a:cubicBezTo>
                    <a:pt x="1151" y="2806"/>
                    <a:pt x="1151" y="2806"/>
                    <a:pt x="1151" y="2806"/>
                  </a:cubicBezTo>
                  <a:cubicBezTo>
                    <a:pt x="1477" y="2259"/>
                    <a:pt x="1477" y="2259"/>
                    <a:pt x="1477" y="2259"/>
                  </a:cubicBezTo>
                  <a:cubicBezTo>
                    <a:pt x="2644" y="2259"/>
                    <a:pt x="2644" y="2259"/>
                    <a:pt x="2644" y="2259"/>
                  </a:cubicBezTo>
                  <a:cubicBezTo>
                    <a:pt x="2848" y="2259"/>
                    <a:pt x="3014" y="2093"/>
                    <a:pt x="3014" y="1889"/>
                  </a:cubicBezTo>
                  <a:cubicBezTo>
                    <a:pt x="3014" y="370"/>
                    <a:pt x="3014" y="370"/>
                    <a:pt x="3014" y="370"/>
                  </a:cubicBezTo>
                  <a:cubicBezTo>
                    <a:pt x="3014" y="166"/>
                    <a:pt x="2848" y="0"/>
                    <a:pt x="2644" y="0"/>
                  </a:cubicBezTo>
                  <a:close/>
                  <a:moveTo>
                    <a:pt x="2914" y="1889"/>
                  </a:moveTo>
                  <a:cubicBezTo>
                    <a:pt x="2914" y="2038"/>
                    <a:pt x="2793" y="2159"/>
                    <a:pt x="2644" y="2159"/>
                  </a:cubicBezTo>
                  <a:cubicBezTo>
                    <a:pt x="1448" y="2159"/>
                    <a:pt x="1448" y="2159"/>
                    <a:pt x="1448" y="2159"/>
                  </a:cubicBezTo>
                  <a:cubicBezTo>
                    <a:pt x="1431" y="2159"/>
                    <a:pt x="1414" y="2169"/>
                    <a:pt x="1405" y="2184"/>
                  </a:cubicBezTo>
                  <a:cubicBezTo>
                    <a:pt x="1066" y="2754"/>
                    <a:pt x="1066" y="2754"/>
                    <a:pt x="1066" y="2754"/>
                  </a:cubicBezTo>
                  <a:cubicBezTo>
                    <a:pt x="1055" y="2770"/>
                    <a:pt x="1039" y="2780"/>
                    <a:pt x="1022" y="2780"/>
                  </a:cubicBezTo>
                  <a:cubicBezTo>
                    <a:pt x="1005" y="2780"/>
                    <a:pt x="989" y="2770"/>
                    <a:pt x="979" y="2754"/>
                  </a:cubicBezTo>
                  <a:cubicBezTo>
                    <a:pt x="639" y="2184"/>
                    <a:pt x="639" y="2184"/>
                    <a:pt x="639" y="2184"/>
                  </a:cubicBezTo>
                  <a:cubicBezTo>
                    <a:pt x="630" y="2169"/>
                    <a:pt x="614" y="2159"/>
                    <a:pt x="596" y="2159"/>
                  </a:cubicBezTo>
                  <a:cubicBezTo>
                    <a:pt x="370" y="2159"/>
                    <a:pt x="370" y="2159"/>
                    <a:pt x="370" y="2159"/>
                  </a:cubicBezTo>
                  <a:cubicBezTo>
                    <a:pt x="221" y="2159"/>
                    <a:pt x="100" y="2038"/>
                    <a:pt x="100" y="1889"/>
                  </a:cubicBezTo>
                  <a:cubicBezTo>
                    <a:pt x="100" y="370"/>
                    <a:pt x="100" y="370"/>
                    <a:pt x="100" y="370"/>
                  </a:cubicBezTo>
                  <a:cubicBezTo>
                    <a:pt x="100" y="221"/>
                    <a:pt x="221" y="100"/>
                    <a:pt x="370" y="100"/>
                  </a:cubicBezTo>
                  <a:cubicBezTo>
                    <a:pt x="2644" y="100"/>
                    <a:pt x="2644" y="100"/>
                    <a:pt x="2644" y="100"/>
                  </a:cubicBezTo>
                  <a:cubicBezTo>
                    <a:pt x="2793" y="100"/>
                    <a:pt x="2914" y="221"/>
                    <a:pt x="2914" y="370"/>
                  </a:cubicBezTo>
                  <a:lnTo>
                    <a:pt x="2914" y="1889"/>
                  </a:ln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grpSp>
        <p:nvGrpSpPr>
          <p:cNvPr id="2297" name="Google Shape;2297;p187"/>
          <p:cNvGrpSpPr/>
          <p:nvPr/>
        </p:nvGrpSpPr>
        <p:grpSpPr>
          <a:xfrm>
            <a:off x="278249" y="3097941"/>
            <a:ext cx="488919" cy="475231"/>
            <a:chOff x="7081772" y="4308889"/>
            <a:chExt cx="333938" cy="324589"/>
          </a:xfrm>
        </p:grpSpPr>
        <p:sp>
          <p:nvSpPr>
            <p:cNvPr id="2298" name="Google Shape;2298;p187"/>
            <p:cNvSpPr/>
            <p:nvPr/>
          </p:nvSpPr>
          <p:spPr>
            <a:xfrm>
              <a:off x="7081772" y="4461160"/>
              <a:ext cx="333938" cy="172318"/>
            </a:xfrm>
            <a:custGeom>
              <a:avLst/>
              <a:gdLst/>
              <a:ahLst/>
              <a:cxnLst/>
              <a:rect l="l" t="t" r="r" b="b"/>
              <a:pathLst>
                <a:path w="3068" h="1583" extrusionOk="0">
                  <a:moveTo>
                    <a:pt x="3018" y="494"/>
                  </a:moveTo>
                  <a:cubicBezTo>
                    <a:pt x="2573" y="494"/>
                    <a:pt x="2573" y="494"/>
                    <a:pt x="2573" y="494"/>
                  </a:cubicBezTo>
                  <a:cubicBezTo>
                    <a:pt x="2573" y="50"/>
                    <a:pt x="2573" y="50"/>
                    <a:pt x="2573" y="50"/>
                  </a:cubicBezTo>
                  <a:cubicBezTo>
                    <a:pt x="2573" y="23"/>
                    <a:pt x="2551" y="0"/>
                    <a:pt x="2523" y="0"/>
                  </a:cubicBezTo>
                  <a:cubicBezTo>
                    <a:pt x="1534" y="0"/>
                    <a:pt x="1534" y="0"/>
                    <a:pt x="1534" y="0"/>
                  </a:cubicBezTo>
                  <a:cubicBezTo>
                    <a:pt x="545" y="0"/>
                    <a:pt x="545" y="0"/>
                    <a:pt x="545" y="0"/>
                  </a:cubicBezTo>
                  <a:cubicBezTo>
                    <a:pt x="517" y="0"/>
                    <a:pt x="495" y="23"/>
                    <a:pt x="495" y="50"/>
                  </a:cubicBezTo>
                  <a:cubicBezTo>
                    <a:pt x="495" y="494"/>
                    <a:pt x="495" y="494"/>
                    <a:pt x="495" y="494"/>
                  </a:cubicBezTo>
                  <a:cubicBezTo>
                    <a:pt x="50" y="494"/>
                    <a:pt x="50" y="494"/>
                    <a:pt x="50" y="494"/>
                  </a:cubicBezTo>
                  <a:cubicBezTo>
                    <a:pt x="22" y="494"/>
                    <a:pt x="0" y="517"/>
                    <a:pt x="0" y="544"/>
                  </a:cubicBezTo>
                  <a:cubicBezTo>
                    <a:pt x="0" y="1038"/>
                    <a:pt x="0" y="1038"/>
                    <a:pt x="0" y="1038"/>
                  </a:cubicBezTo>
                  <a:cubicBezTo>
                    <a:pt x="0" y="1066"/>
                    <a:pt x="22" y="1088"/>
                    <a:pt x="50" y="1088"/>
                  </a:cubicBezTo>
                  <a:cubicBezTo>
                    <a:pt x="495" y="1088"/>
                    <a:pt x="495" y="1088"/>
                    <a:pt x="495" y="1088"/>
                  </a:cubicBezTo>
                  <a:cubicBezTo>
                    <a:pt x="495" y="1533"/>
                    <a:pt x="495" y="1533"/>
                    <a:pt x="495" y="1533"/>
                  </a:cubicBezTo>
                  <a:cubicBezTo>
                    <a:pt x="495" y="1560"/>
                    <a:pt x="517" y="1583"/>
                    <a:pt x="545" y="1583"/>
                  </a:cubicBezTo>
                  <a:cubicBezTo>
                    <a:pt x="1534" y="1583"/>
                    <a:pt x="1534" y="1583"/>
                    <a:pt x="1534" y="1583"/>
                  </a:cubicBezTo>
                  <a:cubicBezTo>
                    <a:pt x="2523" y="1583"/>
                    <a:pt x="2523" y="1583"/>
                    <a:pt x="2523" y="1583"/>
                  </a:cubicBezTo>
                  <a:cubicBezTo>
                    <a:pt x="2551" y="1583"/>
                    <a:pt x="2573" y="1560"/>
                    <a:pt x="2573" y="1533"/>
                  </a:cubicBezTo>
                  <a:cubicBezTo>
                    <a:pt x="2573" y="1088"/>
                    <a:pt x="2573" y="1088"/>
                    <a:pt x="2573" y="1088"/>
                  </a:cubicBezTo>
                  <a:cubicBezTo>
                    <a:pt x="3018" y="1088"/>
                    <a:pt x="3018" y="1088"/>
                    <a:pt x="3018" y="1088"/>
                  </a:cubicBezTo>
                  <a:cubicBezTo>
                    <a:pt x="3046" y="1088"/>
                    <a:pt x="3068" y="1066"/>
                    <a:pt x="3068" y="1038"/>
                  </a:cubicBezTo>
                  <a:cubicBezTo>
                    <a:pt x="3068" y="544"/>
                    <a:pt x="3068" y="544"/>
                    <a:pt x="3068" y="544"/>
                  </a:cubicBezTo>
                  <a:cubicBezTo>
                    <a:pt x="3068" y="517"/>
                    <a:pt x="3046" y="494"/>
                    <a:pt x="3018" y="494"/>
                  </a:cubicBezTo>
                  <a:close/>
                  <a:moveTo>
                    <a:pt x="2473" y="494"/>
                  </a:moveTo>
                  <a:cubicBezTo>
                    <a:pt x="2029" y="494"/>
                    <a:pt x="2029" y="494"/>
                    <a:pt x="2029" y="494"/>
                  </a:cubicBezTo>
                  <a:cubicBezTo>
                    <a:pt x="1584" y="494"/>
                    <a:pt x="1584" y="494"/>
                    <a:pt x="1584" y="494"/>
                  </a:cubicBezTo>
                  <a:cubicBezTo>
                    <a:pt x="1584" y="100"/>
                    <a:pt x="1584" y="100"/>
                    <a:pt x="1584" y="100"/>
                  </a:cubicBezTo>
                  <a:cubicBezTo>
                    <a:pt x="2473" y="100"/>
                    <a:pt x="2473" y="100"/>
                    <a:pt x="2473" y="100"/>
                  </a:cubicBezTo>
                  <a:lnTo>
                    <a:pt x="2473" y="494"/>
                  </a:lnTo>
                  <a:close/>
                  <a:moveTo>
                    <a:pt x="1979" y="988"/>
                  </a:moveTo>
                  <a:cubicBezTo>
                    <a:pt x="1534" y="988"/>
                    <a:pt x="1534" y="988"/>
                    <a:pt x="1534" y="988"/>
                  </a:cubicBezTo>
                  <a:cubicBezTo>
                    <a:pt x="1089" y="988"/>
                    <a:pt x="1089" y="988"/>
                    <a:pt x="1089" y="988"/>
                  </a:cubicBezTo>
                  <a:cubicBezTo>
                    <a:pt x="1089" y="594"/>
                    <a:pt x="1089" y="594"/>
                    <a:pt x="1089" y="594"/>
                  </a:cubicBezTo>
                  <a:cubicBezTo>
                    <a:pt x="1534" y="594"/>
                    <a:pt x="1534" y="594"/>
                    <a:pt x="1534" y="594"/>
                  </a:cubicBezTo>
                  <a:cubicBezTo>
                    <a:pt x="1979" y="594"/>
                    <a:pt x="1979" y="594"/>
                    <a:pt x="1979" y="594"/>
                  </a:cubicBezTo>
                  <a:lnTo>
                    <a:pt x="1979" y="988"/>
                  </a:lnTo>
                  <a:close/>
                  <a:moveTo>
                    <a:pt x="595" y="100"/>
                  </a:moveTo>
                  <a:cubicBezTo>
                    <a:pt x="1484" y="100"/>
                    <a:pt x="1484" y="100"/>
                    <a:pt x="1484" y="100"/>
                  </a:cubicBezTo>
                  <a:cubicBezTo>
                    <a:pt x="1484" y="494"/>
                    <a:pt x="1484" y="494"/>
                    <a:pt x="1484" y="494"/>
                  </a:cubicBezTo>
                  <a:cubicBezTo>
                    <a:pt x="1039" y="494"/>
                    <a:pt x="1039" y="494"/>
                    <a:pt x="1039" y="494"/>
                  </a:cubicBezTo>
                  <a:cubicBezTo>
                    <a:pt x="595" y="494"/>
                    <a:pt x="595" y="494"/>
                    <a:pt x="595" y="494"/>
                  </a:cubicBezTo>
                  <a:lnTo>
                    <a:pt x="595" y="100"/>
                  </a:lnTo>
                  <a:close/>
                  <a:moveTo>
                    <a:pt x="100" y="594"/>
                  </a:moveTo>
                  <a:cubicBezTo>
                    <a:pt x="545" y="594"/>
                    <a:pt x="545" y="594"/>
                    <a:pt x="545" y="594"/>
                  </a:cubicBezTo>
                  <a:cubicBezTo>
                    <a:pt x="989" y="594"/>
                    <a:pt x="989" y="594"/>
                    <a:pt x="989" y="594"/>
                  </a:cubicBezTo>
                  <a:cubicBezTo>
                    <a:pt x="989" y="988"/>
                    <a:pt x="989" y="988"/>
                    <a:pt x="989" y="988"/>
                  </a:cubicBezTo>
                  <a:cubicBezTo>
                    <a:pt x="545" y="988"/>
                    <a:pt x="545" y="988"/>
                    <a:pt x="545" y="988"/>
                  </a:cubicBezTo>
                  <a:cubicBezTo>
                    <a:pt x="100" y="988"/>
                    <a:pt x="100" y="988"/>
                    <a:pt x="100" y="988"/>
                  </a:cubicBezTo>
                  <a:lnTo>
                    <a:pt x="100" y="594"/>
                  </a:lnTo>
                  <a:close/>
                  <a:moveTo>
                    <a:pt x="595" y="1088"/>
                  </a:moveTo>
                  <a:cubicBezTo>
                    <a:pt x="1039" y="1088"/>
                    <a:pt x="1039" y="1088"/>
                    <a:pt x="1039" y="1088"/>
                  </a:cubicBezTo>
                  <a:cubicBezTo>
                    <a:pt x="1484" y="1088"/>
                    <a:pt x="1484" y="1088"/>
                    <a:pt x="1484" y="1088"/>
                  </a:cubicBezTo>
                  <a:cubicBezTo>
                    <a:pt x="1484" y="1483"/>
                    <a:pt x="1484" y="1483"/>
                    <a:pt x="1484" y="1483"/>
                  </a:cubicBezTo>
                  <a:cubicBezTo>
                    <a:pt x="595" y="1483"/>
                    <a:pt x="595" y="1483"/>
                    <a:pt x="595" y="1483"/>
                  </a:cubicBezTo>
                  <a:lnTo>
                    <a:pt x="595" y="1088"/>
                  </a:lnTo>
                  <a:close/>
                  <a:moveTo>
                    <a:pt x="2473" y="1483"/>
                  </a:moveTo>
                  <a:cubicBezTo>
                    <a:pt x="1584" y="1483"/>
                    <a:pt x="1584" y="1483"/>
                    <a:pt x="1584" y="1483"/>
                  </a:cubicBezTo>
                  <a:cubicBezTo>
                    <a:pt x="1584" y="1088"/>
                    <a:pt x="1584" y="1088"/>
                    <a:pt x="1584" y="1088"/>
                  </a:cubicBezTo>
                  <a:cubicBezTo>
                    <a:pt x="2029" y="1088"/>
                    <a:pt x="2029" y="1088"/>
                    <a:pt x="2029" y="1088"/>
                  </a:cubicBezTo>
                  <a:cubicBezTo>
                    <a:pt x="2473" y="1088"/>
                    <a:pt x="2473" y="1088"/>
                    <a:pt x="2473" y="1088"/>
                  </a:cubicBezTo>
                  <a:lnTo>
                    <a:pt x="2473" y="1483"/>
                  </a:lnTo>
                  <a:close/>
                  <a:moveTo>
                    <a:pt x="2968" y="988"/>
                  </a:moveTo>
                  <a:cubicBezTo>
                    <a:pt x="2523" y="988"/>
                    <a:pt x="2523" y="988"/>
                    <a:pt x="2523" y="988"/>
                  </a:cubicBezTo>
                  <a:cubicBezTo>
                    <a:pt x="2079" y="988"/>
                    <a:pt x="2079" y="988"/>
                    <a:pt x="2079" y="988"/>
                  </a:cubicBezTo>
                  <a:cubicBezTo>
                    <a:pt x="2079" y="594"/>
                    <a:pt x="2079" y="594"/>
                    <a:pt x="2079" y="594"/>
                  </a:cubicBezTo>
                  <a:cubicBezTo>
                    <a:pt x="2523" y="594"/>
                    <a:pt x="2523" y="594"/>
                    <a:pt x="2523" y="594"/>
                  </a:cubicBezTo>
                  <a:cubicBezTo>
                    <a:pt x="2968" y="594"/>
                    <a:pt x="2968" y="594"/>
                    <a:pt x="2968" y="594"/>
                  </a:cubicBezTo>
                  <a:lnTo>
                    <a:pt x="2968" y="988"/>
                  </a:ln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299" name="Google Shape;2299;p187"/>
            <p:cNvSpPr/>
            <p:nvPr/>
          </p:nvSpPr>
          <p:spPr>
            <a:xfrm>
              <a:off x="7197964" y="4308889"/>
              <a:ext cx="100579" cy="138831"/>
            </a:xfrm>
            <a:custGeom>
              <a:avLst/>
              <a:gdLst/>
              <a:ahLst/>
              <a:cxnLst/>
              <a:rect l="l" t="t" r="r" b="b"/>
              <a:pathLst>
                <a:path w="924" h="1275" extrusionOk="0">
                  <a:moveTo>
                    <a:pt x="279" y="1266"/>
                  </a:moveTo>
                  <a:cubicBezTo>
                    <a:pt x="300" y="1275"/>
                    <a:pt x="324" y="1269"/>
                    <a:pt x="338" y="1251"/>
                  </a:cubicBezTo>
                  <a:cubicBezTo>
                    <a:pt x="352" y="1233"/>
                    <a:pt x="352" y="1208"/>
                    <a:pt x="338" y="1190"/>
                  </a:cubicBezTo>
                  <a:cubicBezTo>
                    <a:pt x="253" y="1080"/>
                    <a:pt x="246" y="953"/>
                    <a:pt x="319" y="810"/>
                  </a:cubicBezTo>
                  <a:cubicBezTo>
                    <a:pt x="329" y="789"/>
                    <a:pt x="341" y="770"/>
                    <a:pt x="353" y="752"/>
                  </a:cubicBezTo>
                  <a:cubicBezTo>
                    <a:pt x="355" y="804"/>
                    <a:pt x="368" y="846"/>
                    <a:pt x="383" y="876"/>
                  </a:cubicBezTo>
                  <a:cubicBezTo>
                    <a:pt x="415" y="944"/>
                    <a:pt x="462" y="976"/>
                    <a:pt x="467" y="979"/>
                  </a:cubicBezTo>
                  <a:cubicBezTo>
                    <a:pt x="479" y="987"/>
                    <a:pt x="494" y="990"/>
                    <a:pt x="508" y="985"/>
                  </a:cubicBezTo>
                  <a:cubicBezTo>
                    <a:pt x="548" y="974"/>
                    <a:pt x="585" y="932"/>
                    <a:pt x="613" y="891"/>
                  </a:cubicBezTo>
                  <a:cubicBezTo>
                    <a:pt x="674" y="1027"/>
                    <a:pt x="637" y="1128"/>
                    <a:pt x="590" y="1193"/>
                  </a:cubicBezTo>
                  <a:cubicBezTo>
                    <a:pt x="577" y="1211"/>
                    <a:pt x="577" y="1235"/>
                    <a:pt x="591" y="1253"/>
                  </a:cubicBezTo>
                  <a:cubicBezTo>
                    <a:pt x="601" y="1265"/>
                    <a:pt x="615" y="1272"/>
                    <a:pt x="630" y="1272"/>
                  </a:cubicBezTo>
                  <a:cubicBezTo>
                    <a:pt x="637" y="1272"/>
                    <a:pt x="643" y="1271"/>
                    <a:pt x="649" y="1268"/>
                  </a:cubicBezTo>
                  <a:cubicBezTo>
                    <a:pt x="816" y="1200"/>
                    <a:pt x="924" y="1044"/>
                    <a:pt x="924" y="872"/>
                  </a:cubicBezTo>
                  <a:cubicBezTo>
                    <a:pt x="924" y="871"/>
                    <a:pt x="924" y="871"/>
                    <a:pt x="924" y="871"/>
                  </a:cubicBezTo>
                  <a:cubicBezTo>
                    <a:pt x="924" y="863"/>
                    <a:pt x="918" y="686"/>
                    <a:pt x="749" y="510"/>
                  </a:cubicBezTo>
                  <a:cubicBezTo>
                    <a:pt x="735" y="492"/>
                    <a:pt x="579" y="286"/>
                    <a:pt x="664" y="73"/>
                  </a:cubicBezTo>
                  <a:cubicBezTo>
                    <a:pt x="672" y="54"/>
                    <a:pt x="667" y="32"/>
                    <a:pt x="652" y="18"/>
                  </a:cubicBezTo>
                  <a:cubicBezTo>
                    <a:pt x="637" y="4"/>
                    <a:pt x="615" y="0"/>
                    <a:pt x="597" y="9"/>
                  </a:cubicBezTo>
                  <a:cubicBezTo>
                    <a:pt x="450" y="78"/>
                    <a:pt x="328" y="165"/>
                    <a:pt x="234" y="270"/>
                  </a:cubicBezTo>
                  <a:cubicBezTo>
                    <a:pt x="158" y="354"/>
                    <a:pt x="100" y="450"/>
                    <a:pt x="61" y="553"/>
                  </a:cubicBezTo>
                  <a:cubicBezTo>
                    <a:pt x="0" y="719"/>
                    <a:pt x="8" y="852"/>
                    <a:pt x="10" y="874"/>
                  </a:cubicBezTo>
                  <a:cubicBezTo>
                    <a:pt x="11" y="1043"/>
                    <a:pt x="116" y="1197"/>
                    <a:pt x="279" y="1266"/>
                  </a:cubicBezTo>
                  <a:close/>
                  <a:moveTo>
                    <a:pt x="155" y="588"/>
                  </a:moveTo>
                  <a:cubicBezTo>
                    <a:pt x="222" y="407"/>
                    <a:pt x="352" y="260"/>
                    <a:pt x="542" y="150"/>
                  </a:cubicBezTo>
                  <a:cubicBezTo>
                    <a:pt x="513" y="379"/>
                    <a:pt x="665" y="566"/>
                    <a:pt x="673" y="575"/>
                  </a:cubicBezTo>
                  <a:cubicBezTo>
                    <a:pt x="674" y="576"/>
                    <a:pt x="674" y="577"/>
                    <a:pt x="675" y="578"/>
                  </a:cubicBezTo>
                  <a:cubicBezTo>
                    <a:pt x="816" y="723"/>
                    <a:pt x="823" y="863"/>
                    <a:pt x="824" y="872"/>
                  </a:cubicBezTo>
                  <a:cubicBezTo>
                    <a:pt x="824" y="952"/>
                    <a:pt x="793" y="1026"/>
                    <a:pt x="741" y="1085"/>
                  </a:cubicBezTo>
                  <a:cubicBezTo>
                    <a:pt x="754" y="998"/>
                    <a:pt x="739" y="889"/>
                    <a:pt x="655" y="763"/>
                  </a:cubicBezTo>
                  <a:cubicBezTo>
                    <a:pt x="646" y="749"/>
                    <a:pt x="630" y="740"/>
                    <a:pt x="614" y="740"/>
                  </a:cubicBezTo>
                  <a:cubicBezTo>
                    <a:pt x="613" y="740"/>
                    <a:pt x="611" y="740"/>
                    <a:pt x="610" y="740"/>
                  </a:cubicBezTo>
                  <a:cubicBezTo>
                    <a:pt x="592" y="742"/>
                    <a:pt x="576" y="752"/>
                    <a:pt x="569" y="769"/>
                  </a:cubicBezTo>
                  <a:cubicBezTo>
                    <a:pt x="549" y="810"/>
                    <a:pt x="520" y="852"/>
                    <a:pt x="499" y="875"/>
                  </a:cubicBezTo>
                  <a:cubicBezTo>
                    <a:pt x="468" y="838"/>
                    <a:pt x="422" y="752"/>
                    <a:pt x="478" y="595"/>
                  </a:cubicBezTo>
                  <a:cubicBezTo>
                    <a:pt x="486" y="574"/>
                    <a:pt x="478" y="550"/>
                    <a:pt x="458" y="537"/>
                  </a:cubicBezTo>
                  <a:cubicBezTo>
                    <a:pt x="439" y="524"/>
                    <a:pt x="414" y="526"/>
                    <a:pt x="397" y="542"/>
                  </a:cubicBezTo>
                  <a:cubicBezTo>
                    <a:pt x="393" y="545"/>
                    <a:pt x="297" y="633"/>
                    <a:pt x="231" y="762"/>
                  </a:cubicBezTo>
                  <a:cubicBezTo>
                    <a:pt x="177" y="867"/>
                    <a:pt x="159" y="968"/>
                    <a:pt x="174" y="1062"/>
                  </a:cubicBezTo>
                  <a:cubicBezTo>
                    <a:pt x="133" y="1007"/>
                    <a:pt x="110" y="941"/>
                    <a:pt x="110" y="872"/>
                  </a:cubicBezTo>
                  <a:cubicBezTo>
                    <a:pt x="110" y="870"/>
                    <a:pt x="110" y="868"/>
                    <a:pt x="109" y="866"/>
                  </a:cubicBezTo>
                  <a:cubicBezTo>
                    <a:pt x="109" y="865"/>
                    <a:pt x="97" y="744"/>
                    <a:pt x="155" y="588"/>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sp>
        <p:nvSpPr>
          <p:cNvPr id="2300" name="Google Shape;2300;p187"/>
          <p:cNvSpPr/>
          <p:nvPr/>
        </p:nvSpPr>
        <p:spPr>
          <a:xfrm>
            <a:off x="-80456" y="1454660"/>
            <a:ext cx="289691" cy="465837"/>
          </a:xfrm>
          <a:custGeom>
            <a:avLst/>
            <a:gdLst/>
            <a:ahLst/>
            <a:cxnLst/>
            <a:rect l="l" t="t" r="r" b="b"/>
            <a:pathLst>
              <a:path w="1998" h="3240" extrusionOk="0">
                <a:moveTo>
                  <a:pt x="1705" y="731"/>
                </a:moveTo>
                <a:cubicBezTo>
                  <a:pt x="1960" y="476"/>
                  <a:pt x="1960" y="476"/>
                  <a:pt x="1960" y="476"/>
                </a:cubicBezTo>
                <a:cubicBezTo>
                  <a:pt x="1984" y="451"/>
                  <a:pt x="1998" y="419"/>
                  <a:pt x="1998" y="384"/>
                </a:cubicBezTo>
                <a:cubicBezTo>
                  <a:pt x="1998" y="349"/>
                  <a:pt x="1984" y="317"/>
                  <a:pt x="1960" y="292"/>
                </a:cubicBezTo>
                <a:cubicBezTo>
                  <a:pt x="1705" y="38"/>
                  <a:pt x="1705" y="38"/>
                  <a:pt x="1705" y="38"/>
                </a:cubicBezTo>
                <a:cubicBezTo>
                  <a:pt x="1681" y="13"/>
                  <a:pt x="1648" y="0"/>
                  <a:pt x="1613" y="0"/>
                </a:cubicBezTo>
                <a:cubicBezTo>
                  <a:pt x="1578" y="0"/>
                  <a:pt x="1546" y="13"/>
                  <a:pt x="1521" y="38"/>
                </a:cubicBezTo>
                <a:cubicBezTo>
                  <a:pt x="1267" y="292"/>
                  <a:pt x="1267" y="292"/>
                  <a:pt x="1267" y="292"/>
                </a:cubicBezTo>
                <a:cubicBezTo>
                  <a:pt x="1254" y="304"/>
                  <a:pt x="1245" y="319"/>
                  <a:pt x="1239" y="334"/>
                </a:cubicBezTo>
                <a:cubicBezTo>
                  <a:pt x="576" y="334"/>
                  <a:pt x="576" y="334"/>
                  <a:pt x="576" y="334"/>
                </a:cubicBezTo>
                <a:cubicBezTo>
                  <a:pt x="552" y="198"/>
                  <a:pt x="433" y="94"/>
                  <a:pt x="290" y="94"/>
                </a:cubicBezTo>
                <a:cubicBezTo>
                  <a:pt x="130" y="94"/>
                  <a:pt x="0" y="224"/>
                  <a:pt x="0" y="384"/>
                </a:cubicBezTo>
                <a:cubicBezTo>
                  <a:pt x="0" y="544"/>
                  <a:pt x="130" y="674"/>
                  <a:pt x="290" y="674"/>
                </a:cubicBezTo>
                <a:cubicBezTo>
                  <a:pt x="433" y="674"/>
                  <a:pt x="552" y="570"/>
                  <a:pt x="576" y="434"/>
                </a:cubicBezTo>
                <a:cubicBezTo>
                  <a:pt x="1239" y="434"/>
                  <a:pt x="1239" y="434"/>
                  <a:pt x="1239" y="434"/>
                </a:cubicBezTo>
                <a:cubicBezTo>
                  <a:pt x="1245" y="450"/>
                  <a:pt x="1254" y="464"/>
                  <a:pt x="1267" y="476"/>
                </a:cubicBezTo>
                <a:cubicBezTo>
                  <a:pt x="1521" y="731"/>
                  <a:pt x="1521" y="731"/>
                  <a:pt x="1521" y="731"/>
                </a:cubicBezTo>
                <a:cubicBezTo>
                  <a:pt x="1533" y="743"/>
                  <a:pt x="1548" y="752"/>
                  <a:pt x="1563" y="759"/>
                </a:cubicBezTo>
                <a:cubicBezTo>
                  <a:pt x="1563" y="1395"/>
                  <a:pt x="1563" y="1395"/>
                  <a:pt x="1563" y="1395"/>
                </a:cubicBezTo>
                <a:cubicBezTo>
                  <a:pt x="1433" y="1395"/>
                  <a:pt x="1433" y="1395"/>
                  <a:pt x="1433" y="1395"/>
                </a:cubicBezTo>
                <a:cubicBezTo>
                  <a:pt x="1361" y="1395"/>
                  <a:pt x="1303" y="1453"/>
                  <a:pt x="1303" y="1525"/>
                </a:cubicBezTo>
                <a:cubicBezTo>
                  <a:pt x="1303" y="1885"/>
                  <a:pt x="1303" y="1885"/>
                  <a:pt x="1303" y="1885"/>
                </a:cubicBezTo>
                <a:cubicBezTo>
                  <a:pt x="1303" y="1957"/>
                  <a:pt x="1361" y="2015"/>
                  <a:pt x="1433" y="2015"/>
                </a:cubicBezTo>
                <a:cubicBezTo>
                  <a:pt x="1563" y="2015"/>
                  <a:pt x="1563" y="2015"/>
                  <a:pt x="1563" y="2015"/>
                </a:cubicBezTo>
                <a:cubicBezTo>
                  <a:pt x="1563" y="2665"/>
                  <a:pt x="1563" y="2665"/>
                  <a:pt x="1563" y="2665"/>
                </a:cubicBezTo>
                <a:cubicBezTo>
                  <a:pt x="1427" y="2689"/>
                  <a:pt x="1323" y="2808"/>
                  <a:pt x="1323" y="2950"/>
                </a:cubicBezTo>
                <a:cubicBezTo>
                  <a:pt x="1323" y="3110"/>
                  <a:pt x="1453" y="3240"/>
                  <a:pt x="1613" y="3240"/>
                </a:cubicBezTo>
                <a:cubicBezTo>
                  <a:pt x="1773" y="3240"/>
                  <a:pt x="1903" y="3110"/>
                  <a:pt x="1903" y="2950"/>
                </a:cubicBezTo>
                <a:cubicBezTo>
                  <a:pt x="1903" y="2808"/>
                  <a:pt x="1799" y="2689"/>
                  <a:pt x="1663" y="2665"/>
                </a:cubicBezTo>
                <a:cubicBezTo>
                  <a:pt x="1663" y="2015"/>
                  <a:pt x="1663" y="2015"/>
                  <a:pt x="1663" y="2015"/>
                </a:cubicBezTo>
                <a:cubicBezTo>
                  <a:pt x="1793" y="2015"/>
                  <a:pt x="1793" y="2015"/>
                  <a:pt x="1793" y="2015"/>
                </a:cubicBezTo>
                <a:cubicBezTo>
                  <a:pt x="1865" y="2015"/>
                  <a:pt x="1923" y="1957"/>
                  <a:pt x="1923" y="1885"/>
                </a:cubicBezTo>
                <a:cubicBezTo>
                  <a:pt x="1923" y="1525"/>
                  <a:pt x="1923" y="1525"/>
                  <a:pt x="1923" y="1525"/>
                </a:cubicBezTo>
                <a:cubicBezTo>
                  <a:pt x="1923" y="1453"/>
                  <a:pt x="1865" y="1395"/>
                  <a:pt x="1793" y="1395"/>
                </a:cubicBezTo>
                <a:cubicBezTo>
                  <a:pt x="1663" y="1395"/>
                  <a:pt x="1663" y="1395"/>
                  <a:pt x="1663" y="1395"/>
                </a:cubicBezTo>
                <a:cubicBezTo>
                  <a:pt x="1663" y="759"/>
                  <a:pt x="1663" y="759"/>
                  <a:pt x="1663" y="759"/>
                </a:cubicBezTo>
                <a:cubicBezTo>
                  <a:pt x="1679" y="752"/>
                  <a:pt x="1693" y="743"/>
                  <a:pt x="1705" y="731"/>
                </a:cubicBezTo>
                <a:close/>
                <a:moveTo>
                  <a:pt x="290" y="574"/>
                </a:moveTo>
                <a:cubicBezTo>
                  <a:pt x="186" y="574"/>
                  <a:pt x="100" y="489"/>
                  <a:pt x="100" y="384"/>
                </a:cubicBezTo>
                <a:cubicBezTo>
                  <a:pt x="100" y="279"/>
                  <a:pt x="186" y="194"/>
                  <a:pt x="290" y="194"/>
                </a:cubicBezTo>
                <a:cubicBezTo>
                  <a:pt x="395" y="194"/>
                  <a:pt x="480" y="279"/>
                  <a:pt x="480" y="384"/>
                </a:cubicBezTo>
                <a:cubicBezTo>
                  <a:pt x="480" y="489"/>
                  <a:pt x="395" y="574"/>
                  <a:pt x="290" y="574"/>
                </a:cubicBezTo>
                <a:close/>
                <a:moveTo>
                  <a:pt x="1803" y="2950"/>
                </a:moveTo>
                <a:cubicBezTo>
                  <a:pt x="1803" y="3055"/>
                  <a:pt x="1718" y="3140"/>
                  <a:pt x="1613" y="3140"/>
                </a:cubicBezTo>
                <a:cubicBezTo>
                  <a:pt x="1508" y="3140"/>
                  <a:pt x="1423" y="3055"/>
                  <a:pt x="1423" y="2950"/>
                </a:cubicBezTo>
                <a:cubicBezTo>
                  <a:pt x="1423" y="2846"/>
                  <a:pt x="1508" y="2760"/>
                  <a:pt x="1613" y="2760"/>
                </a:cubicBezTo>
                <a:cubicBezTo>
                  <a:pt x="1718" y="2760"/>
                  <a:pt x="1803" y="2846"/>
                  <a:pt x="1803" y="2950"/>
                </a:cubicBezTo>
                <a:close/>
                <a:moveTo>
                  <a:pt x="1823" y="1525"/>
                </a:moveTo>
                <a:cubicBezTo>
                  <a:pt x="1823" y="1885"/>
                  <a:pt x="1823" y="1885"/>
                  <a:pt x="1823" y="1885"/>
                </a:cubicBezTo>
                <a:cubicBezTo>
                  <a:pt x="1823" y="1902"/>
                  <a:pt x="1810" y="1915"/>
                  <a:pt x="1793" y="1915"/>
                </a:cubicBezTo>
                <a:cubicBezTo>
                  <a:pt x="1433" y="1915"/>
                  <a:pt x="1433" y="1915"/>
                  <a:pt x="1433" y="1915"/>
                </a:cubicBezTo>
                <a:cubicBezTo>
                  <a:pt x="1417" y="1915"/>
                  <a:pt x="1403" y="1902"/>
                  <a:pt x="1403" y="1885"/>
                </a:cubicBezTo>
                <a:cubicBezTo>
                  <a:pt x="1403" y="1525"/>
                  <a:pt x="1403" y="1525"/>
                  <a:pt x="1403" y="1525"/>
                </a:cubicBezTo>
                <a:cubicBezTo>
                  <a:pt x="1403" y="1509"/>
                  <a:pt x="1417" y="1495"/>
                  <a:pt x="1433" y="1495"/>
                </a:cubicBezTo>
                <a:cubicBezTo>
                  <a:pt x="1793" y="1495"/>
                  <a:pt x="1793" y="1495"/>
                  <a:pt x="1793" y="1495"/>
                </a:cubicBezTo>
                <a:cubicBezTo>
                  <a:pt x="1810" y="1495"/>
                  <a:pt x="1823" y="1509"/>
                  <a:pt x="1823" y="1525"/>
                </a:cubicBezTo>
                <a:close/>
                <a:moveTo>
                  <a:pt x="1337" y="405"/>
                </a:moveTo>
                <a:cubicBezTo>
                  <a:pt x="1326" y="394"/>
                  <a:pt x="1326" y="375"/>
                  <a:pt x="1337" y="363"/>
                </a:cubicBezTo>
                <a:cubicBezTo>
                  <a:pt x="1592" y="108"/>
                  <a:pt x="1592" y="108"/>
                  <a:pt x="1592" y="108"/>
                </a:cubicBezTo>
                <a:cubicBezTo>
                  <a:pt x="1598" y="103"/>
                  <a:pt x="1605" y="100"/>
                  <a:pt x="1613" y="100"/>
                </a:cubicBezTo>
                <a:cubicBezTo>
                  <a:pt x="1621" y="100"/>
                  <a:pt x="1629" y="103"/>
                  <a:pt x="1634" y="108"/>
                </a:cubicBezTo>
                <a:cubicBezTo>
                  <a:pt x="1889" y="363"/>
                  <a:pt x="1889" y="363"/>
                  <a:pt x="1889" y="363"/>
                </a:cubicBezTo>
                <a:cubicBezTo>
                  <a:pt x="1901" y="375"/>
                  <a:pt x="1901" y="394"/>
                  <a:pt x="1889" y="405"/>
                </a:cubicBezTo>
                <a:cubicBezTo>
                  <a:pt x="1634" y="660"/>
                  <a:pt x="1634" y="660"/>
                  <a:pt x="1634" y="660"/>
                </a:cubicBezTo>
                <a:cubicBezTo>
                  <a:pt x="1623" y="672"/>
                  <a:pt x="1604" y="672"/>
                  <a:pt x="1592" y="660"/>
                </a:cubicBezTo>
                <a:lnTo>
                  <a:pt x="1337" y="405"/>
                </a:ln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01" name="Google Shape;2301;p187"/>
          <p:cNvSpPr/>
          <p:nvPr/>
        </p:nvSpPr>
        <p:spPr>
          <a:xfrm>
            <a:off x="-536191" y="775408"/>
            <a:ext cx="393344" cy="357213"/>
          </a:xfrm>
          <a:custGeom>
            <a:avLst/>
            <a:gdLst/>
            <a:ahLst/>
            <a:cxnLst/>
            <a:rect l="l" t="t" r="r" b="b"/>
            <a:pathLst>
              <a:path w="613" h="557" extrusionOk="0">
                <a:moveTo>
                  <a:pt x="560" y="439"/>
                </a:moveTo>
                <a:cubicBezTo>
                  <a:pt x="555" y="439"/>
                  <a:pt x="550" y="439"/>
                  <a:pt x="545" y="439"/>
                </a:cubicBezTo>
                <a:cubicBezTo>
                  <a:pt x="545" y="439"/>
                  <a:pt x="546" y="439"/>
                  <a:pt x="546" y="439"/>
                </a:cubicBezTo>
                <a:cubicBezTo>
                  <a:pt x="476" y="315"/>
                  <a:pt x="476" y="315"/>
                  <a:pt x="476" y="315"/>
                </a:cubicBezTo>
                <a:cubicBezTo>
                  <a:pt x="483" y="305"/>
                  <a:pt x="487" y="294"/>
                  <a:pt x="487" y="281"/>
                </a:cubicBezTo>
                <a:cubicBezTo>
                  <a:pt x="487" y="250"/>
                  <a:pt x="462" y="224"/>
                  <a:pt x="430" y="224"/>
                </a:cubicBezTo>
                <a:cubicBezTo>
                  <a:pt x="429" y="224"/>
                  <a:pt x="428" y="224"/>
                  <a:pt x="426" y="224"/>
                </a:cubicBezTo>
                <a:cubicBezTo>
                  <a:pt x="353" y="92"/>
                  <a:pt x="353" y="92"/>
                  <a:pt x="353" y="92"/>
                </a:cubicBezTo>
                <a:cubicBezTo>
                  <a:pt x="353" y="92"/>
                  <a:pt x="353" y="92"/>
                  <a:pt x="353" y="92"/>
                </a:cubicBezTo>
                <a:cubicBezTo>
                  <a:pt x="360" y="82"/>
                  <a:pt x="365" y="70"/>
                  <a:pt x="365" y="57"/>
                </a:cubicBezTo>
                <a:cubicBezTo>
                  <a:pt x="365" y="25"/>
                  <a:pt x="339" y="0"/>
                  <a:pt x="308" y="0"/>
                </a:cubicBezTo>
                <a:cubicBezTo>
                  <a:pt x="276" y="0"/>
                  <a:pt x="251" y="25"/>
                  <a:pt x="251" y="57"/>
                </a:cubicBezTo>
                <a:cubicBezTo>
                  <a:pt x="251" y="69"/>
                  <a:pt x="255" y="81"/>
                  <a:pt x="261" y="90"/>
                </a:cubicBezTo>
                <a:cubicBezTo>
                  <a:pt x="261" y="90"/>
                  <a:pt x="261" y="90"/>
                  <a:pt x="261" y="90"/>
                </a:cubicBezTo>
                <a:cubicBezTo>
                  <a:pt x="187" y="224"/>
                  <a:pt x="187" y="224"/>
                  <a:pt x="187" y="224"/>
                </a:cubicBezTo>
                <a:cubicBezTo>
                  <a:pt x="187" y="224"/>
                  <a:pt x="187" y="224"/>
                  <a:pt x="187" y="224"/>
                </a:cubicBezTo>
                <a:cubicBezTo>
                  <a:pt x="185" y="224"/>
                  <a:pt x="184" y="224"/>
                  <a:pt x="183" y="224"/>
                </a:cubicBezTo>
                <a:cubicBezTo>
                  <a:pt x="151" y="224"/>
                  <a:pt x="126" y="250"/>
                  <a:pt x="126" y="281"/>
                </a:cubicBezTo>
                <a:cubicBezTo>
                  <a:pt x="126" y="294"/>
                  <a:pt x="130" y="305"/>
                  <a:pt x="137" y="315"/>
                </a:cubicBezTo>
                <a:cubicBezTo>
                  <a:pt x="137" y="315"/>
                  <a:pt x="137" y="315"/>
                  <a:pt x="137" y="315"/>
                </a:cubicBezTo>
                <a:cubicBezTo>
                  <a:pt x="67" y="440"/>
                  <a:pt x="67" y="440"/>
                  <a:pt x="67" y="440"/>
                </a:cubicBezTo>
                <a:cubicBezTo>
                  <a:pt x="67" y="440"/>
                  <a:pt x="67" y="440"/>
                  <a:pt x="67" y="440"/>
                </a:cubicBezTo>
                <a:cubicBezTo>
                  <a:pt x="64" y="439"/>
                  <a:pt x="61" y="439"/>
                  <a:pt x="57" y="439"/>
                </a:cubicBezTo>
                <a:cubicBezTo>
                  <a:pt x="26" y="439"/>
                  <a:pt x="0" y="464"/>
                  <a:pt x="0" y="496"/>
                </a:cubicBezTo>
                <a:cubicBezTo>
                  <a:pt x="0" y="527"/>
                  <a:pt x="26" y="553"/>
                  <a:pt x="57" y="553"/>
                </a:cubicBezTo>
                <a:cubicBezTo>
                  <a:pt x="89" y="553"/>
                  <a:pt x="114" y="527"/>
                  <a:pt x="114" y="496"/>
                </a:cubicBezTo>
                <a:cubicBezTo>
                  <a:pt x="114" y="479"/>
                  <a:pt x="107" y="464"/>
                  <a:pt x="96" y="454"/>
                </a:cubicBezTo>
                <a:cubicBezTo>
                  <a:pt x="96" y="454"/>
                  <a:pt x="96" y="454"/>
                  <a:pt x="96" y="454"/>
                </a:cubicBezTo>
                <a:cubicBezTo>
                  <a:pt x="162" y="334"/>
                  <a:pt x="162" y="334"/>
                  <a:pt x="162" y="334"/>
                </a:cubicBezTo>
                <a:cubicBezTo>
                  <a:pt x="169" y="337"/>
                  <a:pt x="175" y="338"/>
                  <a:pt x="183" y="338"/>
                </a:cubicBezTo>
                <a:cubicBezTo>
                  <a:pt x="214" y="338"/>
                  <a:pt x="240" y="313"/>
                  <a:pt x="240" y="281"/>
                </a:cubicBezTo>
                <a:cubicBezTo>
                  <a:pt x="240" y="263"/>
                  <a:pt x="231" y="246"/>
                  <a:pt x="217" y="236"/>
                </a:cubicBezTo>
                <a:cubicBezTo>
                  <a:pt x="217" y="236"/>
                  <a:pt x="217" y="236"/>
                  <a:pt x="217" y="236"/>
                </a:cubicBezTo>
                <a:cubicBezTo>
                  <a:pt x="287" y="110"/>
                  <a:pt x="287" y="110"/>
                  <a:pt x="287" y="110"/>
                </a:cubicBezTo>
                <a:cubicBezTo>
                  <a:pt x="287" y="110"/>
                  <a:pt x="287" y="110"/>
                  <a:pt x="287" y="110"/>
                </a:cubicBezTo>
                <a:cubicBezTo>
                  <a:pt x="293" y="112"/>
                  <a:pt x="300" y="114"/>
                  <a:pt x="308" y="114"/>
                </a:cubicBezTo>
                <a:cubicBezTo>
                  <a:pt x="314" y="114"/>
                  <a:pt x="320" y="113"/>
                  <a:pt x="326" y="111"/>
                </a:cubicBezTo>
                <a:cubicBezTo>
                  <a:pt x="326" y="111"/>
                  <a:pt x="326" y="111"/>
                  <a:pt x="326" y="111"/>
                </a:cubicBezTo>
                <a:cubicBezTo>
                  <a:pt x="396" y="236"/>
                  <a:pt x="396" y="236"/>
                  <a:pt x="396" y="236"/>
                </a:cubicBezTo>
                <a:cubicBezTo>
                  <a:pt x="382" y="246"/>
                  <a:pt x="373" y="263"/>
                  <a:pt x="373" y="281"/>
                </a:cubicBezTo>
                <a:cubicBezTo>
                  <a:pt x="373" y="298"/>
                  <a:pt x="380" y="313"/>
                  <a:pt x="392" y="323"/>
                </a:cubicBezTo>
                <a:cubicBezTo>
                  <a:pt x="392" y="323"/>
                  <a:pt x="392" y="323"/>
                  <a:pt x="392" y="323"/>
                </a:cubicBezTo>
                <a:cubicBezTo>
                  <a:pt x="317" y="442"/>
                  <a:pt x="317" y="442"/>
                  <a:pt x="317" y="442"/>
                </a:cubicBezTo>
                <a:cubicBezTo>
                  <a:pt x="317" y="442"/>
                  <a:pt x="317" y="442"/>
                  <a:pt x="317" y="442"/>
                </a:cubicBezTo>
                <a:cubicBezTo>
                  <a:pt x="312" y="440"/>
                  <a:pt x="306" y="439"/>
                  <a:pt x="300" y="439"/>
                </a:cubicBezTo>
                <a:cubicBezTo>
                  <a:pt x="268" y="439"/>
                  <a:pt x="243" y="464"/>
                  <a:pt x="243" y="496"/>
                </a:cubicBezTo>
                <a:cubicBezTo>
                  <a:pt x="243" y="527"/>
                  <a:pt x="268" y="553"/>
                  <a:pt x="300" y="553"/>
                </a:cubicBezTo>
                <a:cubicBezTo>
                  <a:pt x="331" y="553"/>
                  <a:pt x="357" y="527"/>
                  <a:pt x="357" y="496"/>
                </a:cubicBezTo>
                <a:cubicBezTo>
                  <a:pt x="357" y="482"/>
                  <a:pt x="352" y="470"/>
                  <a:pt x="344" y="460"/>
                </a:cubicBezTo>
                <a:cubicBezTo>
                  <a:pt x="420" y="337"/>
                  <a:pt x="420" y="337"/>
                  <a:pt x="420" y="337"/>
                </a:cubicBezTo>
                <a:cubicBezTo>
                  <a:pt x="424" y="338"/>
                  <a:pt x="427" y="338"/>
                  <a:pt x="430" y="338"/>
                </a:cubicBezTo>
                <a:cubicBezTo>
                  <a:pt x="437" y="338"/>
                  <a:pt x="444" y="337"/>
                  <a:pt x="451" y="334"/>
                </a:cubicBezTo>
                <a:cubicBezTo>
                  <a:pt x="516" y="452"/>
                  <a:pt x="516" y="452"/>
                  <a:pt x="516" y="452"/>
                </a:cubicBezTo>
                <a:cubicBezTo>
                  <a:pt x="516" y="452"/>
                  <a:pt x="516" y="452"/>
                  <a:pt x="516" y="452"/>
                </a:cubicBezTo>
                <a:cubicBezTo>
                  <a:pt x="502" y="464"/>
                  <a:pt x="493" y="483"/>
                  <a:pt x="496" y="503"/>
                </a:cubicBezTo>
                <a:cubicBezTo>
                  <a:pt x="499" y="529"/>
                  <a:pt x="519" y="549"/>
                  <a:pt x="545" y="552"/>
                </a:cubicBezTo>
                <a:cubicBezTo>
                  <a:pt x="582" y="557"/>
                  <a:pt x="613" y="526"/>
                  <a:pt x="609" y="488"/>
                </a:cubicBezTo>
                <a:cubicBezTo>
                  <a:pt x="606" y="463"/>
                  <a:pt x="585" y="443"/>
                  <a:pt x="560" y="439"/>
                </a:cubicBezTo>
                <a:close/>
                <a:moveTo>
                  <a:pt x="57" y="521"/>
                </a:moveTo>
                <a:cubicBezTo>
                  <a:pt x="43" y="521"/>
                  <a:pt x="32" y="510"/>
                  <a:pt x="32" y="496"/>
                </a:cubicBezTo>
                <a:cubicBezTo>
                  <a:pt x="32" y="482"/>
                  <a:pt x="43" y="471"/>
                  <a:pt x="57" y="471"/>
                </a:cubicBezTo>
                <a:cubicBezTo>
                  <a:pt x="71" y="471"/>
                  <a:pt x="82" y="482"/>
                  <a:pt x="82" y="496"/>
                </a:cubicBezTo>
                <a:cubicBezTo>
                  <a:pt x="82" y="510"/>
                  <a:pt x="71" y="521"/>
                  <a:pt x="57" y="521"/>
                </a:cubicBezTo>
                <a:close/>
                <a:moveTo>
                  <a:pt x="183" y="306"/>
                </a:moveTo>
                <a:cubicBezTo>
                  <a:pt x="169" y="306"/>
                  <a:pt x="158" y="295"/>
                  <a:pt x="158" y="281"/>
                </a:cubicBezTo>
                <a:cubicBezTo>
                  <a:pt x="158" y="267"/>
                  <a:pt x="169" y="256"/>
                  <a:pt x="183" y="256"/>
                </a:cubicBezTo>
                <a:cubicBezTo>
                  <a:pt x="197" y="256"/>
                  <a:pt x="208" y="267"/>
                  <a:pt x="208" y="281"/>
                </a:cubicBezTo>
                <a:cubicBezTo>
                  <a:pt x="208" y="295"/>
                  <a:pt x="197" y="306"/>
                  <a:pt x="183" y="306"/>
                </a:cubicBezTo>
                <a:close/>
                <a:moveTo>
                  <a:pt x="308" y="82"/>
                </a:moveTo>
                <a:cubicBezTo>
                  <a:pt x="294" y="82"/>
                  <a:pt x="283" y="71"/>
                  <a:pt x="283" y="57"/>
                </a:cubicBezTo>
                <a:cubicBezTo>
                  <a:pt x="283" y="43"/>
                  <a:pt x="294" y="32"/>
                  <a:pt x="308" y="32"/>
                </a:cubicBezTo>
                <a:cubicBezTo>
                  <a:pt x="321" y="32"/>
                  <a:pt x="333" y="43"/>
                  <a:pt x="333" y="57"/>
                </a:cubicBezTo>
                <a:cubicBezTo>
                  <a:pt x="333" y="71"/>
                  <a:pt x="321" y="82"/>
                  <a:pt x="308" y="82"/>
                </a:cubicBezTo>
                <a:close/>
                <a:moveTo>
                  <a:pt x="300" y="521"/>
                </a:moveTo>
                <a:cubicBezTo>
                  <a:pt x="286" y="521"/>
                  <a:pt x="275" y="510"/>
                  <a:pt x="275" y="496"/>
                </a:cubicBezTo>
                <a:cubicBezTo>
                  <a:pt x="275" y="482"/>
                  <a:pt x="286" y="471"/>
                  <a:pt x="300" y="471"/>
                </a:cubicBezTo>
                <a:cubicBezTo>
                  <a:pt x="313" y="471"/>
                  <a:pt x="325" y="482"/>
                  <a:pt x="325" y="496"/>
                </a:cubicBezTo>
                <a:cubicBezTo>
                  <a:pt x="325" y="510"/>
                  <a:pt x="313" y="521"/>
                  <a:pt x="300" y="521"/>
                </a:cubicBezTo>
                <a:close/>
                <a:moveTo>
                  <a:pt x="430" y="306"/>
                </a:moveTo>
                <a:cubicBezTo>
                  <a:pt x="416" y="306"/>
                  <a:pt x="405" y="295"/>
                  <a:pt x="405" y="281"/>
                </a:cubicBezTo>
                <a:cubicBezTo>
                  <a:pt x="405" y="267"/>
                  <a:pt x="416" y="256"/>
                  <a:pt x="430" y="256"/>
                </a:cubicBezTo>
                <a:cubicBezTo>
                  <a:pt x="444" y="256"/>
                  <a:pt x="455" y="267"/>
                  <a:pt x="455" y="281"/>
                </a:cubicBezTo>
                <a:cubicBezTo>
                  <a:pt x="455" y="295"/>
                  <a:pt x="444" y="306"/>
                  <a:pt x="430" y="306"/>
                </a:cubicBezTo>
                <a:close/>
                <a:moveTo>
                  <a:pt x="571" y="512"/>
                </a:moveTo>
                <a:cubicBezTo>
                  <a:pt x="566" y="518"/>
                  <a:pt x="559" y="521"/>
                  <a:pt x="552" y="521"/>
                </a:cubicBezTo>
                <a:cubicBezTo>
                  <a:pt x="552" y="521"/>
                  <a:pt x="552" y="521"/>
                  <a:pt x="552" y="521"/>
                </a:cubicBezTo>
                <a:cubicBezTo>
                  <a:pt x="551" y="521"/>
                  <a:pt x="550" y="521"/>
                  <a:pt x="549" y="521"/>
                </a:cubicBezTo>
                <a:cubicBezTo>
                  <a:pt x="538" y="519"/>
                  <a:pt x="529" y="510"/>
                  <a:pt x="527" y="499"/>
                </a:cubicBezTo>
                <a:cubicBezTo>
                  <a:pt x="526" y="489"/>
                  <a:pt x="531" y="483"/>
                  <a:pt x="533" y="479"/>
                </a:cubicBezTo>
                <a:cubicBezTo>
                  <a:pt x="538" y="474"/>
                  <a:pt x="545" y="471"/>
                  <a:pt x="552" y="471"/>
                </a:cubicBezTo>
                <a:cubicBezTo>
                  <a:pt x="553" y="471"/>
                  <a:pt x="554" y="471"/>
                  <a:pt x="556" y="471"/>
                </a:cubicBezTo>
                <a:cubicBezTo>
                  <a:pt x="567" y="472"/>
                  <a:pt x="576" y="481"/>
                  <a:pt x="577" y="492"/>
                </a:cubicBezTo>
                <a:cubicBezTo>
                  <a:pt x="578" y="502"/>
                  <a:pt x="574" y="509"/>
                  <a:pt x="571" y="512"/>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nvGrpSpPr>
          <p:cNvPr id="2302" name="Google Shape;2302;p187"/>
          <p:cNvGrpSpPr/>
          <p:nvPr/>
        </p:nvGrpSpPr>
        <p:grpSpPr>
          <a:xfrm>
            <a:off x="1299635" y="4703029"/>
            <a:ext cx="531791" cy="502651"/>
            <a:chOff x="7094763" y="5142562"/>
            <a:chExt cx="350068" cy="330887"/>
          </a:xfrm>
        </p:grpSpPr>
        <p:sp>
          <p:nvSpPr>
            <p:cNvPr id="2303" name="Google Shape;2303;p187"/>
            <p:cNvSpPr/>
            <p:nvPr/>
          </p:nvSpPr>
          <p:spPr>
            <a:xfrm>
              <a:off x="7094763" y="5142562"/>
              <a:ext cx="350068" cy="330887"/>
            </a:xfrm>
            <a:custGeom>
              <a:avLst/>
              <a:gdLst/>
              <a:ahLst/>
              <a:cxnLst/>
              <a:rect l="l" t="t" r="r" b="b"/>
              <a:pathLst>
                <a:path w="3318" h="3136" extrusionOk="0">
                  <a:moveTo>
                    <a:pt x="3108" y="1428"/>
                  </a:moveTo>
                  <a:cubicBezTo>
                    <a:pt x="2755" y="1428"/>
                    <a:pt x="2755" y="1428"/>
                    <a:pt x="2755" y="1428"/>
                  </a:cubicBezTo>
                  <a:cubicBezTo>
                    <a:pt x="1824" y="870"/>
                    <a:pt x="1824" y="870"/>
                    <a:pt x="1824" y="870"/>
                  </a:cubicBezTo>
                  <a:cubicBezTo>
                    <a:pt x="1836" y="855"/>
                    <a:pt x="1847" y="838"/>
                    <a:pt x="1854" y="819"/>
                  </a:cubicBezTo>
                  <a:cubicBezTo>
                    <a:pt x="1865" y="794"/>
                    <a:pt x="1853" y="765"/>
                    <a:pt x="1827" y="754"/>
                  </a:cubicBezTo>
                  <a:cubicBezTo>
                    <a:pt x="1802" y="743"/>
                    <a:pt x="1773" y="755"/>
                    <a:pt x="1762" y="781"/>
                  </a:cubicBezTo>
                  <a:cubicBezTo>
                    <a:pt x="1756" y="796"/>
                    <a:pt x="1746" y="809"/>
                    <a:pt x="1735" y="819"/>
                  </a:cubicBezTo>
                  <a:cubicBezTo>
                    <a:pt x="1686" y="801"/>
                    <a:pt x="1632" y="800"/>
                    <a:pt x="1584" y="819"/>
                  </a:cubicBezTo>
                  <a:cubicBezTo>
                    <a:pt x="1564" y="800"/>
                    <a:pt x="1550" y="774"/>
                    <a:pt x="1548" y="746"/>
                  </a:cubicBezTo>
                  <a:cubicBezTo>
                    <a:pt x="1545" y="703"/>
                    <a:pt x="1566" y="663"/>
                    <a:pt x="1603" y="641"/>
                  </a:cubicBezTo>
                  <a:cubicBezTo>
                    <a:pt x="1658" y="610"/>
                    <a:pt x="1696" y="556"/>
                    <a:pt x="1706" y="495"/>
                  </a:cubicBezTo>
                  <a:cubicBezTo>
                    <a:pt x="1735" y="495"/>
                    <a:pt x="1735" y="495"/>
                    <a:pt x="1735" y="495"/>
                  </a:cubicBezTo>
                  <a:cubicBezTo>
                    <a:pt x="1806" y="495"/>
                    <a:pt x="1865" y="437"/>
                    <a:pt x="1865" y="365"/>
                  </a:cubicBezTo>
                  <a:cubicBezTo>
                    <a:pt x="1865" y="130"/>
                    <a:pt x="1865" y="130"/>
                    <a:pt x="1865" y="130"/>
                  </a:cubicBezTo>
                  <a:cubicBezTo>
                    <a:pt x="1865" y="58"/>
                    <a:pt x="1806" y="0"/>
                    <a:pt x="1735" y="0"/>
                  </a:cubicBezTo>
                  <a:cubicBezTo>
                    <a:pt x="1583" y="0"/>
                    <a:pt x="1583" y="0"/>
                    <a:pt x="1583" y="0"/>
                  </a:cubicBezTo>
                  <a:cubicBezTo>
                    <a:pt x="1511" y="0"/>
                    <a:pt x="1453" y="58"/>
                    <a:pt x="1453" y="130"/>
                  </a:cubicBezTo>
                  <a:cubicBezTo>
                    <a:pt x="1453" y="365"/>
                    <a:pt x="1453" y="365"/>
                    <a:pt x="1453" y="365"/>
                  </a:cubicBezTo>
                  <a:cubicBezTo>
                    <a:pt x="1453" y="437"/>
                    <a:pt x="1511" y="495"/>
                    <a:pt x="1583" y="495"/>
                  </a:cubicBezTo>
                  <a:cubicBezTo>
                    <a:pt x="1603" y="495"/>
                    <a:pt x="1603" y="495"/>
                    <a:pt x="1603" y="495"/>
                  </a:cubicBezTo>
                  <a:cubicBezTo>
                    <a:pt x="1595" y="520"/>
                    <a:pt x="1577" y="541"/>
                    <a:pt x="1553" y="555"/>
                  </a:cubicBezTo>
                  <a:cubicBezTo>
                    <a:pt x="1483" y="596"/>
                    <a:pt x="1443" y="672"/>
                    <a:pt x="1448" y="753"/>
                  </a:cubicBezTo>
                  <a:cubicBezTo>
                    <a:pt x="1451" y="797"/>
                    <a:pt x="1468" y="837"/>
                    <a:pt x="1494" y="869"/>
                  </a:cubicBezTo>
                  <a:cubicBezTo>
                    <a:pt x="563" y="1428"/>
                    <a:pt x="563" y="1428"/>
                    <a:pt x="563" y="1428"/>
                  </a:cubicBezTo>
                  <a:cubicBezTo>
                    <a:pt x="210" y="1428"/>
                    <a:pt x="210" y="1428"/>
                    <a:pt x="210" y="1428"/>
                  </a:cubicBezTo>
                  <a:cubicBezTo>
                    <a:pt x="94" y="1428"/>
                    <a:pt x="0" y="1522"/>
                    <a:pt x="0" y="1638"/>
                  </a:cubicBezTo>
                  <a:cubicBezTo>
                    <a:pt x="0" y="2926"/>
                    <a:pt x="0" y="2926"/>
                    <a:pt x="0" y="2926"/>
                  </a:cubicBezTo>
                  <a:cubicBezTo>
                    <a:pt x="0" y="3042"/>
                    <a:pt x="94" y="3136"/>
                    <a:pt x="210" y="3136"/>
                  </a:cubicBezTo>
                  <a:cubicBezTo>
                    <a:pt x="3108" y="3136"/>
                    <a:pt x="3108" y="3136"/>
                    <a:pt x="3108" y="3136"/>
                  </a:cubicBezTo>
                  <a:cubicBezTo>
                    <a:pt x="3224" y="3136"/>
                    <a:pt x="3318" y="3042"/>
                    <a:pt x="3318" y="2926"/>
                  </a:cubicBezTo>
                  <a:cubicBezTo>
                    <a:pt x="3318" y="1638"/>
                    <a:pt x="3318" y="1638"/>
                    <a:pt x="3318" y="1638"/>
                  </a:cubicBezTo>
                  <a:cubicBezTo>
                    <a:pt x="3318" y="1522"/>
                    <a:pt x="3224" y="1428"/>
                    <a:pt x="3108" y="1428"/>
                  </a:cubicBezTo>
                  <a:close/>
                  <a:moveTo>
                    <a:pt x="1553" y="365"/>
                  </a:moveTo>
                  <a:cubicBezTo>
                    <a:pt x="1553" y="130"/>
                    <a:pt x="1553" y="130"/>
                    <a:pt x="1553" y="130"/>
                  </a:cubicBezTo>
                  <a:cubicBezTo>
                    <a:pt x="1553" y="113"/>
                    <a:pt x="1567" y="100"/>
                    <a:pt x="1583" y="100"/>
                  </a:cubicBezTo>
                  <a:cubicBezTo>
                    <a:pt x="1735" y="100"/>
                    <a:pt x="1735" y="100"/>
                    <a:pt x="1735" y="100"/>
                  </a:cubicBezTo>
                  <a:cubicBezTo>
                    <a:pt x="1751" y="100"/>
                    <a:pt x="1765" y="113"/>
                    <a:pt x="1765" y="130"/>
                  </a:cubicBezTo>
                  <a:cubicBezTo>
                    <a:pt x="1765" y="365"/>
                    <a:pt x="1765" y="365"/>
                    <a:pt x="1765" y="365"/>
                  </a:cubicBezTo>
                  <a:cubicBezTo>
                    <a:pt x="1765" y="382"/>
                    <a:pt x="1751" y="395"/>
                    <a:pt x="1735" y="395"/>
                  </a:cubicBezTo>
                  <a:cubicBezTo>
                    <a:pt x="1583" y="395"/>
                    <a:pt x="1583" y="395"/>
                    <a:pt x="1583" y="395"/>
                  </a:cubicBezTo>
                  <a:cubicBezTo>
                    <a:pt x="1567" y="395"/>
                    <a:pt x="1553" y="382"/>
                    <a:pt x="1553" y="365"/>
                  </a:cubicBezTo>
                  <a:close/>
                  <a:moveTo>
                    <a:pt x="1580" y="934"/>
                  </a:moveTo>
                  <a:cubicBezTo>
                    <a:pt x="1602" y="943"/>
                    <a:pt x="1624" y="948"/>
                    <a:pt x="1648" y="949"/>
                  </a:cubicBezTo>
                  <a:cubicBezTo>
                    <a:pt x="1652" y="949"/>
                    <a:pt x="1655" y="949"/>
                    <a:pt x="1659" y="949"/>
                  </a:cubicBezTo>
                  <a:cubicBezTo>
                    <a:pt x="1686" y="949"/>
                    <a:pt x="1713" y="944"/>
                    <a:pt x="1737" y="934"/>
                  </a:cubicBezTo>
                  <a:cubicBezTo>
                    <a:pt x="2561" y="1428"/>
                    <a:pt x="2561" y="1428"/>
                    <a:pt x="2561" y="1428"/>
                  </a:cubicBezTo>
                  <a:cubicBezTo>
                    <a:pt x="757" y="1428"/>
                    <a:pt x="757" y="1428"/>
                    <a:pt x="757" y="1428"/>
                  </a:cubicBezTo>
                  <a:lnTo>
                    <a:pt x="1580" y="934"/>
                  </a:lnTo>
                  <a:close/>
                  <a:moveTo>
                    <a:pt x="3218" y="2926"/>
                  </a:moveTo>
                  <a:cubicBezTo>
                    <a:pt x="3218" y="2987"/>
                    <a:pt x="3169" y="3036"/>
                    <a:pt x="3108" y="3036"/>
                  </a:cubicBezTo>
                  <a:cubicBezTo>
                    <a:pt x="210" y="3036"/>
                    <a:pt x="210" y="3036"/>
                    <a:pt x="210" y="3036"/>
                  </a:cubicBezTo>
                  <a:cubicBezTo>
                    <a:pt x="149" y="3036"/>
                    <a:pt x="100" y="2987"/>
                    <a:pt x="100" y="2926"/>
                  </a:cubicBezTo>
                  <a:cubicBezTo>
                    <a:pt x="100" y="1638"/>
                    <a:pt x="100" y="1638"/>
                    <a:pt x="100" y="1638"/>
                  </a:cubicBezTo>
                  <a:cubicBezTo>
                    <a:pt x="100" y="1578"/>
                    <a:pt x="149" y="1528"/>
                    <a:pt x="210" y="1528"/>
                  </a:cubicBezTo>
                  <a:cubicBezTo>
                    <a:pt x="3108" y="1528"/>
                    <a:pt x="3108" y="1528"/>
                    <a:pt x="3108" y="1528"/>
                  </a:cubicBezTo>
                  <a:cubicBezTo>
                    <a:pt x="3169" y="1528"/>
                    <a:pt x="3218" y="1578"/>
                    <a:pt x="3218" y="1638"/>
                  </a:cubicBezTo>
                  <a:lnTo>
                    <a:pt x="3218" y="2926"/>
                  </a:ln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04" name="Google Shape;2304;p187"/>
            <p:cNvSpPr/>
            <p:nvPr/>
          </p:nvSpPr>
          <p:spPr>
            <a:xfrm>
              <a:off x="7150286" y="5334431"/>
              <a:ext cx="10569" cy="97888"/>
            </a:xfrm>
            <a:custGeom>
              <a:avLst/>
              <a:gdLst/>
              <a:ahLst/>
              <a:cxnLst/>
              <a:rect l="l" t="t" r="r" b="b"/>
              <a:pathLst>
                <a:path w="100" h="928" extrusionOk="0">
                  <a:moveTo>
                    <a:pt x="50" y="0"/>
                  </a:moveTo>
                  <a:cubicBezTo>
                    <a:pt x="23" y="0"/>
                    <a:pt x="0" y="22"/>
                    <a:pt x="0" y="50"/>
                  </a:cubicBezTo>
                  <a:cubicBezTo>
                    <a:pt x="0" y="878"/>
                    <a:pt x="0" y="878"/>
                    <a:pt x="0" y="878"/>
                  </a:cubicBezTo>
                  <a:cubicBezTo>
                    <a:pt x="0" y="906"/>
                    <a:pt x="23" y="928"/>
                    <a:pt x="50" y="928"/>
                  </a:cubicBezTo>
                  <a:cubicBezTo>
                    <a:pt x="78" y="928"/>
                    <a:pt x="100" y="906"/>
                    <a:pt x="100" y="878"/>
                  </a:cubicBezTo>
                  <a:cubicBezTo>
                    <a:pt x="100" y="50"/>
                    <a:pt x="100" y="50"/>
                    <a:pt x="100" y="50"/>
                  </a:cubicBezTo>
                  <a:cubicBezTo>
                    <a:pt x="100" y="22"/>
                    <a:pt x="78" y="0"/>
                    <a:pt x="50" y="0"/>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05" name="Google Shape;2305;p187"/>
            <p:cNvSpPr/>
            <p:nvPr/>
          </p:nvSpPr>
          <p:spPr>
            <a:xfrm>
              <a:off x="7207419" y="5334431"/>
              <a:ext cx="10569" cy="97888"/>
            </a:xfrm>
            <a:custGeom>
              <a:avLst/>
              <a:gdLst/>
              <a:ahLst/>
              <a:cxnLst/>
              <a:rect l="l" t="t" r="r" b="b"/>
              <a:pathLst>
                <a:path w="100" h="928" extrusionOk="0">
                  <a:moveTo>
                    <a:pt x="50" y="0"/>
                  </a:moveTo>
                  <a:cubicBezTo>
                    <a:pt x="22" y="0"/>
                    <a:pt x="0" y="22"/>
                    <a:pt x="0" y="50"/>
                  </a:cubicBezTo>
                  <a:cubicBezTo>
                    <a:pt x="0" y="878"/>
                    <a:pt x="0" y="878"/>
                    <a:pt x="0" y="878"/>
                  </a:cubicBezTo>
                  <a:cubicBezTo>
                    <a:pt x="0" y="906"/>
                    <a:pt x="22" y="928"/>
                    <a:pt x="50" y="928"/>
                  </a:cubicBezTo>
                  <a:cubicBezTo>
                    <a:pt x="77" y="928"/>
                    <a:pt x="100" y="906"/>
                    <a:pt x="100" y="878"/>
                  </a:cubicBezTo>
                  <a:cubicBezTo>
                    <a:pt x="100" y="50"/>
                    <a:pt x="100" y="50"/>
                    <a:pt x="100" y="50"/>
                  </a:cubicBezTo>
                  <a:cubicBezTo>
                    <a:pt x="100" y="22"/>
                    <a:pt x="77" y="0"/>
                    <a:pt x="50" y="0"/>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06" name="Google Shape;2306;p187"/>
            <p:cNvSpPr/>
            <p:nvPr/>
          </p:nvSpPr>
          <p:spPr>
            <a:xfrm>
              <a:off x="7264474" y="5334431"/>
              <a:ext cx="10569" cy="97888"/>
            </a:xfrm>
            <a:custGeom>
              <a:avLst/>
              <a:gdLst/>
              <a:ahLst/>
              <a:cxnLst/>
              <a:rect l="l" t="t" r="r" b="b"/>
              <a:pathLst>
                <a:path w="100" h="928" extrusionOk="0">
                  <a:moveTo>
                    <a:pt x="50" y="0"/>
                  </a:moveTo>
                  <a:cubicBezTo>
                    <a:pt x="22" y="0"/>
                    <a:pt x="0" y="22"/>
                    <a:pt x="0" y="50"/>
                  </a:cubicBezTo>
                  <a:cubicBezTo>
                    <a:pt x="0" y="878"/>
                    <a:pt x="0" y="878"/>
                    <a:pt x="0" y="878"/>
                  </a:cubicBezTo>
                  <a:cubicBezTo>
                    <a:pt x="0" y="906"/>
                    <a:pt x="22" y="928"/>
                    <a:pt x="50" y="928"/>
                  </a:cubicBezTo>
                  <a:cubicBezTo>
                    <a:pt x="78" y="928"/>
                    <a:pt x="100" y="906"/>
                    <a:pt x="100" y="878"/>
                  </a:cubicBezTo>
                  <a:cubicBezTo>
                    <a:pt x="100" y="50"/>
                    <a:pt x="100" y="50"/>
                    <a:pt x="100" y="50"/>
                  </a:cubicBezTo>
                  <a:cubicBezTo>
                    <a:pt x="100" y="22"/>
                    <a:pt x="78" y="0"/>
                    <a:pt x="50" y="0"/>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07" name="Google Shape;2307;p187"/>
            <p:cNvSpPr/>
            <p:nvPr/>
          </p:nvSpPr>
          <p:spPr>
            <a:xfrm>
              <a:off x="7321607" y="5334431"/>
              <a:ext cx="10492" cy="97888"/>
            </a:xfrm>
            <a:custGeom>
              <a:avLst/>
              <a:gdLst/>
              <a:ahLst/>
              <a:cxnLst/>
              <a:rect l="l" t="t" r="r" b="b"/>
              <a:pathLst>
                <a:path w="100" h="928" extrusionOk="0">
                  <a:moveTo>
                    <a:pt x="50" y="0"/>
                  </a:moveTo>
                  <a:cubicBezTo>
                    <a:pt x="23" y="0"/>
                    <a:pt x="0" y="22"/>
                    <a:pt x="0" y="50"/>
                  </a:cubicBezTo>
                  <a:cubicBezTo>
                    <a:pt x="0" y="878"/>
                    <a:pt x="0" y="878"/>
                    <a:pt x="0" y="878"/>
                  </a:cubicBezTo>
                  <a:cubicBezTo>
                    <a:pt x="0" y="906"/>
                    <a:pt x="23" y="928"/>
                    <a:pt x="50" y="928"/>
                  </a:cubicBezTo>
                  <a:cubicBezTo>
                    <a:pt x="78" y="928"/>
                    <a:pt x="100" y="906"/>
                    <a:pt x="100" y="878"/>
                  </a:cubicBezTo>
                  <a:cubicBezTo>
                    <a:pt x="100" y="50"/>
                    <a:pt x="100" y="50"/>
                    <a:pt x="100" y="50"/>
                  </a:cubicBezTo>
                  <a:cubicBezTo>
                    <a:pt x="100" y="22"/>
                    <a:pt x="78" y="0"/>
                    <a:pt x="50" y="0"/>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08" name="Google Shape;2308;p187"/>
            <p:cNvSpPr/>
            <p:nvPr/>
          </p:nvSpPr>
          <p:spPr>
            <a:xfrm>
              <a:off x="7378662" y="5334431"/>
              <a:ext cx="10569" cy="97888"/>
            </a:xfrm>
            <a:custGeom>
              <a:avLst/>
              <a:gdLst/>
              <a:ahLst/>
              <a:cxnLst/>
              <a:rect l="l" t="t" r="r" b="b"/>
              <a:pathLst>
                <a:path w="100" h="928" extrusionOk="0">
                  <a:moveTo>
                    <a:pt x="50" y="0"/>
                  </a:moveTo>
                  <a:cubicBezTo>
                    <a:pt x="23" y="0"/>
                    <a:pt x="0" y="22"/>
                    <a:pt x="0" y="50"/>
                  </a:cubicBezTo>
                  <a:cubicBezTo>
                    <a:pt x="0" y="878"/>
                    <a:pt x="0" y="878"/>
                    <a:pt x="0" y="878"/>
                  </a:cubicBezTo>
                  <a:cubicBezTo>
                    <a:pt x="0" y="906"/>
                    <a:pt x="23" y="928"/>
                    <a:pt x="50" y="928"/>
                  </a:cubicBezTo>
                  <a:cubicBezTo>
                    <a:pt x="78" y="928"/>
                    <a:pt x="100" y="906"/>
                    <a:pt x="100" y="878"/>
                  </a:cubicBezTo>
                  <a:cubicBezTo>
                    <a:pt x="100" y="50"/>
                    <a:pt x="100" y="50"/>
                    <a:pt x="100" y="50"/>
                  </a:cubicBezTo>
                  <a:cubicBezTo>
                    <a:pt x="100" y="22"/>
                    <a:pt x="78" y="0"/>
                    <a:pt x="50" y="0"/>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grpSp>
        <p:nvGrpSpPr>
          <p:cNvPr id="2309" name="Google Shape;2309;p187"/>
          <p:cNvGrpSpPr/>
          <p:nvPr/>
        </p:nvGrpSpPr>
        <p:grpSpPr>
          <a:xfrm>
            <a:off x="2618197" y="4899564"/>
            <a:ext cx="400645" cy="429641"/>
            <a:chOff x="11307368" y="3989452"/>
            <a:chExt cx="613946" cy="658381"/>
          </a:xfrm>
        </p:grpSpPr>
        <p:sp>
          <p:nvSpPr>
            <p:cNvPr id="2310" name="Google Shape;2310;p187"/>
            <p:cNvSpPr/>
            <p:nvPr/>
          </p:nvSpPr>
          <p:spPr>
            <a:xfrm>
              <a:off x="11385484" y="4065503"/>
              <a:ext cx="315067" cy="218374"/>
            </a:xfrm>
            <a:custGeom>
              <a:avLst/>
              <a:gdLst/>
              <a:ahLst/>
              <a:cxnLst/>
              <a:rect l="l" t="t" r="r" b="b"/>
              <a:pathLst>
                <a:path w="315066" h="218373" extrusionOk="0">
                  <a:moveTo>
                    <a:pt x="280572" y="217776"/>
                  </a:moveTo>
                  <a:lnTo>
                    <a:pt x="35254" y="217776"/>
                  </a:lnTo>
                  <a:cubicBezTo>
                    <a:pt x="16241" y="217776"/>
                    <a:pt x="815" y="202349"/>
                    <a:pt x="815" y="183336"/>
                  </a:cubicBezTo>
                  <a:lnTo>
                    <a:pt x="815" y="35255"/>
                  </a:lnTo>
                  <a:cubicBezTo>
                    <a:pt x="815" y="16242"/>
                    <a:pt x="16241" y="815"/>
                    <a:pt x="35254" y="815"/>
                  </a:cubicBezTo>
                  <a:lnTo>
                    <a:pt x="280572" y="815"/>
                  </a:lnTo>
                  <a:cubicBezTo>
                    <a:pt x="299585" y="815"/>
                    <a:pt x="315012" y="16242"/>
                    <a:pt x="315012" y="35255"/>
                  </a:cubicBezTo>
                  <a:lnTo>
                    <a:pt x="315012" y="183336"/>
                  </a:lnTo>
                  <a:cubicBezTo>
                    <a:pt x="315012" y="202349"/>
                    <a:pt x="299585" y="217776"/>
                    <a:pt x="280572" y="217776"/>
                  </a:cubicBezTo>
                  <a:close/>
                  <a:moveTo>
                    <a:pt x="35254" y="28084"/>
                  </a:moveTo>
                  <a:cubicBezTo>
                    <a:pt x="31235" y="28084"/>
                    <a:pt x="27976" y="31344"/>
                    <a:pt x="27976" y="35364"/>
                  </a:cubicBezTo>
                  <a:lnTo>
                    <a:pt x="27976" y="183445"/>
                  </a:lnTo>
                  <a:cubicBezTo>
                    <a:pt x="27976" y="187465"/>
                    <a:pt x="31235" y="190724"/>
                    <a:pt x="35254" y="190724"/>
                  </a:cubicBezTo>
                  <a:lnTo>
                    <a:pt x="280572" y="190724"/>
                  </a:lnTo>
                  <a:cubicBezTo>
                    <a:pt x="284591" y="190724"/>
                    <a:pt x="287851" y="187465"/>
                    <a:pt x="287851" y="183445"/>
                  </a:cubicBezTo>
                  <a:lnTo>
                    <a:pt x="287851" y="35364"/>
                  </a:lnTo>
                  <a:cubicBezTo>
                    <a:pt x="287851" y="31344"/>
                    <a:pt x="284591" y="28084"/>
                    <a:pt x="280572" y="28084"/>
                  </a:cubicBezTo>
                  <a:lnTo>
                    <a:pt x="35254" y="28084"/>
                  </a:ln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11" name="Google Shape;2311;p187"/>
            <p:cNvSpPr/>
            <p:nvPr/>
          </p:nvSpPr>
          <p:spPr>
            <a:xfrm>
              <a:off x="11412645" y="4355908"/>
              <a:ext cx="59754" cy="28247"/>
            </a:xfrm>
            <a:custGeom>
              <a:avLst/>
              <a:gdLst/>
              <a:ahLst/>
              <a:cxnLst/>
              <a:rect l="l" t="t" r="r" b="b"/>
              <a:pathLst>
                <a:path w="59754" h="28247" extrusionOk="0">
                  <a:moveTo>
                    <a:pt x="45684" y="27976"/>
                  </a:moveTo>
                  <a:lnTo>
                    <a:pt x="14395" y="27976"/>
                  </a:lnTo>
                  <a:cubicBezTo>
                    <a:pt x="6898" y="27976"/>
                    <a:pt x="815" y="21892"/>
                    <a:pt x="815" y="14395"/>
                  </a:cubicBezTo>
                  <a:cubicBezTo>
                    <a:pt x="815" y="6899"/>
                    <a:pt x="6898" y="815"/>
                    <a:pt x="14395" y="815"/>
                  </a:cubicBezTo>
                  <a:lnTo>
                    <a:pt x="45684" y="815"/>
                  </a:lnTo>
                  <a:cubicBezTo>
                    <a:pt x="53180" y="815"/>
                    <a:pt x="59265" y="6899"/>
                    <a:pt x="59265" y="14395"/>
                  </a:cubicBezTo>
                  <a:cubicBezTo>
                    <a:pt x="59265" y="21892"/>
                    <a:pt x="53180" y="27976"/>
                    <a:pt x="4568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12" name="Google Shape;2312;p187"/>
            <p:cNvSpPr/>
            <p:nvPr/>
          </p:nvSpPr>
          <p:spPr>
            <a:xfrm>
              <a:off x="11512922" y="4355908"/>
              <a:ext cx="59754" cy="28247"/>
            </a:xfrm>
            <a:custGeom>
              <a:avLst/>
              <a:gdLst/>
              <a:ahLst/>
              <a:cxnLst/>
              <a:rect l="l" t="t" r="r" b="b"/>
              <a:pathLst>
                <a:path w="59754" h="28247" extrusionOk="0">
                  <a:moveTo>
                    <a:pt x="45684" y="27976"/>
                  </a:moveTo>
                  <a:lnTo>
                    <a:pt x="14395" y="27976"/>
                  </a:lnTo>
                  <a:cubicBezTo>
                    <a:pt x="6898" y="27976"/>
                    <a:pt x="815" y="21892"/>
                    <a:pt x="815" y="14395"/>
                  </a:cubicBezTo>
                  <a:cubicBezTo>
                    <a:pt x="815" y="6899"/>
                    <a:pt x="6898" y="815"/>
                    <a:pt x="14395" y="815"/>
                  </a:cubicBezTo>
                  <a:lnTo>
                    <a:pt x="45684" y="815"/>
                  </a:lnTo>
                  <a:cubicBezTo>
                    <a:pt x="53181" y="815"/>
                    <a:pt x="59265" y="6899"/>
                    <a:pt x="59265" y="14395"/>
                  </a:cubicBezTo>
                  <a:cubicBezTo>
                    <a:pt x="59265" y="21892"/>
                    <a:pt x="53181" y="27976"/>
                    <a:pt x="4568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13" name="Google Shape;2313;p187"/>
            <p:cNvSpPr/>
            <p:nvPr/>
          </p:nvSpPr>
          <p:spPr>
            <a:xfrm>
              <a:off x="11613200" y="4355908"/>
              <a:ext cx="59754" cy="28247"/>
            </a:xfrm>
            <a:custGeom>
              <a:avLst/>
              <a:gdLst/>
              <a:ahLst/>
              <a:cxnLst/>
              <a:rect l="l" t="t" r="r" b="b"/>
              <a:pathLst>
                <a:path w="59754" h="28247" extrusionOk="0">
                  <a:moveTo>
                    <a:pt x="45684" y="27976"/>
                  </a:moveTo>
                  <a:lnTo>
                    <a:pt x="14395" y="27976"/>
                  </a:lnTo>
                  <a:cubicBezTo>
                    <a:pt x="6898" y="27976"/>
                    <a:pt x="815" y="21892"/>
                    <a:pt x="815" y="14395"/>
                  </a:cubicBezTo>
                  <a:cubicBezTo>
                    <a:pt x="815" y="6899"/>
                    <a:pt x="6898" y="815"/>
                    <a:pt x="14395" y="815"/>
                  </a:cubicBezTo>
                  <a:lnTo>
                    <a:pt x="45684" y="815"/>
                  </a:lnTo>
                  <a:cubicBezTo>
                    <a:pt x="53181" y="815"/>
                    <a:pt x="59265" y="6899"/>
                    <a:pt x="59265" y="14395"/>
                  </a:cubicBezTo>
                  <a:cubicBezTo>
                    <a:pt x="59265" y="21892"/>
                    <a:pt x="53181" y="27976"/>
                    <a:pt x="4568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14" name="Google Shape;2314;p187"/>
            <p:cNvSpPr/>
            <p:nvPr/>
          </p:nvSpPr>
          <p:spPr>
            <a:xfrm>
              <a:off x="11412645" y="4431741"/>
              <a:ext cx="59754" cy="28247"/>
            </a:xfrm>
            <a:custGeom>
              <a:avLst/>
              <a:gdLst/>
              <a:ahLst/>
              <a:cxnLst/>
              <a:rect l="l" t="t" r="r" b="b"/>
              <a:pathLst>
                <a:path w="59754" h="28247" extrusionOk="0">
                  <a:moveTo>
                    <a:pt x="45684" y="27976"/>
                  </a:moveTo>
                  <a:lnTo>
                    <a:pt x="14395" y="27976"/>
                  </a:lnTo>
                  <a:cubicBezTo>
                    <a:pt x="6898" y="27976"/>
                    <a:pt x="815" y="21892"/>
                    <a:pt x="815" y="14395"/>
                  </a:cubicBezTo>
                  <a:cubicBezTo>
                    <a:pt x="815" y="6899"/>
                    <a:pt x="6898" y="815"/>
                    <a:pt x="14395" y="815"/>
                  </a:cubicBezTo>
                  <a:lnTo>
                    <a:pt x="45684" y="815"/>
                  </a:lnTo>
                  <a:cubicBezTo>
                    <a:pt x="53180" y="815"/>
                    <a:pt x="59265" y="6899"/>
                    <a:pt x="59265" y="14395"/>
                  </a:cubicBezTo>
                  <a:cubicBezTo>
                    <a:pt x="59265" y="21892"/>
                    <a:pt x="53180" y="27976"/>
                    <a:pt x="4568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15" name="Google Shape;2315;p187"/>
            <p:cNvSpPr/>
            <p:nvPr/>
          </p:nvSpPr>
          <p:spPr>
            <a:xfrm>
              <a:off x="11512922" y="4431741"/>
              <a:ext cx="59754" cy="28247"/>
            </a:xfrm>
            <a:custGeom>
              <a:avLst/>
              <a:gdLst/>
              <a:ahLst/>
              <a:cxnLst/>
              <a:rect l="l" t="t" r="r" b="b"/>
              <a:pathLst>
                <a:path w="59754" h="28247" extrusionOk="0">
                  <a:moveTo>
                    <a:pt x="45684" y="27976"/>
                  </a:moveTo>
                  <a:lnTo>
                    <a:pt x="14395" y="27976"/>
                  </a:lnTo>
                  <a:cubicBezTo>
                    <a:pt x="6898" y="27976"/>
                    <a:pt x="815" y="21892"/>
                    <a:pt x="815" y="14395"/>
                  </a:cubicBezTo>
                  <a:cubicBezTo>
                    <a:pt x="815" y="6899"/>
                    <a:pt x="6898" y="815"/>
                    <a:pt x="14395" y="815"/>
                  </a:cubicBezTo>
                  <a:lnTo>
                    <a:pt x="45684" y="815"/>
                  </a:lnTo>
                  <a:cubicBezTo>
                    <a:pt x="53181" y="815"/>
                    <a:pt x="59265" y="6899"/>
                    <a:pt x="59265" y="14395"/>
                  </a:cubicBezTo>
                  <a:cubicBezTo>
                    <a:pt x="59265" y="21892"/>
                    <a:pt x="53181" y="27976"/>
                    <a:pt x="4568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16" name="Google Shape;2316;p187"/>
            <p:cNvSpPr/>
            <p:nvPr/>
          </p:nvSpPr>
          <p:spPr>
            <a:xfrm>
              <a:off x="11613200" y="4431741"/>
              <a:ext cx="59754" cy="28247"/>
            </a:xfrm>
            <a:custGeom>
              <a:avLst/>
              <a:gdLst/>
              <a:ahLst/>
              <a:cxnLst/>
              <a:rect l="l" t="t" r="r" b="b"/>
              <a:pathLst>
                <a:path w="59754" h="28247" extrusionOk="0">
                  <a:moveTo>
                    <a:pt x="45684" y="27976"/>
                  </a:moveTo>
                  <a:lnTo>
                    <a:pt x="14395" y="27976"/>
                  </a:lnTo>
                  <a:cubicBezTo>
                    <a:pt x="6898" y="27976"/>
                    <a:pt x="815" y="21892"/>
                    <a:pt x="815" y="14395"/>
                  </a:cubicBezTo>
                  <a:cubicBezTo>
                    <a:pt x="815" y="6899"/>
                    <a:pt x="6898" y="815"/>
                    <a:pt x="14395" y="815"/>
                  </a:cubicBezTo>
                  <a:lnTo>
                    <a:pt x="45684" y="815"/>
                  </a:lnTo>
                  <a:cubicBezTo>
                    <a:pt x="53181" y="815"/>
                    <a:pt x="59265" y="6899"/>
                    <a:pt x="59265" y="14395"/>
                  </a:cubicBezTo>
                  <a:cubicBezTo>
                    <a:pt x="59265" y="21892"/>
                    <a:pt x="53181" y="27976"/>
                    <a:pt x="4568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17" name="Google Shape;2317;p187"/>
            <p:cNvSpPr/>
            <p:nvPr/>
          </p:nvSpPr>
          <p:spPr>
            <a:xfrm>
              <a:off x="11412645" y="4507466"/>
              <a:ext cx="59754" cy="28247"/>
            </a:xfrm>
            <a:custGeom>
              <a:avLst/>
              <a:gdLst/>
              <a:ahLst/>
              <a:cxnLst/>
              <a:rect l="l" t="t" r="r" b="b"/>
              <a:pathLst>
                <a:path w="59754" h="28247" extrusionOk="0">
                  <a:moveTo>
                    <a:pt x="45684" y="27976"/>
                  </a:moveTo>
                  <a:lnTo>
                    <a:pt x="14395" y="27976"/>
                  </a:lnTo>
                  <a:cubicBezTo>
                    <a:pt x="6898" y="27976"/>
                    <a:pt x="815" y="21892"/>
                    <a:pt x="815" y="14395"/>
                  </a:cubicBezTo>
                  <a:cubicBezTo>
                    <a:pt x="815" y="6899"/>
                    <a:pt x="6898" y="815"/>
                    <a:pt x="14395" y="815"/>
                  </a:cubicBezTo>
                  <a:lnTo>
                    <a:pt x="45684" y="815"/>
                  </a:lnTo>
                  <a:cubicBezTo>
                    <a:pt x="53180" y="815"/>
                    <a:pt x="59265" y="6899"/>
                    <a:pt x="59265" y="14395"/>
                  </a:cubicBezTo>
                  <a:cubicBezTo>
                    <a:pt x="59265" y="21892"/>
                    <a:pt x="53180" y="27976"/>
                    <a:pt x="4568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18" name="Google Shape;2318;p187"/>
            <p:cNvSpPr/>
            <p:nvPr/>
          </p:nvSpPr>
          <p:spPr>
            <a:xfrm>
              <a:off x="11512922" y="4507466"/>
              <a:ext cx="59754" cy="28247"/>
            </a:xfrm>
            <a:custGeom>
              <a:avLst/>
              <a:gdLst/>
              <a:ahLst/>
              <a:cxnLst/>
              <a:rect l="l" t="t" r="r" b="b"/>
              <a:pathLst>
                <a:path w="59754" h="28247" extrusionOk="0">
                  <a:moveTo>
                    <a:pt x="45684" y="27976"/>
                  </a:moveTo>
                  <a:lnTo>
                    <a:pt x="14395" y="27976"/>
                  </a:lnTo>
                  <a:cubicBezTo>
                    <a:pt x="6898" y="27976"/>
                    <a:pt x="815" y="21892"/>
                    <a:pt x="815" y="14395"/>
                  </a:cubicBezTo>
                  <a:cubicBezTo>
                    <a:pt x="815" y="6899"/>
                    <a:pt x="6898" y="815"/>
                    <a:pt x="14395" y="815"/>
                  </a:cubicBezTo>
                  <a:lnTo>
                    <a:pt x="45684" y="815"/>
                  </a:lnTo>
                  <a:cubicBezTo>
                    <a:pt x="53181" y="815"/>
                    <a:pt x="59265" y="6899"/>
                    <a:pt x="59265" y="14395"/>
                  </a:cubicBezTo>
                  <a:cubicBezTo>
                    <a:pt x="59265" y="21892"/>
                    <a:pt x="53181" y="27976"/>
                    <a:pt x="4568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19" name="Google Shape;2319;p187"/>
            <p:cNvSpPr/>
            <p:nvPr/>
          </p:nvSpPr>
          <p:spPr>
            <a:xfrm>
              <a:off x="11613200" y="4507466"/>
              <a:ext cx="59754" cy="28247"/>
            </a:xfrm>
            <a:custGeom>
              <a:avLst/>
              <a:gdLst/>
              <a:ahLst/>
              <a:cxnLst/>
              <a:rect l="l" t="t" r="r" b="b"/>
              <a:pathLst>
                <a:path w="59754" h="28247" extrusionOk="0">
                  <a:moveTo>
                    <a:pt x="45684" y="27976"/>
                  </a:moveTo>
                  <a:lnTo>
                    <a:pt x="14395" y="27976"/>
                  </a:lnTo>
                  <a:cubicBezTo>
                    <a:pt x="6898" y="27976"/>
                    <a:pt x="815" y="21892"/>
                    <a:pt x="815" y="14395"/>
                  </a:cubicBezTo>
                  <a:cubicBezTo>
                    <a:pt x="815" y="6899"/>
                    <a:pt x="6898" y="815"/>
                    <a:pt x="14395" y="815"/>
                  </a:cubicBezTo>
                  <a:lnTo>
                    <a:pt x="45684" y="815"/>
                  </a:lnTo>
                  <a:cubicBezTo>
                    <a:pt x="53181" y="815"/>
                    <a:pt x="59265" y="6899"/>
                    <a:pt x="59265" y="14395"/>
                  </a:cubicBezTo>
                  <a:cubicBezTo>
                    <a:pt x="59265" y="21892"/>
                    <a:pt x="53181" y="27976"/>
                    <a:pt x="4568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20" name="Google Shape;2320;p187"/>
            <p:cNvSpPr/>
            <p:nvPr/>
          </p:nvSpPr>
          <p:spPr>
            <a:xfrm>
              <a:off x="11307368" y="3989452"/>
              <a:ext cx="470427" cy="658381"/>
            </a:xfrm>
            <a:custGeom>
              <a:avLst/>
              <a:gdLst/>
              <a:ahLst/>
              <a:cxnLst/>
              <a:rect l="l" t="t" r="r" b="b"/>
              <a:pathLst>
                <a:path w="470427" h="658381" extrusionOk="0">
                  <a:moveTo>
                    <a:pt x="414965" y="658218"/>
                  </a:moveTo>
                  <a:lnTo>
                    <a:pt x="56115" y="658218"/>
                  </a:lnTo>
                  <a:cubicBezTo>
                    <a:pt x="25695" y="658218"/>
                    <a:pt x="815" y="633447"/>
                    <a:pt x="815" y="602918"/>
                  </a:cubicBezTo>
                  <a:lnTo>
                    <a:pt x="815" y="56114"/>
                  </a:lnTo>
                  <a:cubicBezTo>
                    <a:pt x="815" y="25694"/>
                    <a:pt x="25585" y="815"/>
                    <a:pt x="56115" y="815"/>
                  </a:cubicBezTo>
                  <a:lnTo>
                    <a:pt x="414965" y="815"/>
                  </a:lnTo>
                  <a:cubicBezTo>
                    <a:pt x="445385" y="815"/>
                    <a:pt x="470264" y="25586"/>
                    <a:pt x="470264" y="56114"/>
                  </a:cubicBezTo>
                  <a:lnTo>
                    <a:pt x="470264" y="602918"/>
                  </a:lnTo>
                  <a:cubicBezTo>
                    <a:pt x="470264" y="633447"/>
                    <a:pt x="445493" y="658218"/>
                    <a:pt x="414965" y="658218"/>
                  </a:cubicBezTo>
                  <a:close/>
                  <a:moveTo>
                    <a:pt x="56223" y="28084"/>
                  </a:moveTo>
                  <a:cubicBezTo>
                    <a:pt x="40687" y="28084"/>
                    <a:pt x="28084" y="40687"/>
                    <a:pt x="28084" y="56223"/>
                  </a:cubicBezTo>
                  <a:lnTo>
                    <a:pt x="28084" y="603027"/>
                  </a:lnTo>
                  <a:cubicBezTo>
                    <a:pt x="28084" y="618563"/>
                    <a:pt x="40687" y="631166"/>
                    <a:pt x="56223" y="631166"/>
                  </a:cubicBezTo>
                  <a:lnTo>
                    <a:pt x="415073" y="631166"/>
                  </a:lnTo>
                  <a:cubicBezTo>
                    <a:pt x="430609" y="631166"/>
                    <a:pt x="443212" y="618563"/>
                    <a:pt x="443212" y="603027"/>
                  </a:cubicBezTo>
                  <a:lnTo>
                    <a:pt x="443212" y="56223"/>
                  </a:lnTo>
                  <a:cubicBezTo>
                    <a:pt x="443212" y="40687"/>
                    <a:pt x="430609" y="28084"/>
                    <a:pt x="415073" y="28084"/>
                  </a:cubicBezTo>
                  <a:lnTo>
                    <a:pt x="56223" y="28084"/>
                  </a:ln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21" name="Google Shape;2321;p187"/>
            <p:cNvSpPr/>
            <p:nvPr/>
          </p:nvSpPr>
          <p:spPr>
            <a:xfrm>
              <a:off x="11749657" y="4065503"/>
              <a:ext cx="171657" cy="319413"/>
            </a:xfrm>
            <a:custGeom>
              <a:avLst/>
              <a:gdLst/>
              <a:ahLst/>
              <a:cxnLst/>
              <a:rect l="l" t="t" r="r" b="b"/>
              <a:pathLst>
                <a:path w="171657" h="319412" extrusionOk="0">
                  <a:moveTo>
                    <a:pt x="135968" y="319467"/>
                  </a:moveTo>
                  <a:lnTo>
                    <a:pt x="14395" y="319467"/>
                  </a:lnTo>
                  <a:cubicBezTo>
                    <a:pt x="6900" y="319467"/>
                    <a:pt x="815" y="313383"/>
                    <a:pt x="815" y="305887"/>
                  </a:cubicBezTo>
                  <a:cubicBezTo>
                    <a:pt x="815" y="298390"/>
                    <a:pt x="6900" y="292306"/>
                    <a:pt x="14395" y="292306"/>
                  </a:cubicBezTo>
                  <a:lnTo>
                    <a:pt x="135968" y="292306"/>
                  </a:lnTo>
                  <a:cubicBezTo>
                    <a:pt x="140422" y="292306"/>
                    <a:pt x="144008" y="288721"/>
                    <a:pt x="144008" y="284266"/>
                  </a:cubicBezTo>
                  <a:lnTo>
                    <a:pt x="144008" y="36015"/>
                  </a:lnTo>
                  <a:cubicBezTo>
                    <a:pt x="144008" y="31561"/>
                    <a:pt x="140422" y="27976"/>
                    <a:pt x="135968" y="27976"/>
                  </a:cubicBezTo>
                  <a:lnTo>
                    <a:pt x="14395" y="27976"/>
                  </a:lnTo>
                  <a:cubicBezTo>
                    <a:pt x="6900" y="27976"/>
                    <a:pt x="815" y="21892"/>
                    <a:pt x="815" y="14395"/>
                  </a:cubicBezTo>
                  <a:cubicBezTo>
                    <a:pt x="815" y="6899"/>
                    <a:pt x="6900" y="815"/>
                    <a:pt x="14395" y="815"/>
                  </a:cubicBezTo>
                  <a:lnTo>
                    <a:pt x="135968" y="815"/>
                  </a:lnTo>
                  <a:cubicBezTo>
                    <a:pt x="155306" y="815"/>
                    <a:pt x="171169" y="16568"/>
                    <a:pt x="171169" y="36015"/>
                  </a:cubicBezTo>
                  <a:lnTo>
                    <a:pt x="171169" y="284266"/>
                  </a:lnTo>
                  <a:cubicBezTo>
                    <a:pt x="171169" y="303714"/>
                    <a:pt x="155416" y="319467"/>
                    <a:pt x="135968" y="319467"/>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22" name="Google Shape;2322;p187"/>
            <p:cNvSpPr/>
            <p:nvPr/>
          </p:nvSpPr>
          <p:spPr>
            <a:xfrm>
              <a:off x="11838093" y="4216735"/>
              <a:ext cx="28247" cy="115162"/>
            </a:xfrm>
            <a:custGeom>
              <a:avLst/>
              <a:gdLst/>
              <a:ahLst/>
              <a:cxnLst/>
              <a:rect l="l" t="t" r="r" b="b"/>
              <a:pathLst>
                <a:path w="28247" h="115162" extrusionOk="0">
                  <a:moveTo>
                    <a:pt x="14395" y="114348"/>
                  </a:moveTo>
                  <a:cubicBezTo>
                    <a:pt x="6898" y="114348"/>
                    <a:pt x="815" y="108263"/>
                    <a:pt x="815" y="100767"/>
                  </a:cubicBezTo>
                  <a:lnTo>
                    <a:pt x="815" y="14395"/>
                  </a:lnTo>
                  <a:cubicBezTo>
                    <a:pt x="815" y="6899"/>
                    <a:pt x="6898" y="815"/>
                    <a:pt x="14395" y="815"/>
                  </a:cubicBezTo>
                  <a:cubicBezTo>
                    <a:pt x="21892" y="815"/>
                    <a:pt x="27976" y="6899"/>
                    <a:pt x="27976" y="14395"/>
                  </a:cubicBezTo>
                  <a:lnTo>
                    <a:pt x="27976" y="100767"/>
                  </a:lnTo>
                  <a:cubicBezTo>
                    <a:pt x="27976" y="108263"/>
                    <a:pt x="21892" y="114348"/>
                    <a:pt x="14395" y="114348"/>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grpSp>
        <p:nvGrpSpPr>
          <p:cNvPr id="2323" name="Google Shape;2323;p187"/>
          <p:cNvGrpSpPr/>
          <p:nvPr/>
        </p:nvGrpSpPr>
        <p:grpSpPr>
          <a:xfrm>
            <a:off x="2881388" y="3003410"/>
            <a:ext cx="469973" cy="439107"/>
            <a:chOff x="5155851" y="5222667"/>
            <a:chExt cx="658381" cy="615141"/>
          </a:xfrm>
        </p:grpSpPr>
        <p:sp>
          <p:nvSpPr>
            <p:cNvPr id="2324" name="Google Shape;2324;p187"/>
            <p:cNvSpPr/>
            <p:nvPr/>
          </p:nvSpPr>
          <p:spPr>
            <a:xfrm>
              <a:off x="5155851" y="5355865"/>
              <a:ext cx="658381" cy="337882"/>
            </a:xfrm>
            <a:custGeom>
              <a:avLst/>
              <a:gdLst/>
              <a:ahLst/>
              <a:cxnLst/>
              <a:rect l="l" t="t" r="r" b="b"/>
              <a:pathLst>
                <a:path w="658381" h="337882" extrusionOk="0">
                  <a:moveTo>
                    <a:pt x="607373" y="337719"/>
                  </a:moveTo>
                  <a:lnTo>
                    <a:pt x="505899" y="337719"/>
                  </a:lnTo>
                  <a:cubicBezTo>
                    <a:pt x="498403" y="337719"/>
                    <a:pt x="492319" y="331635"/>
                    <a:pt x="492319" y="324139"/>
                  </a:cubicBezTo>
                  <a:cubicBezTo>
                    <a:pt x="492319" y="316642"/>
                    <a:pt x="498403" y="310558"/>
                    <a:pt x="505899" y="310558"/>
                  </a:cubicBezTo>
                  <a:lnTo>
                    <a:pt x="607373" y="310558"/>
                  </a:lnTo>
                  <a:cubicBezTo>
                    <a:pt x="620410" y="310558"/>
                    <a:pt x="630949" y="300020"/>
                    <a:pt x="630949" y="286982"/>
                  </a:cubicBezTo>
                  <a:lnTo>
                    <a:pt x="630949" y="51552"/>
                  </a:lnTo>
                  <a:cubicBezTo>
                    <a:pt x="630949" y="38514"/>
                    <a:pt x="620410" y="27976"/>
                    <a:pt x="607373" y="27976"/>
                  </a:cubicBezTo>
                  <a:lnTo>
                    <a:pt x="51552" y="27976"/>
                  </a:lnTo>
                  <a:cubicBezTo>
                    <a:pt x="38514" y="27976"/>
                    <a:pt x="27976" y="38514"/>
                    <a:pt x="27976" y="51552"/>
                  </a:cubicBezTo>
                  <a:lnTo>
                    <a:pt x="27976" y="286982"/>
                  </a:lnTo>
                  <a:cubicBezTo>
                    <a:pt x="27976" y="300020"/>
                    <a:pt x="38514" y="310558"/>
                    <a:pt x="51552" y="310558"/>
                  </a:cubicBezTo>
                  <a:lnTo>
                    <a:pt x="153025" y="310558"/>
                  </a:lnTo>
                  <a:cubicBezTo>
                    <a:pt x="160521" y="310558"/>
                    <a:pt x="166605" y="316642"/>
                    <a:pt x="166605" y="324139"/>
                  </a:cubicBezTo>
                  <a:cubicBezTo>
                    <a:pt x="166605" y="331635"/>
                    <a:pt x="160521" y="337719"/>
                    <a:pt x="153025" y="337719"/>
                  </a:cubicBezTo>
                  <a:lnTo>
                    <a:pt x="51552" y="337719"/>
                  </a:lnTo>
                  <a:cubicBezTo>
                    <a:pt x="23630" y="337719"/>
                    <a:pt x="815" y="315013"/>
                    <a:pt x="815" y="286982"/>
                  </a:cubicBezTo>
                  <a:lnTo>
                    <a:pt x="815" y="51552"/>
                  </a:lnTo>
                  <a:cubicBezTo>
                    <a:pt x="815" y="23630"/>
                    <a:pt x="23521" y="815"/>
                    <a:pt x="51552" y="815"/>
                  </a:cubicBezTo>
                  <a:lnTo>
                    <a:pt x="607373" y="815"/>
                  </a:lnTo>
                  <a:cubicBezTo>
                    <a:pt x="635294" y="815"/>
                    <a:pt x="658109" y="23521"/>
                    <a:pt x="658109" y="51552"/>
                  </a:cubicBezTo>
                  <a:lnTo>
                    <a:pt x="658109" y="286982"/>
                  </a:lnTo>
                  <a:cubicBezTo>
                    <a:pt x="658109" y="314904"/>
                    <a:pt x="635403" y="337719"/>
                    <a:pt x="607373" y="337719"/>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25" name="Google Shape;2325;p187"/>
            <p:cNvSpPr/>
            <p:nvPr/>
          </p:nvSpPr>
          <p:spPr>
            <a:xfrm>
              <a:off x="5294372" y="5222667"/>
              <a:ext cx="381340" cy="161879"/>
            </a:xfrm>
            <a:custGeom>
              <a:avLst/>
              <a:gdLst/>
              <a:ahLst/>
              <a:cxnLst/>
              <a:rect l="l" t="t" r="r" b="b"/>
              <a:pathLst>
                <a:path w="381339" h="161879" extrusionOk="0">
                  <a:moveTo>
                    <a:pt x="367487" y="161173"/>
                  </a:moveTo>
                  <a:cubicBezTo>
                    <a:pt x="359991" y="161173"/>
                    <a:pt x="353907" y="155089"/>
                    <a:pt x="353907" y="147593"/>
                  </a:cubicBezTo>
                  <a:lnTo>
                    <a:pt x="353907" y="32973"/>
                  </a:lnTo>
                  <a:cubicBezTo>
                    <a:pt x="353907" y="30257"/>
                    <a:pt x="351625" y="27976"/>
                    <a:pt x="348909" y="27976"/>
                  </a:cubicBezTo>
                  <a:lnTo>
                    <a:pt x="32973" y="27976"/>
                  </a:lnTo>
                  <a:cubicBezTo>
                    <a:pt x="30257" y="27976"/>
                    <a:pt x="27976" y="30257"/>
                    <a:pt x="27976" y="32973"/>
                  </a:cubicBezTo>
                  <a:lnTo>
                    <a:pt x="27976" y="147593"/>
                  </a:lnTo>
                  <a:cubicBezTo>
                    <a:pt x="27976" y="155089"/>
                    <a:pt x="21892" y="161173"/>
                    <a:pt x="14395" y="161173"/>
                  </a:cubicBezTo>
                  <a:cubicBezTo>
                    <a:pt x="6899" y="161173"/>
                    <a:pt x="815" y="155089"/>
                    <a:pt x="815" y="147593"/>
                  </a:cubicBezTo>
                  <a:lnTo>
                    <a:pt x="815" y="32973"/>
                  </a:lnTo>
                  <a:cubicBezTo>
                    <a:pt x="815" y="15265"/>
                    <a:pt x="15265" y="815"/>
                    <a:pt x="32973" y="815"/>
                  </a:cubicBezTo>
                  <a:lnTo>
                    <a:pt x="348909" y="815"/>
                  </a:lnTo>
                  <a:cubicBezTo>
                    <a:pt x="366619" y="815"/>
                    <a:pt x="381068" y="15265"/>
                    <a:pt x="381068" y="32973"/>
                  </a:cubicBezTo>
                  <a:lnTo>
                    <a:pt x="381068" y="147593"/>
                  </a:lnTo>
                  <a:cubicBezTo>
                    <a:pt x="381068" y="155089"/>
                    <a:pt x="374984" y="161173"/>
                    <a:pt x="367487" y="161173"/>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26" name="Google Shape;2326;p187"/>
            <p:cNvSpPr/>
            <p:nvPr/>
          </p:nvSpPr>
          <p:spPr>
            <a:xfrm>
              <a:off x="5294481" y="5567285"/>
              <a:ext cx="381340" cy="270523"/>
            </a:xfrm>
            <a:custGeom>
              <a:avLst/>
              <a:gdLst/>
              <a:ahLst/>
              <a:cxnLst/>
              <a:rect l="l" t="t" r="r" b="b"/>
              <a:pathLst>
                <a:path w="381339" h="270522" extrusionOk="0">
                  <a:moveTo>
                    <a:pt x="367379" y="270034"/>
                  </a:moveTo>
                  <a:lnTo>
                    <a:pt x="14395" y="270034"/>
                  </a:lnTo>
                  <a:cubicBezTo>
                    <a:pt x="6899" y="270034"/>
                    <a:pt x="815" y="263950"/>
                    <a:pt x="815" y="256453"/>
                  </a:cubicBezTo>
                  <a:lnTo>
                    <a:pt x="815" y="14395"/>
                  </a:lnTo>
                  <a:cubicBezTo>
                    <a:pt x="815" y="6899"/>
                    <a:pt x="6899" y="815"/>
                    <a:pt x="14395" y="815"/>
                  </a:cubicBezTo>
                  <a:lnTo>
                    <a:pt x="367379" y="815"/>
                  </a:lnTo>
                  <a:cubicBezTo>
                    <a:pt x="374875" y="815"/>
                    <a:pt x="380959" y="6899"/>
                    <a:pt x="380959" y="14395"/>
                  </a:cubicBezTo>
                  <a:lnTo>
                    <a:pt x="380959" y="256453"/>
                  </a:lnTo>
                  <a:cubicBezTo>
                    <a:pt x="380959" y="263950"/>
                    <a:pt x="374875" y="270034"/>
                    <a:pt x="367379" y="270034"/>
                  </a:cubicBezTo>
                  <a:close/>
                  <a:moveTo>
                    <a:pt x="27867" y="242873"/>
                  </a:moveTo>
                  <a:lnTo>
                    <a:pt x="353689" y="242873"/>
                  </a:lnTo>
                  <a:lnTo>
                    <a:pt x="353689" y="27976"/>
                  </a:lnTo>
                  <a:lnTo>
                    <a:pt x="27867" y="27976"/>
                  </a:lnTo>
                  <a:lnTo>
                    <a:pt x="27867" y="242873"/>
                  </a:ln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27" name="Google Shape;2327;p187"/>
            <p:cNvSpPr/>
            <p:nvPr/>
          </p:nvSpPr>
          <p:spPr>
            <a:xfrm>
              <a:off x="5672670" y="5417683"/>
              <a:ext cx="83656" cy="83656"/>
            </a:xfrm>
            <a:custGeom>
              <a:avLst/>
              <a:gdLst/>
              <a:ahLst/>
              <a:cxnLst/>
              <a:rect l="l" t="t" r="r" b="b"/>
              <a:pathLst>
                <a:path w="83655" h="83655" extrusionOk="0">
                  <a:moveTo>
                    <a:pt x="42208" y="83602"/>
                  </a:moveTo>
                  <a:cubicBezTo>
                    <a:pt x="19393" y="83602"/>
                    <a:pt x="815" y="65023"/>
                    <a:pt x="815" y="42208"/>
                  </a:cubicBezTo>
                  <a:cubicBezTo>
                    <a:pt x="815" y="19393"/>
                    <a:pt x="19393" y="815"/>
                    <a:pt x="42208" y="815"/>
                  </a:cubicBezTo>
                  <a:cubicBezTo>
                    <a:pt x="65023" y="815"/>
                    <a:pt x="83601" y="19393"/>
                    <a:pt x="83601" y="42208"/>
                  </a:cubicBezTo>
                  <a:cubicBezTo>
                    <a:pt x="83601" y="65023"/>
                    <a:pt x="65023" y="83602"/>
                    <a:pt x="42208" y="83602"/>
                  </a:cubicBezTo>
                  <a:close/>
                  <a:moveTo>
                    <a:pt x="42208" y="27867"/>
                  </a:moveTo>
                  <a:cubicBezTo>
                    <a:pt x="34386" y="27867"/>
                    <a:pt x="27976" y="34277"/>
                    <a:pt x="27976" y="42099"/>
                  </a:cubicBezTo>
                  <a:cubicBezTo>
                    <a:pt x="27976" y="49922"/>
                    <a:pt x="34386" y="56332"/>
                    <a:pt x="42208" y="56332"/>
                  </a:cubicBezTo>
                  <a:cubicBezTo>
                    <a:pt x="50030" y="56332"/>
                    <a:pt x="56440" y="49922"/>
                    <a:pt x="56440" y="42099"/>
                  </a:cubicBezTo>
                  <a:cubicBezTo>
                    <a:pt x="56440" y="34277"/>
                    <a:pt x="50139" y="27867"/>
                    <a:pt x="42208" y="27867"/>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28" name="Google Shape;2328;p187"/>
            <p:cNvSpPr/>
            <p:nvPr/>
          </p:nvSpPr>
          <p:spPr>
            <a:xfrm>
              <a:off x="5355865" y="5657133"/>
              <a:ext cx="258572" cy="28247"/>
            </a:xfrm>
            <a:custGeom>
              <a:avLst/>
              <a:gdLst/>
              <a:ahLst/>
              <a:cxnLst/>
              <a:rect l="l" t="t" r="r" b="b"/>
              <a:pathLst>
                <a:path w="258572" h="28247" extrusionOk="0">
                  <a:moveTo>
                    <a:pt x="244503" y="27976"/>
                  </a:moveTo>
                  <a:lnTo>
                    <a:pt x="14395" y="27976"/>
                  </a:lnTo>
                  <a:cubicBezTo>
                    <a:pt x="6899" y="27976"/>
                    <a:pt x="815" y="21892"/>
                    <a:pt x="815" y="14395"/>
                  </a:cubicBezTo>
                  <a:cubicBezTo>
                    <a:pt x="815" y="6899"/>
                    <a:pt x="6899" y="815"/>
                    <a:pt x="14395" y="815"/>
                  </a:cubicBezTo>
                  <a:lnTo>
                    <a:pt x="244611" y="815"/>
                  </a:lnTo>
                  <a:cubicBezTo>
                    <a:pt x="252108" y="815"/>
                    <a:pt x="258192" y="6899"/>
                    <a:pt x="258192" y="14395"/>
                  </a:cubicBezTo>
                  <a:cubicBezTo>
                    <a:pt x="258192" y="21892"/>
                    <a:pt x="251999" y="27976"/>
                    <a:pt x="244503"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29" name="Google Shape;2329;p187"/>
            <p:cNvSpPr/>
            <p:nvPr/>
          </p:nvSpPr>
          <p:spPr>
            <a:xfrm>
              <a:off x="5355865" y="5719495"/>
              <a:ext cx="164052" cy="28247"/>
            </a:xfrm>
            <a:custGeom>
              <a:avLst/>
              <a:gdLst/>
              <a:ahLst/>
              <a:cxnLst/>
              <a:rect l="l" t="t" r="r" b="b"/>
              <a:pathLst>
                <a:path w="164052" h="28247" extrusionOk="0">
                  <a:moveTo>
                    <a:pt x="149874" y="27976"/>
                  </a:moveTo>
                  <a:lnTo>
                    <a:pt x="14395" y="27976"/>
                  </a:lnTo>
                  <a:cubicBezTo>
                    <a:pt x="6899" y="27976"/>
                    <a:pt x="815" y="21892"/>
                    <a:pt x="815" y="14395"/>
                  </a:cubicBezTo>
                  <a:cubicBezTo>
                    <a:pt x="815" y="6898"/>
                    <a:pt x="6899" y="815"/>
                    <a:pt x="14395" y="815"/>
                  </a:cubicBezTo>
                  <a:lnTo>
                    <a:pt x="149874" y="815"/>
                  </a:lnTo>
                  <a:cubicBezTo>
                    <a:pt x="157371" y="815"/>
                    <a:pt x="163455" y="6898"/>
                    <a:pt x="163455" y="14395"/>
                  </a:cubicBezTo>
                  <a:cubicBezTo>
                    <a:pt x="163455" y="21892"/>
                    <a:pt x="157371" y="27976"/>
                    <a:pt x="14987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grpSp>
        <p:nvGrpSpPr>
          <p:cNvPr id="2330" name="Google Shape;2330;p187"/>
          <p:cNvGrpSpPr/>
          <p:nvPr/>
        </p:nvGrpSpPr>
        <p:grpSpPr>
          <a:xfrm>
            <a:off x="2440477" y="1709389"/>
            <a:ext cx="374231" cy="439687"/>
            <a:chOff x="3978262" y="10116633"/>
            <a:chExt cx="571466" cy="671418"/>
          </a:xfrm>
        </p:grpSpPr>
        <p:sp>
          <p:nvSpPr>
            <p:cNvPr id="2331" name="Google Shape;2331;p187"/>
            <p:cNvSpPr/>
            <p:nvPr/>
          </p:nvSpPr>
          <p:spPr>
            <a:xfrm>
              <a:off x="3978262" y="10116633"/>
              <a:ext cx="571466" cy="554083"/>
            </a:xfrm>
            <a:custGeom>
              <a:avLst/>
              <a:gdLst/>
              <a:ahLst/>
              <a:cxnLst/>
              <a:rect l="l" t="t" r="r" b="b"/>
              <a:pathLst>
                <a:path w="571466" h="554083" extrusionOk="0">
                  <a:moveTo>
                    <a:pt x="533930" y="553920"/>
                  </a:moveTo>
                  <a:lnTo>
                    <a:pt x="490907" y="553920"/>
                  </a:lnTo>
                  <a:cubicBezTo>
                    <a:pt x="483410" y="553920"/>
                    <a:pt x="477326" y="547836"/>
                    <a:pt x="477326" y="540339"/>
                  </a:cubicBezTo>
                  <a:cubicBezTo>
                    <a:pt x="477326" y="532843"/>
                    <a:pt x="483410" y="526759"/>
                    <a:pt x="490907" y="526759"/>
                  </a:cubicBezTo>
                  <a:lnTo>
                    <a:pt x="533930" y="526759"/>
                  </a:lnTo>
                  <a:cubicBezTo>
                    <a:pt x="539470" y="526759"/>
                    <a:pt x="544034" y="522197"/>
                    <a:pt x="544034" y="516655"/>
                  </a:cubicBezTo>
                  <a:lnTo>
                    <a:pt x="544034" y="38079"/>
                  </a:lnTo>
                  <a:cubicBezTo>
                    <a:pt x="544034" y="32539"/>
                    <a:pt x="539470" y="27976"/>
                    <a:pt x="533930" y="27976"/>
                  </a:cubicBezTo>
                  <a:lnTo>
                    <a:pt x="38080" y="27976"/>
                  </a:lnTo>
                  <a:cubicBezTo>
                    <a:pt x="32539" y="27976"/>
                    <a:pt x="27976" y="32539"/>
                    <a:pt x="27976" y="38079"/>
                  </a:cubicBezTo>
                  <a:lnTo>
                    <a:pt x="27976" y="516655"/>
                  </a:lnTo>
                  <a:cubicBezTo>
                    <a:pt x="27976" y="522197"/>
                    <a:pt x="32539" y="526759"/>
                    <a:pt x="38080" y="526759"/>
                  </a:cubicBezTo>
                  <a:lnTo>
                    <a:pt x="375527" y="526759"/>
                  </a:lnTo>
                  <a:cubicBezTo>
                    <a:pt x="383024" y="526759"/>
                    <a:pt x="389107" y="532843"/>
                    <a:pt x="389107" y="540339"/>
                  </a:cubicBezTo>
                  <a:cubicBezTo>
                    <a:pt x="389107" y="547836"/>
                    <a:pt x="383024" y="553920"/>
                    <a:pt x="375527" y="553920"/>
                  </a:cubicBezTo>
                  <a:lnTo>
                    <a:pt x="38080" y="553920"/>
                  </a:lnTo>
                  <a:cubicBezTo>
                    <a:pt x="17546" y="553920"/>
                    <a:pt x="815" y="537189"/>
                    <a:pt x="815" y="516655"/>
                  </a:cubicBezTo>
                  <a:lnTo>
                    <a:pt x="815" y="38079"/>
                  </a:lnTo>
                  <a:cubicBezTo>
                    <a:pt x="815" y="17546"/>
                    <a:pt x="17546" y="815"/>
                    <a:pt x="38080" y="815"/>
                  </a:cubicBezTo>
                  <a:lnTo>
                    <a:pt x="533930" y="815"/>
                  </a:lnTo>
                  <a:cubicBezTo>
                    <a:pt x="554463" y="815"/>
                    <a:pt x="571194" y="17546"/>
                    <a:pt x="571194" y="38079"/>
                  </a:cubicBezTo>
                  <a:lnTo>
                    <a:pt x="571194" y="516655"/>
                  </a:lnTo>
                  <a:cubicBezTo>
                    <a:pt x="571194" y="537297"/>
                    <a:pt x="554463" y="553920"/>
                    <a:pt x="533930" y="553920"/>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32" name="Google Shape;2332;p187"/>
            <p:cNvSpPr/>
            <p:nvPr/>
          </p:nvSpPr>
          <p:spPr>
            <a:xfrm>
              <a:off x="4044969" y="10182688"/>
              <a:ext cx="437834" cy="293338"/>
            </a:xfrm>
            <a:custGeom>
              <a:avLst/>
              <a:gdLst/>
              <a:ahLst/>
              <a:cxnLst/>
              <a:rect l="l" t="t" r="r" b="b"/>
              <a:pathLst>
                <a:path w="437834" h="293338" extrusionOk="0">
                  <a:moveTo>
                    <a:pt x="424308" y="292523"/>
                  </a:moveTo>
                  <a:lnTo>
                    <a:pt x="14395" y="292523"/>
                  </a:lnTo>
                  <a:cubicBezTo>
                    <a:pt x="6899" y="292523"/>
                    <a:pt x="815" y="286440"/>
                    <a:pt x="815" y="278943"/>
                  </a:cubicBezTo>
                  <a:lnTo>
                    <a:pt x="815" y="14395"/>
                  </a:lnTo>
                  <a:cubicBezTo>
                    <a:pt x="815" y="6900"/>
                    <a:pt x="6899" y="815"/>
                    <a:pt x="14395" y="815"/>
                  </a:cubicBezTo>
                  <a:lnTo>
                    <a:pt x="424308" y="815"/>
                  </a:lnTo>
                  <a:cubicBezTo>
                    <a:pt x="431805" y="815"/>
                    <a:pt x="437889" y="6900"/>
                    <a:pt x="437889" y="14395"/>
                  </a:cubicBezTo>
                  <a:lnTo>
                    <a:pt x="437889" y="278943"/>
                  </a:lnTo>
                  <a:cubicBezTo>
                    <a:pt x="437889" y="286440"/>
                    <a:pt x="431805" y="292523"/>
                    <a:pt x="424308" y="292523"/>
                  </a:cubicBezTo>
                  <a:close/>
                  <a:moveTo>
                    <a:pt x="27867" y="265362"/>
                  </a:moveTo>
                  <a:lnTo>
                    <a:pt x="410619" y="265362"/>
                  </a:lnTo>
                  <a:lnTo>
                    <a:pt x="410619" y="27976"/>
                  </a:lnTo>
                  <a:lnTo>
                    <a:pt x="27867" y="27976"/>
                  </a:lnTo>
                  <a:lnTo>
                    <a:pt x="27867" y="265362"/>
                  </a:ln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33" name="Google Shape;2333;p187"/>
            <p:cNvSpPr/>
            <p:nvPr/>
          </p:nvSpPr>
          <p:spPr>
            <a:xfrm>
              <a:off x="4044861" y="10576631"/>
              <a:ext cx="146669" cy="28247"/>
            </a:xfrm>
            <a:custGeom>
              <a:avLst/>
              <a:gdLst/>
              <a:ahLst/>
              <a:cxnLst/>
              <a:rect l="l" t="t" r="r" b="b"/>
              <a:pathLst>
                <a:path w="146669" h="28247" extrusionOk="0">
                  <a:moveTo>
                    <a:pt x="132925" y="27976"/>
                  </a:moveTo>
                  <a:lnTo>
                    <a:pt x="14395" y="27976"/>
                  </a:lnTo>
                  <a:cubicBezTo>
                    <a:pt x="6899" y="27976"/>
                    <a:pt x="815" y="21891"/>
                    <a:pt x="815" y="14395"/>
                  </a:cubicBezTo>
                  <a:cubicBezTo>
                    <a:pt x="815" y="6898"/>
                    <a:pt x="6899" y="815"/>
                    <a:pt x="14395" y="815"/>
                  </a:cubicBezTo>
                  <a:lnTo>
                    <a:pt x="132925" y="815"/>
                  </a:lnTo>
                  <a:cubicBezTo>
                    <a:pt x="140422" y="815"/>
                    <a:pt x="146506" y="6898"/>
                    <a:pt x="146506" y="14395"/>
                  </a:cubicBezTo>
                  <a:cubicBezTo>
                    <a:pt x="146506" y="21891"/>
                    <a:pt x="140422" y="27976"/>
                    <a:pt x="132925"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34" name="Google Shape;2334;p187"/>
            <p:cNvSpPr/>
            <p:nvPr/>
          </p:nvSpPr>
          <p:spPr>
            <a:xfrm>
              <a:off x="4340154" y="10566418"/>
              <a:ext cx="139064" cy="221633"/>
            </a:xfrm>
            <a:custGeom>
              <a:avLst/>
              <a:gdLst/>
              <a:ahLst/>
              <a:cxnLst/>
              <a:rect l="l" t="t" r="r" b="b"/>
              <a:pathLst>
                <a:path w="139063" h="221633" extrusionOk="0">
                  <a:moveTo>
                    <a:pt x="125212" y="221797"/>
                  </a:moveTo>
                  <a:lnTo>
                    <a:pt x="14395" y="221797"/>
                  </a:lnTo>
                  <a:cubicBezTo>
                    <a:pt x="6899" y="221797"/>
                    <a:pt x="815" y="215712"/>
                    <a:pt x="815" y="208216"/>
                  </a:cubicBezTo>
                  <a:lnTo>
                    <a:pt x="815" y="14395"/>
                  </a:lnTo>
                  <a:cubicBezTo>
                    <a:pt x="815" y="6898"/>
                    <a:pt x="6899" y="815"/>
                    <a:pt x="14395" y="815"/>
                  </a:cubicBezTo>
                  <a:lnTo>
                    <a:pt x="125212" y="815"/>
                  </a:lnTo>
                  <a:cubicBezTo>
                    <a:pt x="132708" y="815"/>
                    <a:pt x="138792" y="6898"/>
                    <a:pt x="138792" y="14395"/>
                  </a:cubicBezTo>
                  <a:lnTo>
                    <a:pt x="138792" y="208216"/>
                  </a:lnTo>
                  <a:cubicBezTo>
                    <a:pt x="138792" y="215712"/>
                    <a:pt x="132708" y="221797"/>
                    <a:pt x="125212" y="221797"/>
                  </a:cubicBezTo>
                  <a:close/>
                  <a:moveTo>
                    <a:pt x="27976" y="194636"/>
                  </a:moveTo>
                  <a:lnTo>
                    <a:pt x="111631" y="194636"/>
                  </a:lnTo>
                  <a:lnTo>
                    <a:pt x="111631" y="27976"/>
                  </a:lnTo>
                  <a:lnTo>
                    <a:pt x="27976" y="27976"/>
                  </a:lnTo>
                  <a:lnTo>
                    <a:pt x="27976" y="194636"/>
                  </a:ln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35" name="Google Shape;2335;p187"/>
            <p:cNvSpPr/>
            <p:nvPr/>
          </p:nvSpPr>
          <p:spPr>
            <a:xfrm>
              <a:off x="3978262" y="10516007"/>
              <a:ext cx="571466" cy="28247"/>
            </a:xfrm>
            <a:custGeom>
              <a:avLst/>
              <a:gdLst/>
              <a:ahLst/>
              <a:cxnLst/>
              <a:rect l="l" t="t" r="r" b="b"/>
              <a:pathLst>
                <a:path w="571466" h="28247" extrusionOk="0">
                  <a:moveTo>
                    <a:pt x="557614" y="27976"/>
                  </a:moveTo>
                  <a:lnTo>
                    <a:pt x="14395" y="27976"/>
                  </a:lnTo>
                  <a:cubicBezTo>
                    <a:pt x="6899" y="27976"/>
                    <a:pt x="815" y="21892"/>
                    <a:pt x="815" y="14395"/>
                  </a:cubicBezTo>
                  <a:cubicBezTo>
                    <a:pt x="815" y="6900"/>
                    <a:pt x="6899" y="815"/>
                    <a:pt x="14395" y="815"/>
                  </a:cubicBezTo>
                  <a:lnTo>
                    <a:pt x="557614" y="815"/>
                  </a:lnTo>
                  <a:cubicBezTo>
                    <a:pt x="565110" y="815"/>
                    <a:pt x="571194" y="6900"/>
                    <a:pt x="571194" y="14395"/>
                  </a:cubicBezTo>
                  <a:cubicBezTo>
                    <a:pt x="571194" y="21892"/>
                    <a:pt x="565110" y="27976"/>
                    <a:pt x="55761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grpSp>
        <p:nvGrpSpPr>
          <p:cNvPr id="2336" name="Google Shape;2336;p187"/>
          <p:cNvGrpSpPr/>
          <p:nvPr/>
        </p:nvGrpSpPr>
        <p:grpSpPr>
          <a:xfrm>
            <a:off x="2300212" y="6073846"/>
            <a:ext cx="350877" cy="421639"/>
            <a:chOff x="3984471" y="7636949"/>
            <a:chExt cx="558738" cy="671418"/>
          </a:xfrm>
        </p:grpSpPr>
        <p:sp>
          <p:nvSpPr>
            <p:cNvPr id="2337" name="Google Shape;2337;p187"/>
            <p:cNvSpPr/>
            <p:nvPr/>
          </p:nvSpPr>
          <p:spPr>
            <a:xfrm>
              <a:off x="4258807" y="7818194"/>
              <a:ext cx="102125" cy="102125"/>
            </a:xfrm>
            <a:custGeom>
              <a:avLst/>
              <a:gdLst/>
              <a:ahLst/>
              <a:cxnLst/>
              <a:rect l="l" t="t" r="r" b="b"/>
              <a:pathLst>
                <a:path w="102125" h="102125" extrusionOk="0">
                  <a:moveTo>
                    <a:pt x="14477" y="101717"/>
                  </a:moveTo>
                  <a:cubicBezTo>
                    <a:pt x="11000" y="101717"/>
                    <a:pt x="7523" y="100414"/>
                    <a:pt x="4807" y="97698"/>
                  </a:cubicBezTo>
                  <a:cubicBezTo>
                    <a:pt x="-516" y="92374"/>
                    <a:pt x="-516" y="83791"/>
                    <a:pt x="4807" y="78468"/>
                  </a:cubicBezTo>
                  <a:lnTo>
                    <a:pt x="78794" y="4807"/>
                  </a:lnTo>
                  <a:cubicBezTo>
                    <a:pt x="84117" y="-516"/>
                    <a:pt x="92700" y="-516"/>
                    <a:pt x="98024" y="4807"/>
                  </a:cubicBezTo>
                  <a:cubicBezTo>
                    <a:pt x="103347" y="10131"/>
                    <a:pt x="103347" y="18714"/>
                    <a:pt x="98024" y="24037"/>
                  </a:cubicBezTo>
                  <a:lnTo>
                    <a:pt x="24038" y="97698"/>
                  </a:lnTo>
                  <a:cubicBezTo>
                    <a:pt x="21430" y="100414"/>
                    <a:pt x="17953" y="101717"/>
                    <a:pt x="14477" y="101717"/>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38" name="Google Shape;2338;p187"/>
            <p:cNvSpPr/>
            <p:nvPr/>
          </p:nvSpPr>
          <p:spPr>
            <a:xfrm>
              <a:off x="4324618" y="7769820"/>
              <a:ext cx="84742" cy="84742"/>
            </a:xfrm>
            <a:custGeom>
              <a:avLst/>
              <a:gdLst/>
              <a:ahLst/>
              <a:cxnLst/>
              <a:rect l="l" t="t" r="r" b="b"/>
              <a:pathLst>
                <a:path w="84742" h="84742" extrusionOk="0">
                  <a:moveTo>
                    <a:pt x="42860" y="84905"/>
                  </a:moveTo>
                  <a:cubicBezTo>
                    <a:pt x="19719" y="84905"/>
                    <a:pt x="815" y="66110"/>
                    <a:pt x="815" y="42860"/>
                  </a:cubicBezTo>
                  <a:cubicBezTo>
                    <a:pt x="815" y="19611"/>
                    <a:pt x="19610" y="815"/>
                    <a:pt x="42860" y="815"/>
                  </a:cubicBezTo>
                  <a:cubicBezTo>
                    <a:pt x="66110" y="815"/>
                    <a:pt x="84905" y="19611"/>
                    <a:pt x="84905" y="42860"/>
                  </a:cubicBezTo>
                  <a:cubicBezTo>
                    <a:pt x="84905" y="66110"/>
                    <a:pt x="66001" y="84905"/>
                    <a:pt x="42860" y="84905"/>
                  </a:cubicBezTo>
                  <a:close/>
                  <a:moveTo>
                    <a:pt x="42860" y="28085"/>
                  </a:moveTo>
                  <a:cubicBezTo>
                    <a:pt x="34712" y="28085"/>
                    <a:pt x="27976" y="34712"/>
                    <a:pt x="27976" y="42969"/>
                  </a:cubicBezTo>
                  <a:cubicBezTo>
                    <a:pt x="27976" y="51225"/>
                    <a:pt x="34603" y="57853"/>
                    <a:pt x="42860" y="57853"/>
                  </a:cubicBezTo>
                  <a:cubicBezTo>
                    <a:pt x="51117" y="57853"/>
                    <a:pt x="57744" y="51225"/>
                    <a:pt x="57744" y="42969"/>
                  </a:cubicBezTo>
                  <a:cubicBezTo>
                    <a:pt x="57744" y="34712"/>
                    <a:pt x="51008" y="28085"/>
                    <a:pt x="42860" y="28085"/>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39" name="Google Shape;2339;p187"/>
            <p:cNvSpPr/>
            <p:nvPr/>
          </p:nvSpPr>
          <p:spPr>
            <a:xfrm>
              <a:off x="4381982" y="7701809"/>
              <a:ext cx="96693" cy="96693"/>
            </a:xfrm>
            <a:custGeom>
              <a:avLst/>
              <a:gdLst/>
              <a:ahLst/>
              <a:cxnLst/>
              <a:rect l="l" t="t" r="r" b="b"/>
              <a:pathLst>
                <a:path w="96692" h="96692" extrusionOk="0">
                  <a:moveTo>
                    <a:pt x="82949" y="96530"/>
                  </a:moveTo>
                  <a:cubicBezTo>
                    <a:pt x="75453" y="96530"/>
                    <a:pt x="69369" y="90446"/>
                    <a:pt x="69369" y="82950"/>
                  </a:cubicBezTo>
                  <a:cubicBezTo>
                    <a:pt x="69369" y="52638"/>
                    <a:pt x="44707" y="27976"/>
                    <a:pt x="14395" y="27976"/>
                  </a:cubicBezTo>
                  <a:cubicBezTo>
                    <a:pt x="6899" y="27976"/>
                    <a:pt x="815" y="21892"/>
                    <a:pt x="815" y="14395"/>
                  </a:cubicBezTo>
                  <a:cubicBezTo>
                    <a:pt x="815" y="6899"/>
                    <a:pt x="6899" y="815"/>
                    <a:pt x="14395" y="815"/>
                  </a:cubicBezTo>
                  <a:cubicBezTo>
                    <a:pt x="59700" y="815"/>
                    <a:pt x="96530" y="37645"/>
                    <a:pt x="96530" y="82950"/>
                  </a:cubicBezTo>
                  <a:cubicBezTo>
                    <a:pt x="96530" y="90446"/>
                    <a:pt x="90446" y="96530"/>
                    <a:pt x="82949" y="96530"/>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40" name="Google Shape;2340;p187"/>
            <p:cNvSpPr/>
            <p:nvPr/>
          </p:nvSpPr>
          <p:spPr>
            <a:xfrm>
              <a:off x="4385676" y="7636949"/>
              <a:ext cx="157533" cy="157533"/>
            </a:xfrm>
            <a:custGeom>
              <a:avLst/>
              <a:gdLst/>
              <a:ahLst/>
              <a:cxnLst/>
              <a:rect l="l" t="t" r="r" b="b"/>
              <a:pathLst>
                <a:path w="157533" h="157533" extrusionOk="0">
                  <a:moveTo>
                    <a:pt x="144116" y="157696"/>
                  </a:moveTo>
                  <a:cubicBezTo>
                    <a:pt x="136620" y="157696"/>
                    <a:pt x="130535" y="151612"/>
                    <a:pt x="130535" y="144116"/>
                  </a:cubicBezTo>
                  <a:cubicBezTo>
                    <a:pt x="130535" y="80125"/>
                    <a:pt x="78495" y="27976"/>
                    <a:pt x="14395" y="27976"/>
                  </a:cubicBezTo>
                  <a:cubicBezTo>
                    <a:pt x="6899" y="27976"/>
                    <a:pt x="815" y="21892"/>
                    <a:pt x="815" y="14395"/>
                  </a:cubicBezTo>
                  <a:cubicBezTo>
                    <a:pt x="815" y="6899"/>
                    <a:pt x="6899" y="815"/>
                    <a:pt x="14395" y="815"/>
                  </a:cubicBezTo>
                  <a:cubicBezTo>
                    <a:pt x="93379" y="815"/>
                    <a:pt x="157696" y="65132"/>
                    <a:pt x="157696" y="144116"/>
                  </a:cubicBezTo>
                  <a:cubicBezTo>
                    <a:pt x="157696" y="151612"/>
                    <a:pt x="151612" y="157696"/>
                    <a:pt x="144116" y="157696"/>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41" name="Google Shape;2341;p187"/>
            <p:cNvSpPr/>
            <p:nvPr/>
          </p:nvSpPr>
          <p:spPr>
            <a:xfrm>
              <a:off x="4028347" y="7747874"/>
              <a:ext cx="403068" cy="403068"/>
            </a:xfrm>
            <a:custGeom>
              <a:avLst/>
              <a:gdLst/>
              <a:ahLst/>
              <a:cxnLst/>
              <a:rect l="l" t="t" r="r" b="b"/>
              <a:pathLst>
                <a:path w="403068" h="403068" extrusionOk="0">
                  <a:moveTo>
                    <a:pt x="233747" y="402470"/>
                  </a:moveTo>
                  <a:cubicBezTo>
                    <a:pt x="171494" y="402470"/>
                    <a:pt x="113044" y="378243"/>
                    <a:pt x="69043" y="334242"/>
                  </a:cubicBezTo>
                  <a:cubicBezTo>
                    <a:pt x="25042" y="290242"/>
                    <a:pt x="815" y="231791"/>
                    <a:pt x="815" y="169538"/>
                  </a:cubicBezTo>
                  <a:cubicBezTo>
                    <a:pt x="815" y="107286"/>
                    <a:pt x="25042" y="48835"/>
                    <a:pt x="69043" y="4834"/>
                  </a:cubicBezTo>
                  <a:cubicBezTo>
                    <a:pt x="71542" y="2336"/>
                    <a:pt x="75018" y="815"/>
                    <a:pt x="78604" y="815"/>
                  </a:cubicBezTo>
                  <a:cubicBezTo>
                    <a:pt x="82189" y="815"/>
                    <a:pt x="85665" y="2227"/>
                    <a:pt x="88164" y="4834"/>
                  </a:cubicBezTo>
                  <a:lnTo>
                    <a:pt x="398451" y="315121"/>
                  </a:lnTo>
                  <a:cubicBezTo>
                    <a:pt x="403774" y="320444"/>
                    <a:pt x="403774" y="329027"/>
                    <a:pt x="398451" y="334351"/>
                  </a:cubicBezTo>
                  <a:cubicBezTo>
                    <a:pt x="354450" y="378243"/>
                    <a:pt x="296000" y="402470"/>
                    <a:pt x="233747" y="402470"/>
                  </a:cubicBezTo>
                  <a:close/>
                  <a:moveTo>
                    <a:pt x="78930" y="33951"/>
                  </a:moveTo>
                  <a:cubicBezTo>
                    <a:pt x="8094" y="114673"/>
                    <a:pt x="11244" y="238093"/>
                    <a:pt x="88273" y="315121"/>
                  </a:cubicBezTo>
                  <a:cubicBezTo>
                    <a:pt x="165301" y="392149"/>
                    <a:pt x="288612" y="395192"/>
                    <a:pt x="369443" y="324464"/>
                  </a:cubicBezTo>
                  <a:lnTo>
                    <a:pt x="78930" y="33951"/>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42" name="Google Shape;2342;p187"/>
            <p:cNvSpPr/>
            <p:nvPr/>
          </p:nvSpPr>
          <p:spPr>
            <a:xfrm>
              <a:off x="3984471" y="8051968"/>
              <a:ext cx="231411" cy="256399"/>
            </a:xfrm>
            <a:custGeom>
              <a:avLst/>
              <a:gdLst/>
              <a:ahLst/>
              <a:cxnLst/>
              <a:rect l="l" t="t" r="r" b="b"/>
              <a:pathLst>
                <a:path w="231411" h="256399" extrusionOk="0">
                  <a:moveTo>
                    <a:pt x="217978" y="255693"/>
                  </a:moveTo>
                  <a:cubicBezTo>
                    <a:pt x="212763" y="255693"/>
                    <a:pt x="207874" y="252651"/>
                    <a:pt x="205592" y="247653"/>
                  </a:cubicBezTo>
                  <a:lnTo>
                    <a:pt x="116178" y="47640"/>
                  </a:lnTo>
                  <a:lnTo>
                    <a:pt x="26765" y="247653"/>
                  </a:lnTo>
                  <a:cubicBezTo>
                    <a:pt x="23723" y="254498"/>
                    <a:pt x="15683" y="257540"/>
                    <a:pt x="8839" y="254498"/>
                  </a:cubicBezTo>
                  <a:cubicBezTo>
                    <a:pt x="1994" y="251456"/>
                    <a:pt x="-1048" y="243416"/>
                    <a:pt x="1994" y="236572"/>
                  </a:cubicBezTo>
                  <a:lnTo>
                    <a:pt x="103793" y="8854"/>
                  </a:lnTo>
                  <a:cubicBezTo>
                    <a:pt x="105966" y="3965"/>
                    <a:pt x="110855" y="815"/>
                    <a:pt x="116178" y="815"/>
                  </a:cubicBezTo>
                  <a:cubicBezTo>
                    <a:pt x="121502" y="815"/>
                    <a:pt x="126391" y="3965"/>
                    <a:pt x="128564" y="8854"/>
                  </a:cubicBezTo>
                  <a:lnTo>
                    <a:pt x="230363" y="236572"/>
                  </a:lnTo>
                  <a:cubicBezTo>
                    <a:pt x="233405" y="243416"/>
                    <a:pt x="230363" y="251456"/>
                    <a:pt x="223519" y="254498"/>
                  </a:cubicBezTo>
                  <a:cubicBezTo>
                    <a:pt x="221672" y="255367"/>
                    <a:pt x="219825" y="255693"/>
                    <a:pt x="217978" y="255693"/>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43" name="Google Shape;2343;p187"/>
            <p:cNvSpPr/>
            <p:nvPr/>
          </p:nvSpPr>
          <p:spPr>
            <a:xfrm>
              <a:off x="4086363" y="8059898"/>
              <a:ext cx="28247" cy="247708"/>
            </a:xfrm>
            <a:custGeom>
              <a:avLst/>
              <a:gdLst/>
              <a:ahLst/>
              <a:cxnLst/>
              <a:rect l="l" t="t" r="r" b="b"/>
              <a:pathLst>
                <a:path w="28247" h="247707" extrusionOk="0">
                  <a:moveTo>
                    <a:pt x="14395" y="247436"/>
                  </a:moveTo>
                  <a:cubicBezTo>
                    <a:pt x="6899" y="247436"/>
                    <a:pt x="815" y="241352"/>
                    <a:pt x="815" y="233856"/>
                  </a:cubicBezTo>
                  <a:lnTo>
                    <a:pt x="815" y="14395"/>
                  </a:lnTo>
                  <a:cubicBezTo>
                    <a:pt x="815" y="6899"/>
                    <a:pt x="6899" y="815"/>
                    <a:pt x="14395" y="815"/>
                  </a:cubicBezTo>
                  <a:cubicBezTo>
                    <a:pt x="21892" y="815"/>
                    <a:pt x="27976" y="6899"/>
                    <a:pt x="27976" y="14395"/>
                  </a:cubicBezTo>
                  <a:lnTo>
                    <a:pt x="27976" y="233856"/>
                  </a:lnTo>
                  <a:cubicBezTo>
                    <a:pt x="27976" y="241352"/>
                    <a:pt x="21892" y="247436"/>
                    <a:pt x="14395" y="247436"/>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grpSp>
        <p:nvGrpSpPr>
          <p:cNvPr id="2344" name="Google Shape;2344;p187"/>
          <p:cNvGrpSpPr/>
          <p:nvPr/>
        </p:nvGrpSpPr>
        <p:grpSpPr>
          <a:xfrm>
            <a:off x="1738359" y="5599457"/>
            <a:ext cx="437515" cy="327968"/>
            <a:chOff x="1468049" y="10150313"/>
            <a:chExt cx="707271" cy="530181"/>
          </a:xfrm>
        </p:grpSpPr>
        <p:sp>
          <p:nvSpPr>
            <p:cNvPr id="2345" name="Google Shape;2345;p187"/>
            <p:cNvSpPr/>
            <p:nvPr/>
          </p:nvSpPr>
          <p:spPr>
            <a:xfrm>
              <a:off x="1749327" y="10369773"/>
              <a:ext cx="310721" cy="310721"/>
            </a:xfrm>
            <a:custGeom>
              <a:avLst/>
              <a:gdLst/>
              <a:ahLst/>
              <a:cxnLst/>
              <a:rect l="l" t="t" r="r" b="b"/>
              <a:pathLst>
                <a:path w="310721" h="310721" extrusionOk="0">
                  <a:moveTo>
                    <a:pt x="75888" y="310449"/>
                  </a:moveTo>
                  <a:lnTo>
                    <a:pt x="14395" y="310449"/>
                  </a:lnTo>
                  <a:cubicBezTo>
                    <a:pt x="6899" y="310449"/>
                    <a:pt x="815" y="304366"/>
                    <a:pt x="815" y="296869"/>
                  </a:cubicBezTo>
                  <a:lnTo>
                    <a:pt x="815" y="235377"/>
                  </a:lnTo>
                  <a:cubicBezTo>
                    <a:pt x="815" y="231791"/>
                    <a:pt x="2227" y="228315"/>
                    <a:pt x="4835" y="225816"/>
                  </a:cubicBezTo>
                  <a:lnTo>
                    <a:pt x="225381" y="4835"/>
                  </a:lnTo>
                  <a:cubicBezTo>
                    <a:pt x="227880" y="2336"/>
                    <a:pt x="231357" y="815"/>
                    <a:pt x="234942" y="815"/>
                  </a:cubicBezTo>
                  <a:cubicBezTo>
                    <a:pt x="234942" y="815"/>
                    <a:pt x="234942" y="815"/>
                    <a:pt x="234942" y="815"/>
                  </a:cubicBezTo>
                  <a:cubicBezTo>
                    <a:pt x="238527" y="815"/>
                    <a:pt x="242004" y="2227"/>
                    <a:pt x="244503" y="4835"/>
                  </a:cubicBezTo>
                  <a:lnTo>
                    <a:pt x="306430" y="66762"/>
                  </a:lnTo>
                  <a:cubicBezTo>
                    <a:pt x="308928" y="69260"/>
                    <a:pt x="310449" y="72737"/>
                    <a:pt x="310449" y="76322"/>
                  </a:cubicBezTo>
                  <a:cubicBezTo>
                    <a:pt x="310449" y="79907"/>
                    <a:pt x="309037" y="83384"/>
                    <a:pt x="306430" y="85883"/>
                  </a:cubicBezTo>
                  <a:lnTo>
                    <a:pt x="85448" y="306429"/>
                  </a:lnTo>
                  <a:cubicBezTo>
                    <a:pt x="82949" y="309037"/>
                    <a:pt x="79473" y="310449"/>
                    <a:pt x="75888" y="310449"/>
                  </a:cubicBezTo>
                  <a:close/>
                  <a:moveTo>
                    <a:pt x="27976" y="283289"/>
                  </a:moveTo>
                  <a:lnTo>
                    <a:pt x="70238" y="283289"/>
                  </a:lnTo>
                  <a:lnTo>
                    <a:pt x="277639" y="76322"/>
                  </a:lnTo>
                  <a:lnTo>
                    <a:pt x="234942" y="33625"/>
                  </a:lnTo>
                  <a:lnTo>
                    <a:pt x="27976" y="241026"/>
                  </a:lnTo>
                  <a:lnTo>
                    <a:pt x="27976" y="283289"/>
                  </a:ln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46" name="Google Shape;2346;p187"/>
            <p:cNvSpPr/>
            <p:nvPr/>
          </p:nvSpPr>
          <p:spPr>
            <a:xfrm>
              <a:off x="1927639" y="10411954"/>
              <a:ext cx="90174" cy="90174"/>
            </a:xfrm>
            <a:custGeom>
              <a:avLst/>
              <a:gdLst/>
              <a:ahLst/>
              <a:cxnLst/>
              <a:rect l="l" t="t" r="r" b="b"/>
              <a:pathLst>
                <a:path w="90174" h="90174" extrusionOk="0">
                  <a:moveTo>
                    <a:pt x="76295" y="89985"/>
                  </a:moveTo>
                  <a:cubicBezTo>
                    <a:pt x="72818" y="89985"/>
                    <a:pt x="69342" y="88681"/>
                    <a:pt x="66734" y="85965"/>
                  </a:cubicBezTo>
                  <a:lnTo>
                    <a:pt x="4807" y="24038"/>
                  </a:lnTo>
                  <a:cubicBezTo>
                    <a:pt x="-516" y="18714"/>
                    <a:pt x="-516" y="10132"/>
                    <a:pt x="4807" y="4808"/>
                  </a:cubicBezTo>
                  <a:cubicBezTo>
                    <a:pt x="10131" y="-516"/>
                    <a:pt x="18714" y="-516"/>
                    <a:pt x="24037" y="4808"/>
                  </a:cubicBezTo>
                  <a:lnTo>
                    <a:pt x="85964" y="66735"/>
                  </a:lnTo>
                  <a:cubicBezTo>
                    <a:pt x="91288" y="72059"/>
                    <a:pt x="91288" y="80641"/>
                    <a:pt x="85964" y="85965"/>
                  </a:cubicBezTo>
                  <a:cubicBezTo>
                    <a:pt x="83248" y="88681"/>
                    <a:pt x="79772" y="89985"/>
                    <a:pt x="76295" y="89985"/>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47" name="Google Shape;2347;p187"/>
            <p:cNvSpPr/>
            <p:nvPr/>
          </p:nvSpPr>
          <p:spPr>
            <a:xfrm>
              <a:off x="1474567" y="10291441"/>
              <a:ext cx="698579" cy="28247"/>
            </a:xfrm>
            <a:custGeom>
              <a:avLst/>
              <a:gdLst/>
              <a:ahLst/>
              <a:cxnLst/>
              <a:rect l="l" t="t" r="r" b="b"/>
              <a:pathLst>
                <a:path w="698579" h="28247" extrusionOk="0">
                  <a:moveTo>
                    <a:pt x="684727" y="27976"/>
                  </a:moveTo>
                  <a:lnTo>
                    <a:pt x="14395" y="27976"/>
                  </a:lnTo>
                  <a:cubicBezTo>
                    <a:pt x="6899" y="27976"/>
                    <a:pt x="815" y="21891"/>
                    <a:pt x="815" y="14395"/>
                  </a:cubicBezTo>
                  <a:cubicBezTo>
                    <a:pt x="815" y="6898"/>
                    <a:pt x="6899" y="815"/>
                    <a:pt x="14395" y="815"/>
                  </a:cubicBezTo>
                  <a:lnTo>
                    <a:pt x="684727" y="815"/>
                  </a:lnTo>
                  <a:cubicBezTo>
                    <a:pt x="692224" y="815"/>
                    <a:pt x="698308" y="6898"/>
                    <a:pt x="698308" y="14395"/>
                  </a:cubicBezTo>
                  <a:cubicBezTo>
                    <a:pt x="698308" y="21891"/>
                    <a:pt x="692224" y="27976"/>
                    <a:pt x="684727"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48" name="Google Shape;2348;p187"/>
            <p:cNvSpPr/>
            <p:nvPr/>
          </p:nvSpPr>
          <p:spPr>
            <a:xfrm>
              <a:off x="1534321" y="10219736"/>
              <a:ext cx="34766" cy="28247"/>
            </a:xfrm>
            <a:custGeom>
              <a:avLst/>
              <a:gdLst/>
              <a:ahLst/>
              <a:cxnLst/>
              <a:rect l="l" t="t" r="r" b="b"/>
              <a:pathLst>
                <a:path w="34765" h="28247" extrusionOk="0">
                  <a:moveTo>
                    <a:pt x="20914" y="27976"/>
                  </a:moveTo>
                  <a:lnTo>
                    <a:pt x="14395" y="27976"/>
                  </a:lnTo>
                  <a:cubicBezTo>
                    <a:pt x="6899" y="27976"/>
                    <a:pt x="815" y="21891"/>
                    <a:pt x="815" y="14395"/>
                  </a:cubicBezTo>
                  <a:cubicBezTo>
                    <a:pt x="815" y="6898"/>
                    <a:pt x="6899" y="815"/>
                    <a:pt x="14395" y="815"/>
                  </a:cubicBezTo>
                  <a:lnTo>
                    <a:pt x="20914" y="815"/>
                  </a:lnTo>
                  <a:cubicBezTo>
                    <a:pt x="28410" y="815"/>
                    <a:pt x="34494" y="6898"/>
                    <a:pt x="34494" y="14395"/>
                  </a:cubicBezTo>
                  <a:cubicBezTo>
                    <a:pt x="34494" y="21891"/>
                    <a:pt x="28410" y="27976"/>
                    <a:pt x="2091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49" name="Google Shape;2349;p187"/>
            <p:cNvSpPr/>
            <p:nvPr/>
          </p:nvSpPr>
          <p:spPr>
            <a:xfrm>
              <a:off x="1589730" y="10219736"/>
              <a:ext cx="34766" cy="28247"/>
            </a:xfrm>
            <a:custGeom>
              <a:avLst/>
              <a:gdLst/>
              <a:ahLst/>
              <a:cxnLst/>
              <a:rect l="l" t="t" r="r" b="b"/>
              <a:pathLst>
                <a:path w="34765" h="28247" extrusionOk="0">
                  <a:moveTo>
                    <a:pt x="20914" y="27976"/>
                  </a:moveTo>
                  <a:lnTo>
                    <a:pt x="14395" y="27976"/>
                  </a:lnTo>
                  <a:cubicBezTo>
                    <a:pt x="6899" y="27976"/>
                    <a:pt x="815" y="21891"/>
                    <a:pt x="815" y="14395"/>
                  </a:cubicBezTo>
                  <a:cubicBezTo>
                    <a:pt x="815" y="6898"/>
                    <a:pt x="6899" y="815"/>
                    <a:pt x="14395" y="815"/>
                  </a:cubicBezTo>
                  <a:lnTo>
                    <a:pt x="20914" y="815"/>
                  </a:lnTo>
                  <a:cubicBezTo>
                    <a:pt x="28410" y="815"/>
                    <a:pt x="34494" y="6898"/>
                    <a:pt x="34494" y="14395"/>
                  </a:cubicBezTo>
                  <a:cubicBezTo>
                    <a:pt x="34494" y="21891"/>
                    <a:pt x="28410" y="27976"/>
                    <a:pt x="2091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50" name="Google Shape;2350;p187"/>
            <p:cNvSpPr/>
            <p:nvPr/>
          </p:nvSpPr>
          <p:spPr>
            <a:xfrm>
              <a:off x="1771165" y="10219736"/>
              <a:ext cx="280301" cy="28247"/>
            </a:xfrm>
            <a:custGeom>
              <a:avLst/>
              <a:gdLst/>
              <a:ahLst/>
              <a:cxnLst/>
              <a:rect l="l" t="t" r="r" b="b"/>
              <a:pathLst>
                <a:path w="280300" h="28247" extrusionOk="0">
                  <a:moveTo>
                    <a:pt x="266449" y="27976"/>
                  </a:moveTo>
                  <a:lnTo>
                    <a:pt x="14395" y="27976"/>
                  </a:lnTo>
                  <a:cubicBezTo>
                    <a:pt x="6899" y="27976"/>
                    <a:pt x="815" y="21891"/>
                    <a:pt x="815" y="14395"/>
                  </a:cubicBezTo>
                  <a:cubicBezTo>
                    <a:pt x="815" y="6898"/>
                    <a:pt x="6899" y="815"/>
                    <a:pt x="14395" y="815"/>
                  </a:cubicBezTo>
                  <a:lnTo>
                    <a:pt x="266449" y="815"/>
                  </a:lnTo>
                  <a:cubicBezTo>
                    <a:pt x="273945" y="815"/>
                    <a:pt x="280029" y="6898"/>
                    <a:pt x="280029" y="14395"/>
                  </a:cubicBezTo>
                  <a:cubicBezTo>
                    <a:pt x="280029" y="21891"/>
                    <a:pt x="273945" y="27976"/>
                    <a:pt x="266449"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51" name="Google Shape;2351;p187"/>
            <p:cNvSpPr/>
            <p:nvPr/>
          </p:nvSpPr>
          <p:spPr>
            <a:xfrm>
              <a:off x="1536494" y="10477222"/>
              <a:ext cx="256399" cy="28247"/>
            </a:xfrm>
            <a:custGeom>
              <a:avLst/>
              <a:gdLst/>
              <a:ahLst/>
              <a:cxnLst/>
              <a:rect l="l" t="t" r="r" b="b"/>
              <a:pathLst>
                <a:path w="256399" h="28247" extrusionOk="0">
                  <a:moveTo>
                    <a:pt x="242982" y="27976"/>
                  </a:moveTo>
                  <a:lnTo>
                    <a:pt x="14395" y="27976"/>
                  </a:lnTo>
                  <a:cubicBezTo>
                    <a:pt x="6899" y="27976"/>
                    <a:pt x="815" y="21891"/>
                    <a:pt x="815" y="14395"/>
                  </a:cubicBezTo>
                  <a:cubicBezTo>
                    <a:pt x="815" y="6898"/>
                    <a:pt x="6899" y="815"/>
                    <a:pt x="14395" y="815"/>
                  </a:cubicBezTo>
                  <a:lnTo>
                    <a:pt x="242982" y="815"/>
                  </a:lnTo>
                  <a:cubicBezTo>
                    <a:pt x="250478" y="815"/>
                    <a:pt x="256562" y="6898"/>
                    <a:pt x="256562" y="14395"/>
                  </a:cubicBezTo>
                  <a:cubicBezTo>
                    <a:pt x="256562" y="21891"/>
                    <a:pt x="250478" y="27976"/>
                    <a:pt x="242982"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52" name="Google Shape;2352;p187"/>
            <p:cNvSpPr/>
            <p:nvPr/>
          </p:nvSpPr>
          <p:spPr>
            <a:xfrm>
              <a:off x="1536494" y="10569569"/>
              <a:ext cx="159706" cy="28247"/>
            </a:xfrm>
            <a:custGeom>
              <a:avLst/>
              <a:gdLst/>
              <a:ahLst/>
              <a:cxnLst/>
              <a:rect l="l" t="t" r="r" b="b"/>
              <a:pathLst>
                <a:path w="159706" h="28247" extrusionOk="0">
                  <a:moveTo>
                    <a:pt x="145420" y="27976"/>
                  </a:moveTo>
                  <a:lnTo>
                    <a:pt x="14395" y="27976"/>
                  </a:lnTo>
                  <a:cubicBezTo>
                    <a:pt x="6899" y="27976"/>
                    <a:pt x="815" y="21891"/>
                    <a:pt x="815" y="14395"/>
                  </a:cubicBezTo>
                  <a:cubicBezTo>
                    <a:pt x="815" y="6898"/>
                    <a:pt x="6899" y="815"/>
                    <a:pt x="14395" y="815"/>
                  </a:cubicBezTo>
                  <a:lnTo>
                    <a:pt x="145420" y="815"/>
                  </a:lnTo>
                  <a:cubicBezTo>
                    <a:pt x="152916" y="815"/>
                    <a:pt x="159000" y="6898"/>
                    <a:pt x="159000" y="14395"/>
                  </a:cubicBezTo>
                  <a:cubicBezTo>
                    <a:pt x="159000" y="21891"/>
                    <a:pt x="152916" y="27976"/>
                    <a:pt x="145420"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53" name="Google Shape;2353;p187"/>
            <p:cNvSpPr/>
            <p:nvPr/>
          </p:nvSpPr>
          <p:spPr>
            <a:xfrm>
              <a:off x="1536494" y="10383788"/>
              <a:ext cx="256399" cy="28247"/>
            </a:xfrm>
            <a:custGeom>
              <a:avLst/>
              <a:gdLst/>
              <a:ahLst/>
              <a:cxnLst/>
              <a:rect l="l" t="t" r="r" b="b"/>
              <a:pathLst>
                <a:path w="256399" h="28247" extrusionOk="0">
                  <a:moveTo>
                    <a:pt x="242982" y="27976"/>
                  </a:moveTo>
                  <a:lnTo>
                    <a:pt x="14395" y="27976"/>
                  </a:lnTo>
                  <a:cubicBezTo>
                    <a:pt x="6899" y="27976"/>
                    <a:pt x="815" y="21891"/>
                    <a:pt x="815" y="14395"/>
                  </a:cubicBezTo>
                  <a:cubicBezTo>
                    <a:pt x="815" y="6898"/>
                    <a:pt x="6899" y="815"/>
                    <a:pt x="14395" y="815"/>
                  </a:cubicBezTo>
                  <a:lnTo>
                    <a:pt x="242982" y="815"/>
                  </a:lnTo>
                  <a:cubicBezTo>
                    <a:pt x="250478" y="815"/>
                    <a:pt x="256562" y="6898"/>
                    <a:pt x="256562" y="14395"/>
                  </a:cubicBezTo>
                  <a:cubicBezTo>
                    <a:pt x="256562" y="21891"/>
                    <a:pt x="250478" y="27976"/>
                    <a:pt x="242982"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54" name="Google Shape;2354;p187"/>
            <p:cNvSpPr/>
            <p:nvPr/>
          </p:nvSpPr>
          <p:spPr>
            <a:xfrm>
              <a:off x="1468049" y="10150313"/>
              <a:ext cx="707271" cy="530181"/>
            </a:xfrm>
            <a:custGeom>
              <a:avLst/>
              <a:gdLst/>
              <a:ahLst/>
              <a:cxnLst/>
              <a:rect l="l" t="t" r="r" b="b"/>
              <a:pathLst>
                <a:path w="707270" h="530181" extrusionOk="0">
                  <a:moveTo>
                    <a:pt x="644203" y="529802"/>
                  </a:moveTo>
                  <a:lnTo>
                    <a:pt x="421809" y="529802"/>
                  </a:lnTo>
                  <a:cubicBezTo>
                    <a:pt x="414313" y="529802"/>
                    <a:pt x="408229" y="523717"/>
                    <a:pt x="408229" y="516221"/>
                  </a:cubicBezTo>
                  <a:cubicBezTo>
                    <a:pt x="408229" y="508724"/>
                    <a:pt x="414313" y="502641"/>
                    <a:pt x="421809" y="502641"/>
                  </a:cubicBezTo>
                  <a:lnTo>
                    <a:pt x="644203" y="502641"/>
                  </a:lnTo>
                  <a:cubicBezTo>
                    <a:pt x="663868" y="502641"/>
                    <a:pt x="679838" y="486670"/>
                    <a:pt x="679838" y="467005"/>
                  </a:cubicBezTo>
                  <a:lnTo>
                    <a:pt x="679838" y="63611"/>
                  </a:lnTo>
                  <a:cubicBezTo>
                    <a:pt x="679838" y="43947"/>
                    <a:pt x="663868" y="27976"/>
                    <a:pt x="644203" y="27976"/>
                  </a:cubicBezTo>
                  <a:lnTo>
                    <a:pt x="63720" y="27976"/>
                  </a:lnTo>
                  <a:cubicBezTo>
                    <a:pt x="44055" y="27976"/>
                    <a:pt x="28084" y="43947"/>
                    <a:pt x="28084" y="63611"/>
                  </a:cubicBezTo>
                  <a:lnTo>
                    <a:pt x="28084" y="467114"/>
                  </a:lnTo>
                  <a:cubicBezTo>
                    <a:pt x="28084" y="486887"/>
                    <a:pt x="44164" y="502749"/>
                    <a:pt x="57418" y="502749"/>
                  </a:cubicBezTo>
                  <a:lnTo>
                    <a:pt x="234399" y="502749"/>
                  </a:lnTo>
                  <a:cubicBezTo>
                    <a:pt x="241895" y="502749"/>
                    <a:pt x="247979" y="508833"/>
                    <a:pt x="247979" y="516329"/>
                  </a:cubicBezTo>
                  <a:cubicBezTo>
                    <a:pt x="247979" y="523826"/>
                    <a:pt x="241895" y="529910"/>
                    <a:pt x="234399" y="529910"/>
                  </a:cubicBezTo>
                  <a:lnTo>
                    <a:pt x="57310" y="529910"/>
                  </a:lnTo>
                  <a:cubicBezTo>
                    <a:pt x="43186" y="529910"/>
                    <a:pt x="28845" y="523065"/>
                    <a:pt x="17981" y="511115"/>
                  </a:cubicBezTo>
                  <a:cubicBezTo>
                    <a:pt x="6899" y="498946"/>
                    <a:pt x="815" y="483301"/>
                    <a:pt x="815" y="467114"/>
                  </a:cubicBezTo>
                  <a:lnTo>
                    <a:pt x="815" y="63611"/>
                  </a:lnTo>
                  <a:cubicBezTo>
                    <a:pt x="815" y="28954"/>
                    <a:pt x="28954" y="815"/>
                    <a:pt x="63611" y="815"/>
                  </a:cubicBezTo>
                  <a:lnTo>
                    <a:pt x="644094" y="815"/>
                  </a:lnTo>
                  <a:cubicBezTo>
                    <a:pt x="678752" y="815"/>
                    <a:pt x="706891" y="28954"/>
                    <a:pt x="706891" y="63611"/>
                  </a:cubicBezTo>
                  <a:lnTo>
                    <a:pt x="706891" y="467005"/>
                  </a:lnTo>
                  <a:cubicBezTo>
                    <a:pt x="706999" y="501662"/>
                    <a:pt x="678860" y="529802"/>
                    <a:pt x="644203" y="529802"/>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grpSp>
        <p:nvGrpSpPr>
          <p:cNvPr id="2355" name="Google Shape;2355;p187"/>
          <p:cNvGrpSpPr/>
          <p:nvPr/>
        </p:nvGrpSpPr>
        <p:grpSpPr>
          <a:xfrm>
            <a:off x="3006463" y="431557"/>
            <a:ext cx="459580" cy="476907"/>
            <a:chOff x="8813126" y="5182034"/>
            <a:chExt cx="671418" cy="696732"/>
          </a:xfrm>
        </p:grpSpPr>
        <p:sp>
          <p:nvSpPr>
            <p:cNvPr id="2356" name="Google Shape;2356;p187"/>
            <p:cNvSpPr/>
            <p:nvPr/>
          </p:nvSpPr>
          <p:spPr>
            <a:xfrm>
              <a:off x="9005099" y="5849976"/>
              <a:ext cx="286819" cy="28247"/>
            </a:xfrm>
            <a:custGeom>
              <a:avLst/>
              <a:gdLst/>
              <a:ahLst/>
              <a:cxnLst/>
              <a:rect l="l" t="t" r="r" b="b"/>
              <a:pathLst>
                <a:path w="286819" h="28247" extrusionOk="0">
                  <a:moveTo>
                    <a:pt x="273184" y="27976"/>
                  </a:moveTo>
                  <a:lnTo>
                    <a:pt x="14395" y="27976"/>
                  </a:lnTo>
                  <a:cubicBezTo>
                    <a:pt x="6898" y="27976"/>
                    <a:pt x="815" y="21892"/>
                    <a:pt x="815" y="14395"/>
                  </a:cubicBezTo>
                  <a:cubicBezTo>
                    <a:pt x="815" y="6899"/>
                    <a:pt x="6898" y="815"/>
                    <a:pt x="14395" y="815"/>
                  </a:cubicBezTo>
                  <a:lnTo>
                    <a:pt x="273184" y="815"/>
                  </a:lnTo>
                  <a:cubicBezTo>
                    <a:pt x="280681" y="815"/>
                    <a:pt x="286764" y="6899"/>
                    <a:pt x="286764" y="14395"/>
                  </a:cubicBezTo>
                  <a:cubicBezTo>
                    <a:pt x="286764" y="21892"/>
                    <a:pt x="280681" y="27976"/>
                    <a:pt x="27318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57" name="Google Shape;2357;p187"/>
            <p:cNvSpPr/>
            <p:nvPr/>
          </p:nvSpPr>
          <p:spPr>
            <a:xfrm>
              <a:off x="9134494" y="5669084"/>
              <a:ext cx="28247" cy="209682"/>
            </a:xfrm>
            <a:custGeom>
              <a:avLst/>
              <a:gdLst/>
              <a:ahLst/>
              <a:cxnLst/>
              <a:rect l="l" t="t" r="r" b="b"/>
              <a:pathLst>
                <a:path w="28247" h="209682" extrusionOk="0">
                  <a:moveTo>
                    <a:pt x="14395" y="208868"/>
                  </a:moveTo>
                  <a:cubicBezTo>
                    <a:pt x="6898" y="208868"/>
                    <a:pt x="815" y="202784"/>
                    <a:pt x="815" y="195287"/>
                  </a:cubicBezTo>
                  <a:lnTo>
                    <a:pt x="815" y="14395"/>
                  </a:lnTo>
                  <a:cubicBezTo>
                    <a:pt x="815" y="6899"/>
                    <a:pt x="6898" y="815"/>
                    <a:pt x="14395" y="815"/>
                  </a:cubicBezTo>
                  <a:cubicBezTo>
                    <a:pt x="21892" y="815"/>
                    <a:pt x="27976" y="6899"/>
                    <a:pt x="27976" y="14395"/>
                  </a:cubicBezTo>
                  <a:lnTo>
                    <a:pt x="27976" y="195287"/>
                  </a:lnTo>
                  <a:cubicBezTo>
                    <a:pt x="27976" y="202784"/>
                    <a:pt x="21892" y="208868"/>
                    <a:pt x="14395" y="208868"/>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58" name="Google Shape;2358;p187"/>
            <p:cNvSpPr/>
            <p:nvPr/>
          </p:nvSpPr>
          <p:spPr>
            <a:xfrm>
              <a:off x="8945454" y="5231467"/>
              <a:ext cx="28247" cy="336796"/>
            </a:xfrm>
            <a:custGeom>
              <a:avLst/>
              <a:gdLst/>
              <a:ahLst/>
              <a:cxnLst/>
              <a:rect l="l" t="t" r="r" b="b"/>
              <a:pathLst>
                <a:path w="28247" h="336795" extrusionOk="0">
                  <a:moveTo>
                    <a:pt x="14395" y="336633"/>
                  </a:moveTo>
                  <a:cubicBezTo>
                    <a:pt x="6898" y="336633"/>
                    <a:pt x="815" y="330549"/>
                    <a:pt x="815" y="323052"/>
                  </a:cubicBezTo>
                  <a:lnTo>
                    <a:pt x="815" y="14395"/>
                  </a:lnTo>
                  <a:cubicBezTo>
                    <a:pt x="815" y="6899"/>
                    <a:pt x="6898" y="815"/>
                    <a:pt x="14395" y="815"/>
                  </a:cubicBezTo>
                  <a:cubicBezTo>
                    <a:pt x="21892" y="815"/>
                    <a:pt x="27976" y="6899"/>
                    <a:pt x="27976" y="14395"/>
                  </a:cubicBezTo>
                  <a:lnTo>
                    <a:pt x="27976" y="323052"/>
                  </a:lnTo>
                  <a:cubicBezTo>
                    <a:pt x="27976" y="330549"/>
                    <a:pt x="21892" y="336633"/>
                    <a:pt x="14395" y="336633"/>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59" name="Google Shape;2359;p187"/>
            <p:cNvSpPr/>
            <p:nvPr/>
          </p:nvSpPr>
          <p:spPr>
            <a:xfrm>
              <a:off x="9134494" y="5231576"/>
              <a:ext cx="28247" cy="336796"/>
            </a:xfrm>
            <a:custGeom>
              <a:avLst/>
              <a:gdLst/>
              <a:ahLst/>
              <a:cxnLst/>
              <a:rect l="l" t="t" r="r" b="b"/>
              <a:pathLst>
                <a:path w="28247" h="336795" extrusionOk="0">
                  <a:moveTo>
                    <a:pt x="14395" y="336415"/>
                  </a:moveTo>
                  <a:cubicBezTo>
                    <a:pt x="6898" y="336415"/>
                    <a:pt x="815" y="330331"/>
                    <a:pt x="815" y="322835"/>
                  </a:cubicBezTo>
                  <a:lnTo>
                    <a:pt x="815" y="14395"/>
                  </a:lnTo>
                  <a:cubicBezTo>
                    <a:pt x="815" y="6899"/>
                    <a:pt x="6898" y="815"/>
                    <a:pt x="14395" y="815"/>
                  </a:cubicBezTo>
                  <a:cubicBezTo>
                    <a:pt x="21892" y="815"/>
                    <a:pt x="27976" y="6899"/>
                    <a:pt x="27976" y="14395"/>
                  </a:cubicBezTo>
                  <a:lnTo>
                    <a:pt x="27976" y="322835"/>
                  </a:lnTo>
                  <a:cubicBezTo>
                    <a:pt x="27976" y="330331"/>
                    <a:pt x="21892" y="336415"/>
                    <a:pt x="14395" y="336415"/>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60" name="Google Shape;2360;p187"/>
            <p:cNvSpPr/>
            <p:nvPr/>
          </p:nvSpPr>
          <p:spPr>
            <a:xfrm>
              <a:off x="8945449" y="5494711"/>
              <a:ext cx="217287" cy="74964"/>
            </a:xfrm>
            <a:custGeom>
              <a:avLst/>
              <a:gdLst/>
              <a:ahLst/>
              <a:cxnLst/>
              <a:rect l="l" t="t" r="r" b="b"/>
              <a:pathLst>
                <a:path w="217287" h="74964" extrusionOk="0">
                  <a:moveTo>
                    <a:pt x="14400" y="74584"/>
                  </a:moveTo>
                  <a:cubicBezTo>
                    <a:pt x="11140" y="74584"/>
                    <a:pt x="7881" y="73389"/>
                    <a:pt x="5273" y="71108"/>
                  </a:cubicBezTo>
                  <a:cubicBezTo>
                    <a:pt x="-267" y="66110"/>
                    <a:pt x="-702" y="57527"/>
                    <a:pt x="4296" y="51877"/>
                  </a:cubicBezTo>
                  <a:cubicBezTo>
                    <a:pt x="33956" y="18959"/>
                    <a:pt x="71003" y="815"/>
                    <a:pt x="108485" y="815"/>
                  </a:cubicBezTo>
                  <a:cubicBezTo>
                    <a:pt x="108811" y="815"/>
                    <a:pt x="109137" y="815"/>
                    <a:pt x="109355" y="815"/>
                  </a:cubicBezTo>
                  <a:cubicBezTo>
                    <a:pt x="146837" y="815"/>
                    <a:pt x="183776" y="18959"/>
                    <a:pt x="213543" y="51877"/>
                  </a:cubicBezTo>
                  <a:cubicBezTo>
                    <a:pt x="218542" y="57418"/>
                    <a:pt x="218107" y="66001"/>
                    <a:pt x="212566" y="71108"/>
                  </a:cubicBezTo>
                  <a:cubicBezTo>
                    <a:pt x="207025" y="76105"/>
                    <a:pt x="198443" y="75671"/>
                    <a:pt x="193336" y="70130"/>
                  </a:cubicBezTo>
                  <a:cubicBezTo>
                    <a:pt x="168891" y="42969"/>
                    <a:pt x="139014" y="28085"/>
                    <a:pt x="109355" y="28085"/>
                  </a:cubicBezTo>
                  <a:cubicBezTo>
                    <a:pt x="109245" y="28085"/>
                    <a:pt x="109028" y="28085"/>
                    <a:pt x="108920" y="28085"/>
                  </a:cubicBezTo>
                  <a:cubicBezTo>
                    <a:pt x="108811" y="28085"/>
                    <a:pt x="108594" y="28085"/>
                    <a:pt x="108485" y="28085"/>
                  </a:cubicBezTo>
                  <a:cubicBezTo>
                    <a:pt x="78825" y="28085"/>
                    <a:pt x="48948" y="42969"/>
                    <a:pt x="24503" y="70130"/>
                  </a:cubicBezTo>
                  <a:cubicBezTo>
                    <a:pt x="21787" y="73063"/>
                    <a:pt x="18094" y="74584"/>
                    <a:pt x="14400" y="74584"/>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61" name="Google Shape;2361;p187"/>
            <p:cNvSpPr/>
            <p:nvPr/>
          </p:nvSpPr>
          <p:spPr>
            <a:xfrm>
              <a:off x="8945449" y="5182034"/>
              <a:ext cx="217287" cy="74964"/>
            </a:xfrm>
            <a:custGeom>
              <a:avLst/>
              <a:gdLst/>
              <a:ahLst/>
              <a:cxnLst/>
              <a:rect l="l" t="t" r="r" b="b"/>
              <a:pathLst>
                <a:path w="217287" h="74964" extrusionOk="0">
                  <a:moveTo>
                    <a:pt x="14400" y="74584"/>
                  </a:moveTo>
                  <a:cubicBezTo>
                    <a:pt x="11140" y="74584"/>
                    <a:pt x="7881" y="73389"/>
                    <a:pt x="5273" y="71108"/>
                  </a:cubicBezTo>
                  <a:cubicBezTo>
                    <a:pt x="-267" y="66110"/>
                    <a:pt x="-702" y="57528"/>
                    <a:pt x="4296" y="51878"/>
                  </a:cubicBezTo>
                  <a:cubicBezTo>
                    <a:pt x="34064" y="18850"/>
                    <a:pt x="71220" y="707"/>
                    <a:pt x="108920" y="815"/>
                  </a:cubicBezTo>
                  <a:cubicBezTo>
                    <a:pt x="109028" y="815"/>
                    <a:pt x="109245" y="815"/>
                    <a:pt x="109355" y="815"/>
                  </a:cubicBezTo>
                  <a:cubicBezTo>
                    <a:pt x="146837" y="815"/>
                    <a:pt x="183776" y="18959"/>
                    <a:pt x="213543" y="51878"/>
                  </a:cubicBezTo>
                  <a:cubicBezTo>
                    <a:pt x="218542" y="57419"/>
                    <a:pt x="218107" y="66002"/>
                    <a:pt x="212566" y="71108"/>
                  </a:cubicBezTo>
                  <a:cubicBezTo>
                    <a:pt x="207025" y="76105"/>
                    <a:pt x="198443" y="75671"/>
                    <a:pt x="193336" y="70130"/>
                  </a:cubicBezTo>
                  <a:cubicBezTo>
                    <a:pt x="168891" y="42969"/>
                    <a:pt x="139014" y="28085"/>
                    <a:pt x="109355" y="28085"/>
                  </a:cubicBezTo>
                  <a:cubicBezTo>
                    <a:pt x="109245" y="28085"/>
                    <a:pt x="109028" y="28085"/>
                    <a:pt x="108920" y="28085"/>
                  </a:cubicBezTo>
                  <a:cubicBezTo>
                    <a:pt x="108811" y="28085"/>
                    <a:pt x="108594" y="28085"/>
                    <a:pt x="108485" y="28085"/>
                  </a:cubicBezTo>
                  <a:cubicBezTo>
                    <a:pt x="78825" y="28085"/>
                    <a:pt x="48948" y="42969"/>
                    <a:pt x="24503" y="70130"/>
                  </a:cubicBezTo>
                  <a:cubicBezTo>
                    <a:pt x="21787" y="73063"/>
                    <a:pt x="18094" y="74584"/>
                    <a:pt x="14400" y="74584"/>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62" name="Google Shape;2362;p187"/>
            <p:cNvSpPr/>
            <p:nvPr/>
          </p:nvSpPr>
          <p:spPr>
            <a:xfrm>
              <a:off x="9323534" y="5231467"/>
              <a:ext cx="28247" cy="336796"/>
            </a:xfrm>
            <a:custGeom>
              <a:avLst/>
              <a:gdLst/>
              <a:ahLst/>
              <a:cxnLst/>
              <a:rect l="l" t="t" r="r" b="b"/>
              <a:pathLst>
                <a:path w="28247" h="336795" extrusionOk="0">
                  <a:moveTo>
                    <a:pt x="14395" y="336633"/>
                  </a:moveTo>
                  <a:cubicBezTo>
                    <a:pt x="6898" y="336633"/>
                    <a:pt x="815" y="330549"/>
                    <a:pt x="815" y="323052"/>
                  </a:cubicBezTo>
                  <a:lnTo>
                    <a:pt x="815" y="14395"/>
                  </a:lnTo>
                  <a:cubicBezTo>
                    <a:pt x="815" y="6899"/>
                    <a:pt x="6898" y="815"/>
                    <a:pt x="14395" y="815"/>
                  </a:cubicBezTo>
                  <a:cubicBezTo>
                    <a:pt x="21892" y="815"/>
                    <a:pt x="27976" y="6899"/>
                    <a:pt x="27976" y="14395"/>
                  </a:cubicBezTo>
                  <a:lnTo>
                    <a:pt x="27976" y="323052"/>
                  </a:lnTo>
                  <a:cubicBezTo>
                    <a:pt x="27976" y="330549"/>
                    <a:pt x="21892" y="336633"/>
                    <a:pt x="14395" y="336633"/>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63" name="Google Shape;2363;p187"/>
            <p:cNvSpPr/>
            <p:nvPr/>
          </p:nvSpPr>
          <p:spPr>
            <a:xfrm>
              <a:off x="9134489" y="5494711"/>
              <a:ext cx="217287" cy="74964"/>
            </a:xfrm>
            <a:custGeom>
              <a:avLst/>
              <a:gdLst/>
              <a:ahLst/>
              <a:cxnLst/>
              <a:rect l="l" t="t" r="r" b="b"/>
              <a:pathLst>
                <a:path w="217287" h="74964" extrusionOk="0">
                  <a:moveTo>
                    <a:pt x="14400" y="74584"/>
                  </a:moveTo>
                  <a:cubicBezTo>
                    <a:pt x="11140" y="74584"/>
                    <a:pt x="7881" y="73389"/>
                    <a:pt x="5273" y="71108"/>
                  </a:cubicBezTo>
                  <a:cubicBezTo>
                    <a:pt x="-267" y="66110"/>
                    <a:pt x="-702" y="57527"/>
                    <a:pt x="4296" y="51877"/>
                  </a:cubicBezTo>
                  <a:cubicBezTo>
                    <a:pt x="33956" y="18959"/>
                    <a:pt x="71003" y="815"/>
                    <a:pt x="108485" y="815"/>
                  </a:cubicBezTo>
                  <a:cubicBezTo>
                    <a:pt x="108811" y="815"/>
                    <a:pt x="109137" y="815"/>
                    <a:pt x="109355" y="815"/>
                  </a:cubicBezTo>
                  <a:cubicBezTo>
                    <a:pt x="146837" y="815"/>
                    <a:pt x="183776" y="18959"/>
                    <a:pt x="213543" y="51877"/>
                  </a:cubicBezTo>
                  <a:cubicBezTo>
                    <a:pt x="218542" y="57418"/>
                    <a:pt x="218107" y="66001"/>
                    <a:pt x="212566" y="71108"/>
                  </a:cubicBezTo>
                  <a:cubicBezTo>
                    <a:pt x="207025" y="76105"/>
                    <a:pt x="198443" y="75671"/>
                    <a:pt x="193336" y="70130"/>
                  </a:cubicBezTo>
                  <a:cubicBezTo>
                    <a:pt x="168891" y="42969"/>
                    <a:pt x="139014" y="28085"/>
                    <a:pt x="109355" y="28085"/>
                  </a:cubicBezTo>
                  <a:cubicBezTo>
                    <a:pt x="109245" y="28085"/>
                    <a:pt x="109028" y="28085"/>
                    <a:pt x="108920" y="28085"/>
                  </a:cubicBezTo>
                  <a:cubicBezTo>
                    <a:pt x="108811" y="28085"/>
                    <a:pt x="108594" y="28085"/>
                    <a:pt x="108485" y="28085"/>
                  </a:cubicBezTo>
                  <a:cubicBezTo>
                    <a:pt x="78825" y="28085"/>
                    <a:pt x="48948" y="42969"/>
                    <a:pt x="24503" y="70130"/>
                  </a:cubicBezTo>
                  <a:cubicBezTo>
                    <a:pt x="21787" y="73063"/>
                    <a:pt x="18094" y="74584"/>
                    <a:pt x="14400" y="74584"/>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64" name="Google Shape;2364;p187"/>
            <p:cNvSpPr/>
            <p:nvPr/>
          </p:nvSpPr>
          <p:spPr>
            <a:xfrm>
              <a:off x="9134489" y="5182034"/>
              <a:ext cx="217287" cy="74964"/>
            </a:xfrm>
            <a:custGeom>
              <a:avLst/>
              <a:gdLst/>
              <a:ahLst/>
              <a:cxnLst/>
              <a:rect l="l" t="t" r="r" b="b"/>
              <a:pathLst>
                <a:path w="217287" h="74964" extrusionOk="0">
                  <a:moveTo>
                    <a:pt x="14400" y="74584"/>
                  </a:moveTo>
                  <a:cubicBezTo>
                    <a:pt x="11140" y="74584"/>
                    <a:pt x="7881" y="73389"/>
                    <a:pt x="5273" y="71108"/>
                  </a:cubicBezTo>
                  <a:cubicBezTo>
                    <a:pt x="-267" y="66110"/>
                    <a:pt x="-702" y="57528"/>
                    <a:pt x="4296" y="51878"/>
                  </a:cubicBezTo>
                  <a:cubicBezTo>
                    <a:pt x="34064" y="18850"/>
                    <a:pt x="71220" y="707"/>
                    <a:pt x="108920" y="815"/>
                  </a:cubicBezTo>
                  <a:cubicBezTo>
                    <a:pt x="109028" y="815"/>
                    <a:pt x="109245" y="815"/>
                    <a:pt x="109355" y="815"/>
                  </a:cubicBezTo>
                  <a:cubicBezTo>
                    <a:pt x="146837" y="815"/>
                    <a:pt x="183776" y="18959"/>
                    <a:pt x="213543" y="51878"/>
                  </a:cubicBezTo>
                  <a:cubicBezTo>
                    <a:pt x="218542" y="57419"/>
                    <a:pt x="218107" y="66002"/>
                    <a:pt x="212566" y="71108"/>
                  </a:cubicBezTo>
                  <a:cubicBezTo>
                    <a:pt x="207025" y="76105"/>
                    <a:pt x="198443" y="75671"/>
                    <a:pt x="193336" y="70130"/>
                  </a:cubicBezTo>
                  <a:cubicBezTo>
                    <a:pt x="168891" y="42969"/>
                    <a:pt x="139014" y="28085"/>
                    <a:pt x="109355" y="28085"/>
                  </a:cubicBezTo>
                  <a:cubicBezTo>
                    <a:pt x="109245" y="28085"/>
                    <a:pt x="109028" y="28085"/>
                    <a:pt x="108920" y="28085"/>
                  </a:cubicBezTo>
                  <a:cubicBezTo>
                    <a:pt x="108811" y="28085"/>
                    <a:pt x="108594" y="28085"/>
                    <a:pt x="108485" y="28085"/>
                  </a:cubicBezTo>
                  <a:cubicBezTo>
                    <a:pt x="78825" y="28085"/>
                    <a:pt x="48948" y="42969"/>
                    <a:pt x="24503" y="70130"/>
                  </a:cubicBezTo>
                  <a:cubicBezTo>
                    <a:pt x="21787" y="73063"/>
                    <a:pt x="18094" y="74584"/>
                    <a:pt x="14400" y="74584"/>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65" name="Google Shape;2365;p187"/>
            <p:cNvSpPr/>
            <p:nvPr/>
          </p:nvSpPr>
          <p:spPr>
            <a:xfrm>
              <a:off x="8813126" y="5266233"/>
              <a:ext cx="671418" cy="431316"/>
            </a:xfrm>
            <a:custGeom>
              <a:avLst/>
              <a:gdLst/>
              <a:ahLst/>
              <a:cxnLst/>
              <a:rect l="l" t="t" r="r" b="b"/>
              <a:pathLst>
                <a:path w="671418" h="431315" extrusionOk="0">
                  <a:moveTo>
                    <a:pt x="599985" y="431262"/>
                  </a:moveTo>
                  <a:lnTo>
                    <a:pt x="71541" y="431262"/>
                  </a:lnTo>
                  <a:cubicBezTo>
                    <a:pt x="32538" y="431262"/>
                    <a:pt x="815" y="399320"/>
                    <a:pt x="815" y="360100"/>
                  </a:cubicBezTo>
                  <a:lnTo>
                    <a:pt x="815" y="71976"/>
                  </a:lnTo>
                  <a:cubicBezTo>
                    <a:pt x="815" y="32756"/>
                    <a:pt x="32538" y="815"/>
                    <a:pt x="71541" y="815"/>
                  </a:cubicBezTo>
                  <a:lnTo>
                    <a:pt x="145745" y="815"/>
                  </a:lnTo>
                  <a:cubicBezTo>
                    <a:pt x="153242" y="815"/>
                    <a:pt x="159325" y="6899"/>
                    <a:pt x="159325" y="14395"/>
                  </a:cubicBezTo>
                  <a:cubicBezTo>
                    <a:pt x="159325" y="21892"/>
                    <a:pt x="153242" y="27976"/>
                    <a:pt x="145745" y="27976"/>
                  </a:cubicBezTo>
                  <a:lnTo>
                    <a:pt x="71541" y="27976"/>
                  </a:lnTo>
                  <a:cubicBezTo>
                    <a:pt x="47532" y="27976"/>
                    <a:pt x="27976" y="47749"/>
                    <a:pt x="27976" y="71976"/>
                  </a:cubicBezTo>
                  <a:lnTo>
                    <a:pt x="27976" y="360100"/>
                  </a:lnTo>
                  <a:cubicBezTo>
                    <a:pt x="27976" y="384436"/>
                    <a:pt x="47532" y="404101"/>
                    <a:pt x="71541" y="404101"/>
                  </a:cubicBezTo>
                  <a:lnTo>
                    <a:pt x="599985" y="404101"/>
                  </a:lnTo>
                  <a:cubicBezTo>
                    <a:pt x="623995" y="404101"/>
                    <a:pt x="643551" y="384327"/>
                    <a:pt x="643551" y="360100"/>
                  </a:cubicBezTo>
                  <a:lnTo>
                    <a:pt x="643551" y="71976"/>
                  </a:lnTo>
                  <a:cubicBezTo>
                    <a:pt x="643551" y="47640"/>
                    <a:pt x="623995" y="27976"/>
                    <a:pt x="599985" y="27976"/>
                  </a:cubicBezTo>
                  <a:lnTo>
                    <a:pt x="525890" y="27976"/>
                  </a:lnTo>
                  <a:cubicBezTo>
                    <a:pt x="518393" y="27976"/>
                    <a:pt x="512309" y="21892"/>
                    <a:pt x="512309" y="14395"/>
                  </a:cubicBezTo>
                  <a:cubicBezTo>
                    <a:pt x="512309" y="6899"/>
                    <a:pt x="518393" y="815"/>
                    <a:pt x="525890" y="815"/>
                  </a:cubicBezTo>
                  <a:lnTo>
                    <a:pt x="600093" y="815"/>
                  </a:lnTo>
                  <a:cubicBezTo>
                    <a:pt x="639097" y="815"/>
                    <a:pt x="670821" y="32756"/>
                    <a:pt x="670821" y="71976"/>
                  </a:cubicBezTo>
                  <a:lnTo>
                    <a:pt x="670821" y="360100"/>
                  </a:lnTo>
                  <a:cubicBezTo>
                    <a:pt x="670712" y="399320"/>
                    <a:pt x="638988" y="431262"/>
                    <a:pt x="599985" y="431262"/>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grpSp>
        <p:nvGrpSpPr>
          <p:cNvPr id="2366" name="Google Shape;2366;p187"/>
          <p:cNvGrpSpPr/>
          <p:nvPr/>
        </p:nvGrpSpPr>
        <p:grpSpPr>
          <a:xfrm>
            <a:off x="800530" y="2323021"/>
            <a:ext cx="460703" cy="405505"/>
            <a:chOff x="8808562" y="2788830"/>
            <a:chExt cx="680110" cy="598627"/>
          </a:xfrm>
        </p:grpSpPr>
        <p:sp>
          <p:nvSpPr>
            <p:cNvPr id="2367" name="Google Shape;2367;p187"/>
            <p:cNvSpPr/>
            <p:nvPr/>
          </p:nvSpPr>
          <p:spPr>
            <a:xfrm>
              <a:off x="9166027" y="2979310"/>
              <a:ext cx="137978" cy="137978"/>
            </a:xfrm>
            <a:custGeom>
              <a:avLst/>
              <a:gdLst/>
              <a:ahLst/>
              <a:cxnLst/>
              <a:rect l="l" t="t" r="r" b="b"/>
              <a:pathLst>
                <a:path w="137977" h="137977" extrusionOk="0">
                  <a:moveTo>
                    <a:pt x="14368" y="137570"/>
                  </a:moveTo>
                  <a:cubicBezTo>
                    <a:pt x="10891" y="137570"/>
                    <a:pt x="7415" y="136266"/>
                    <a:pt x="4808" y="133550"/>
                  </a:cubicBezTo>
                  <a:cubicBezTo>
                    <a:pt x="-516" y="128227"/>
                    <a:pt x="-516" y="119644"/>
                    <a:pt x="4808" y="114320"/>
                  </a:cubicBezTo>
                  <a:lnTo>
                    <a:pt x="114320" y="4807"/>
                  </a:lnTo>
                  <a:cubicBezTo>
                    <a:pt x="119644" y="-516"/>
                    <a:pt x="128227" y="-516"/>
                    <a:pt x="133551" y="4807"/>
                  </a:cubicBezTo>
                  <a:cubicBezTo>
                    <a:pt x="138874" y="10131"/>
                    <a:pt x="138874" y="18714"/>
                    <a:pt x="133551" y="24037"/>
                  </a:cubicBezTo>
                  <a:lnTo>
                    <a:pt x="24038" y="133550"/>
                  </a:lnTo>
                  <a:cubicBezTo>
                    <a:pt x="21322" y="136266"/>
                    <a:pt x="17845" y="137570"/>
                    <a:pt x="14368" y="137570"/>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68" name="Google Shape;2368;p187"/>
            <p:cNvSpPr/>
            <p:nvPr/>
          </p:nvSpPr>
          <p:spPr>
            <a:xfrm>
              <a:off x="9093752" y="3080973"/>
              <a:ext cx="109730" cy="109730"/>
            </a:xfrm>
            <a:custGeom>
              <a:avLst/>
              <a:gdLst/>
              <a:ahLst/>
              <a:cxnLst/>
              <a:rect l="l" t="t" r="r" b="b"/>
              <a:pathLst>
                <a:path w="109730" h="109730" extrusionOk="0">
                  <a:moveTo>
                    <a:pt x="55137" y="109459"/>
                  </a:moveTo>
                  <a:cubicBezTo>
                    <a:pt x="25151" y="109459"/>
                    <a:pt x="815" y="85122"/>
                    <a:pt x="815" y="55137"/>
                  </a:cubicBezTo>
                  <a:cubicBezTo>
                    <a:pt x="815" y="25151"/>
                    <a:pt x="25151" y="815"/>
                    <a:pt x="55137" y="815"/>
                  </a:cubicBezTo>
                  <a:cubicBezTo>
                    <a:pt x="85122" y="815"/>
                    <a:pt x="109459" y="25151"/>
                    <a:pt x="109459" y="55137"/>
                  </a:cubicBezTo>
                  <a:cubicBezTo>
                    <a:pt x="109459" y="85122"/>
                    <a:pt x="85122" y="109459"/>
                    <a:pt x="55137" y="109459"/>
                  </a:cubicBezTo>
                  <a:close/>
                  <a:moveTo>
                    <a:pt x="55137" y="27976"/>
                  </a:moveTo>
                  <a:cubicBezTo>
                    <a:pt x="40144" y="27976"/>
                    <a:pt x="27976" y="40144"/>
                    <a:pt x="27976" y="55137"/>
                  </a:cubicBezTo>
                  <a:cubicBezTo>
                    <a:pt x="27976" y="70129"/>
                    <a:pt x="40144" y="82298"/>
                    <a:pt x="55137" y="82298"/>
                  </a:cubicBezTo>
                  <a:cubicBezTo>
                    <a:pt x="70129" y="82298"/>
                    <a:pt x="82298" y="70129"/>
                    <a:pt x="82298" y="55137"/>
                  </a:cubicBezTo>
                  <a:cubicBezTo>
                    <a:pt x="82298" y="40144"/>
                    <a:pt x="70129" y="27976"/>
                    <a:pt x="55137"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69" name="Google Shape;2369;p187"/>
            <p:cNvSpPr/>
            <p:nvPr/>
          </p:nvSpPr>
          <p:spPr>
            <a:xfrm>
              <a:off x="8904060" y="2885876"/>
              <a:ext cx="61927" cy="61927"/>
            </a:xfrm>
            <a:custGeom>
              <a:avLst/>
              <a:gdLst/>
              <a:ahLst/>
              <a:cxnLst/>
              <a:rect l="l" t="t" r="r" b="b"/>
              <a:pathLst>
                <a:path w="61926" h="61926" extrusionOk="0">
                  <a:moveTo>
                    <a:pt x="47966" y="61519"/>
                  </a:moveTo>
                  <a:cubicBezTo>
                    <a:pt x="44489" y="61519"/>
                    <a:pt x="41014" y="60216"/>
                    <a:pt x="38406" y="57500"/>
                  </a:cubicBezTo>
                  <a:lnTo>
                    <a:pt x="4835" y="23929"/>
                  </a:lnTo>
                  <a:cubicBezTo>
                    <a:pt x="2228" y="21321"/>
                    <a:pt x="815" y="17845"/>
                    <a:pt x="815" y="14368"/>
                  </a:cubicBezTo>
                  <a:cubicBezTo>
                    <a:pt x="815" y="10892"/>
                    <a:pt x="2119" y="7415"/>
                    <a:pt x="4835" y="4807"/>
                  </a:cubicBezTo>
                  <a:cubicBezTo>
                    <a:pt x="10158" y="-516"/>
                    <a:pt x="18741" y="-516"/>
                    <a:pt x="24064" y="4807"/>
                  </a:cubicBezTo>
                  <a:lnTo>
                    <a:pt x="57636" y="38378"/>
                  </a:lnTo>
                  <a:cubicBezTo>
                    <a:pt x="60243" y="40986"/>
                    <a:pt x="61656" y="44462"/>
                    <a:pt x="61656" y="47939"/>
                  </a:cubicBezTo>
                  <a:cubicBezTo>
                    <a:pt x="61656" y="51416"/>
                    <a:pt x="60352" y="54892"/>
                    <a:pt x="57636" y="57500"/>
                  </a:cubicBezTo>
                  <a:cubicBezTo>
                    <a:pt x="54920" y="60216"/>
                    <a:pt x="51443" y="61519"/>
                    <a:pt x="47966" y="61519"/>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70" name="Google Shape;2370;p187"/>
            <p:cNvSpPr/>
            <p:nvPr/>
          </p:nvSpPr>
          <p:spPr>
            <a:xfrm>
              <a:off x="9135254" y="2790786"/>
              <a:ext cx="28247" cy="74964"/>
            </a:xfrm>
            <a:custGeom>
              <a:avLst/>
              <a:gdLst/>
              <a:ahLst/>
              <a:cxnLst/>
              <a:rect l="l" t="t" r="r" b="b"/>
              <a:pathLst>
                <a:path w="28247" h="74964" extrusionOk="0">
                  <a:moveTo>
                    <a:pt x="14395" y="75019"/>
                  </a:moveTo>
                  <a:cubicBezTo>
                    <a:pt x="6898" y="75019"/>
                    <a:pt x="815" y="68934"/>
                    <a:pt x="815" y="61438"/>
                  </a:cubicBezTo>
                  <a:lnTo>
                    <a:pt x="815" y="14395"/>
                  </a:lnTo>
                  <a:cubicBezTo>
                    <a:pt x="815" y="6899"/>
                    <a:pt x="6898" y="815"/>
                    <a:pt x="14395" y="815"/>
                  </a:cubicBezTo>
                  <a:cubicBezTo>
                    <a:pt x="21891" y="815"/>
                    <a:pt x="27976" y="6899"/>
                    <a:pt x="27976" y="14395"/>
                  </a:cubicBezTo>
                  <a:lnTo>
                    <a:pt x="27976" y="61438"/>
                  </a:lnTo>
                  <a:cubicBezTo>
                    <a:pt x="27976" y="68934"/>
                    <a:pt x="21891" y="75019"/>
                    <a:pt x="14395" y="75019"/>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71" name="Google Shape;2371;p187"/>
            <p:cNvSpPr/>
            <p:nvPr/>
          </p:nvSpPr>
          <p:spPr>
            <a:xfrm>
              <a:off x="9331356" y="2885876"/>
              <a:ext cx="61927" cy="61927"/>
            </a:xfrm>
            <a:custGeom>
              <a:avLst/>
              <a:gdLst/>
              <a:ahLst/>
              <a:cxnLst/>
              <a:rect l="l" t="t" r="r" b="b"/>
              <a:pathLst>
                <a:path w="61926" h="61926" extrusionOk="0">
                  <a:moveTo>
                    <a:pt x="14395" y="61519"/>
                  </a:moveTo>
                  <a:cubicBezTo>
                    <a:pt x="10918" y="61519"/>
                    <a:pt x="7442" y="60216"/>
                    <a:pt x="4835" y="57500"/>
                  </a:cubicBezTo>
                  <a:cubicBezTo>
                    <a:pt x="2227" y="54784"/>
                    <a:pt x="815" y="51416"/>
                    <a:pt x="815" y="47939"/>
                  </a:cubicBezTo>
                  <a:cubicBezTo>
                    <a:pt x="815" y="44462"/>
                    <a:pt x="2119" y="40986"/>
                    <a:pt x="4835" y="38378"/>
                  </a:cubicBezTo>
                  <a:lnTo>
                    <a:pt x="38405" y="4807"/>
                  </a:lnTo>
                  <a:cubicBezTo>
                    <a:pt x="43729" y="-516"/>
                    <a:pt x="52311" y="-516"/>
                    <a:pt x="57635" y="4807"/>
                  </a:cubicBezTo>
                  <a:cubicBezTo>
                    <a:pt x="60243" y="7415"/>
                    <a:pt x="61655" y="10892"/>
                    <a:pt x="61655" y="14368"/>
                  </a:cubicBezTo>
                  <a:cubicBezTo>
                    <a:pt x="61655" y="17845"/>
                    <a:pt x="60351" y="21321"/>
                    <a:pt x="57635" y="23929"/>
                  </a:cubicBezTo>
                  <a:lnTo>
                    <a:pt x="24064" y="57500"/>
                  </a:lnTo>
                  <a:cubicBezTo>
                    <a:pt x="21348" y="60216"/>
                    <a:pt x="17872" y="61519"/>
                    <a:pt x="14395" y="61519"/>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72" name="Google Shape;2372;p187"/>
            <p:cNvSpPr/>
            <p:nvPr/>
          </p:nvSpPr>
          <p:spPr>
            <a:xfrm>
              <a:off x="9412947" y="3116717"/>
              <a:ext cx="74964" cy="28247"/>
            </a:xfrm>
            <a:custGeom>
              <a:avLst/>
              <a:gdLst/>
              <a:ahLst/>
              <a:cxnLst/>
              <a:rect l="l" t="t" r="r" b="b"/>
              <a:pathLst>
                <a:path w="74964" h="28247" extrusionOk="0">
                  <a:moveTo>
                    <a:pt x="61112" y="27976"/>
                  </a:moveTo>
                  <a:lnTo>
                    <a:pt x="14395" y="27976"/>
                  </a:lnTo>
                  <a:cubicBezTo>
                    <a:pt x="6900" y="27976"/>
                    <a:pt x="815" y="21892"/>
                    <a:pt x="815" y="14395"/>
                  </a:cubicBezTo>
                  <a:cubicBezTo>
                    <a:pt x="815" y="6899"/>
                    <a:pt x="6900" y="815"/>
                    <a:pt x="14395" y="815"/>
                  </a:cubicBezTo>
                  <a:lnTo>
                    <a:pt x="61112" y="815"/>
                  </a:lnTo>
                  <a:cubicBezTo>
                    <a:pt x="68609" y="815"/>
                    <a:pt x="74693" y="6899"/>
                    <a:pt x="74693" y="14395"/>
                  </a:cubicBezTo>
                  <a:cubicBezTo>
                    <a:pt x="74693" y="21892"/>
                    <a:pt x="68609" y="27976"/>
                    <a:pt x="61112"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73" name="Google Shape;2373;p187"/>
            <p:cNvSpPr/>
            <p:nvPr/>
          </p:nvSpPr>
          <p:spPr>
            <a:xfrm>
              <a:off x="8809323" y="3116717"/>
              <a:ext cx="74964" cy="28247"/>
            </a:xfrm>
            <a:custGeom>
              <a:avLst/>
              <a:gdLst/>
              <a:ahLst/>
              <a:cxnLst/>
              <a:rect l="l" t="t" r="r" b="b"/>
              <a:pathLst>
                <a:path w="74964" h="28247" extrusionOk="0">
                  <a:moveTo>
                    <a:pt x="61112" y="27976"/>
                  </a:moveTo>
                  <a:lnTo>
                    <a:pt x="14395" y="27976"/>
                  </a:lnTo>
                  <a:cubicBezTo>
                    <a:pt x="6898" y="27976"/>
                    <a:pt x="815" y="21892"/>
                    <a:pt x="815" y="14395"/>
                  </a:cubicBezTo>
                  <a:cubicBezTo>
                    <a:pt x="815" y="6899"/>
                    <a:pt x="6898" y="815"/>
                    <a:pt x="14395" y="815"/>
                  </a:cubicBezTo>
                  <a:lnTo>
                    <a:pt x="61112" y="815"/>
                  </a:lnTo>
                  <a:cubicBezTo>
                    <a:pt x="68608" y="815"/>
                    <a:pt x="74693" y="6899"/>
                    <a:pt x="74693" y="14395"/>
                  </a:cubicBezTo>
                  <a:cubicBezTo>
                    <a:pt x="74693" y="21892"/>
                    <a:pt x="68608" y="27976"/>
                    <a:pt x="61112"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74" name="Google Shape;2374;p187"/>
            <p:cNvSpPr/>
            <p:nvPr/>
          </p:nvSpPr>
          <p:spPr>
            <a:xfrm>
              <a:off x="8808562" y="2788830"/>
              <a:ext cx="680110" cy="598627"/>
            </a:xfrm>
            <a:custGeom>
              <a:avLst/>
              <a:gdLst/>
              <a:ahLst/>
              <a:cxnLst/>
              <a:rect l="l" t="t" r="r" b="b"/>
              <a:pathLst>
                <a:path w="680109" h="598626" extrusionOk="0">
                  <a:moveTo>
                    <a:pt x="556528" y="597812"/>
                  </a:moveTo>
                  <a:cubicBezTo>
                    <a:pt x="553268" y="597812"/>
                    <a:pt x="550117" y="596726"/>
                    <a:pt x="547510" y="594444"/>
                  </a:cubicBezTo>
                  <a:cubicBezTo>
                    <a:pt x="490363" y="543708"/>
                    <a:pt x="416812" y="515895"/>
                    <a:pt x="340327" y="515895"/>
                  </a:cubicBezTo>
                  <a:cubicBezTo>
                    <a:pt x="263841" y="515895"/>
                    <a:pt x="190290" y="543816"/>
                    <a:pt x="133143" y="594444"/>
                  </a:cubicBezTo>
                  <a:cubicBezTo>
                    <a:pt x="128037" y="599007"/>
                    <a:pt x="120214" y="599007"/>
                    <a:pt x="115108" y="594444"/>
                  </a:cubicBezTo>
                  <a:cubicBezTo>
                    <a:pt x="79473" y="562829"/>
                    <a:pt x="51443" y="525021"/>
                    <a:pt x="31670" y="481998"/>
                  </a:cubicBezTo>
                  <a:cubicBezTo>
                    <a:pt x="11136" y="437454"/>
                    <a:pt x="815" y="389759"/>
                    <a:pt x="815" y="340327"/>
                  </a:cubicBezTo>
                  <a:cubicBezTo>
                    <a:pt x="815" y="249609"/>
                    <a:pt x="36124" y="164432"/>
                    <a:pt x="100224" y="100224"/>
                  </a:cubicBezTo>
                  <a:cubicBezTo>
                    <a:pt x="164324" y="36016"/>
                    <a:pt x="249609" y="815"/>
                    <a:pt x="340327" y="815"/>
                  </a:cubicBezTo>
                  <a:cubicBezTo>
                    <a:pt x="431044" y="815"/>
                    <a:pt x="516221" y="36124"/>
                    <a:pt x="580429" y="100224"/>
                  </a:cubicBezTo>
                  <a:cubicBezTo>
                    <a:pt x="644637" y="164324"/>
                    <a:pt x="679838" y="249609"/>
                    <a:pt x="679838" y="340327"/>
                  </a:cubicBezTo>
                  <a:cubicBezTo>
                    <a:pt x="679838" y="389759"/>
                    <a:pt x="669409" y="437454"/>
                    <a:pt x="648983" y="481998"/>
                  </a:cubicBezTo>
                  <a:cubicBezTo>
                    <a:pt x="629211" y="525021"/>
                    <a:pt x="601071" y="562829"/>
                    <a:pt x="565545" y="594444"/>
                  </a:cubicBezTo>
                  <a:cubicBezTo>
                    <a:pt x="562938" y="596617"/>
                    <a:pt x="559679" y="597812"/>
                    <a:pt x="556528" y="597812"/>
                  </a:cubicBezTo>
                  <a:close/>
                  <a:moveTo>
                    <a:pt x="340327" y="488625"/>
                  </a:moveTo>
                  <a:cubicBezTo>
                    <a:pt x="419311" y="488625"/>
                    <a:pt x="495470" y="516003"/>
                    <a:pt x="556202" y="566088"/>
                  </a:cubicBezTo>
                  <a:cubicBezTo>
                    <a:pt x="617694" y="507312"/>
                    <a:pt x="652677" y="425612"/>
                    <a:pt x="652677" y="340327"/>
                  </a:cubicBezTo>
                  <a:cubicBezTo>
                    <a:pt x="652677" y="168126"/>
                    <a:pt x="512527" y="27976"/>
                    <a:pt x="340327" y="27976"/>
                  </a:cubicBezTo>
                  <a:cubicBezTo>
                    <a:pt x="168126" y="27976"/>
                    <a:pt x="27976" y="168126"/>
                    <a:pt x="27976" y="340327"/>
                  </a:cubicBezTo>
                  <a:cubicBezTo>
                    <a:pt x="27976" y="425612"/>
                    <a:pt x="62959" y="507312"/>
                    <a:pt x="124451" y="566088"/>
                  </a:cubicBezTo>
                  <a:cubicBezTo>
                    <a:pt x="185183" y="516003"/>
                    <a:pt x="261342" y="488625"/>
                    <a:pt x="340327" y="488625"/>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grpSp>
        <p:nvGrpSpPr>
          <p:cNvPr id="2375" name="Google Shape;2375;p187"/>
          <p:cNvGrpSpPr/>
          <p:nvPr/>
        </p:nvGrpSpPr>
        <p:grpSpPr>
          <a:xfrm>
            <a:off x="-313871" y="5671062"/>
            <a:ext cx="398441" cy="461209"/>
            <a:chOff x="283019" y="10047394"/>
            <a:chExt cx="634479" cy="734432"/>
          </a:xfrm>
        </p:grpSpPr>
        <p:sp>
          <p:nvSpPr>
            <p:cNvPr id="2376" name="Google Shape;2376;p187"/>
            <p:cNvSpPr/>
            <p:nvPr/>
          </p:nvSpPr>
          <p:spPr>
            <a:xfrm>
              <a:off x="597052" y="10173997"/>
              <a:ext cx="111903" cy="111903"/>
            </a:xfrm>
            <a:custGeom>
              <a:avLst/>
              <a:gdLst/>
              <a:ahLst/>
              <a:cxnLst/>
              <a:rect l="l" t="t" r="r" b="b"/>
              <a:pathLst>
                <a:path w="111903" h="111903" extrusionOk="0">
                  <a:moveTo>
                    <a:pt x="56440" y="112066"/>
                  </a:moveTo>
                  <a:cubicBezTo>
                    <a:pt x="25803" y="112066"/>
                    <a:pt x="815" y="87078"/>
                    <a:pt x="815" y="56441"/>
                  </a:cubicBezTo>
                  <a:cubicBezTo>
                    <a:pt x="815" y="25803"/>
                    <a:pt x="25803" y="815"/>
                    <a:pt x="56440" y="815"/>
                  </a:cubicBezTo>
                  <a:cubicBezTo>
                    <a:pt x="87078" y="815"/>
                    <a:pt x="112066" y="25803"/>
                    <a:pt x="112066" y="56441"/>
                  </a:cubicBezTo>
                  <a:cubicBezTo>
                    <a:pt x="112066" y="87078"/>
                    <a:pt x="87078" y="112066"/>
                    <a:pt x="56440" y="112066"/>
                  </a:cubicBezTo>
                  <a:close/>
                  <a:moveTo>
                    <a:pt x="56440" y="27976"/>
                  </a:moveTo>
                  <a:cubicBezTo>
                    <a:pt x="40796" y="27976"/>
                    <a:pt x="27976" y="40796"/>
                    <a:pt x="27976" y="56441"/>
                  </a:cubicBezTo>
                  <a:cubicBezTo>
                    <a:pt x="27976" y="72194"/>
                    <a:pt x="40687" y="84906"/>
                    <a:pt x="56440" y="84906"/>
                  </a:cubicBezTo>
                  <a:cubicBezTo>
                    <a:pt x="72194" y="84906"/>
                    <a:pt x="84905" y="72086"/>
                    <a:pt x="84905" y="56441"/>
                  </a:cubicBezTo>
                  <a:cubicBezTo>
                    <a:pt x="84905" y="40687"/>
                    <a:pt x="72085" y="27976"/>
                    <a:pt x="56440"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77" name="Google Shape;2377;p187"/>
            <p:cNvSpPr/>
            <p:nvPr/>
          </p:nvSpPr>
          <p:spPr>
            <a:xfrm>
              <a:off x="381503" y="10328706"/>
              <a:ext cx="111903" cy="111903"/>
            </a:xfrm>
            <a:custGeom>
              <a:avLst/>
              <a:gdLst/>
              <a:ahLst/>
              <a:cxnLst/>
              <a:rect l="l" t="t" r="r" b="b"/>
              <a:pathLst>
                <a:path w="111903" h="111903" extrusionOk="0">
                  <a:moveTo>
                    <a:pt x="56440" y="112065"/>
                  </a:moveTo>
                  <a:cubicBezTo>
                    <a:pt x="25803" y="112065"/>
                    <a:pt x="815" y="87077"/>
                    <a:pt x="815" y="56441"/>
                  </a:cubicBezTo>
                  <a:cubicBezTo>
                    <a:pt x="815" y="25803"/>
                    <a:pt x="25803" y="815"/>
                    <a:pt x="56440" y="815"/>
                  </a:cubicBezTo>
                  <a:cubicBezTo>
                    <a:pt x="87078" y="815"/>
                    <a:pt x="112066" y="25803"/>
                    <a:pt x="112066" y="56441"/>
                  </a:cubicBezTo>
                  <a:cubicBezTo>
                    <a:pt x="112066" y="87077"/>
                    <a:pt x="87187" y="112065"/>
                    <a:pt x="56440" y="112065"/>
                  </a:cubicBezTo>
                  <a:close/>
                  <a:moveTo>
                    <a:pt x="56440" y="27866"/>
                  </a:moveTo>
                  <a:cubicBezTo>
                    <a:pt x="40796" y="27866"/>
                    <a:pt x="27976" y="40687"/>
                    <a:pt x="27976" y="56331"/>
                  </a:cubicBezTo>
                  <a:cubicBezTo>
                    <a:pt x="27976" y="72085"/>
                    <a:pt x="40687" y="84796"/>
                    <a:pt x="56440" y="84796"/>
                  </a:cubicBezTo>
                  <a:cubicBezTo>
                    <a:pt x="72194" y="84796"/>
                    <a:pt x="84905" y="71976"/>
                    <a:pt x="84905" y="56331"/>
                  </a:cubicBezTo>
                  <a:cubicBezTo>
                    <a:pt x="84905" y="40687"/>
                    <a:pt x="72194" y="27866"/>
                    <a:pt x="56440" y="2786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78" name="Google Shape;2378;p187"/>
            <p:cNvSpPr/>
            <p:nvPr/>
          </p:nvSpPr>
          <p:spPr>
            <a:xfrm>
              <a:off x="283019" y="10047394"/>
              <a:ext cx="634479" cy="734432"/>
            </a:xfrm>
            <a:custGeom>
              <a:avLst/>
              <a:gdLst/>
              <a:ahLst/>
              <a:cxnLst/>
              <a:rect l="l" t="t" r="r" b="b"/>
              <a:pathLst>
                <a:path w="634479" h="734431" extrusionOk="0">
                  <a:moveTo>
                    <a:pt x="400459" y="733759"/>
                  </a:moveTo>
                  <a:lnTo>
                    <a:pt x="120484" y="733759"/>
                  </a:lnTo>
                  <a:cubicBezTo>
                    <a:pt x="113422" y="733759"/>
                    <a:pt x="107447" y="728327"/>
                    <a:pt x="106904" y="721156"/>
                  </a:cubicBezTo>
                  <a:cubicBezTo>
                    <a:pt x="106686" y="718875"/>
                    <a:pt x="89195" y="491374"/>
                    <a:pt x="50518" y="424124"/>
                  </a:cubicBezTo>
                  <a:cubicBezTo>
                    <a:pt x="50409" y="423907"/>
                    <a:pt x="50300" y="423689"/>
                    <a:pt x="50192" y="423581"/>
                  </a:cubicBezTo>
                  <a:cubicBezTo>
                    <a:pt x="12166" y="349160"/>
                    <a:pt x="-4022" y="280497"/>
                    <a:pt x="2062" y="219547"/>
                  </a:cubicBezTo>
                  <a:cubicBezTo>
                    <a:pt x="7603" y="164466"/>
                    <a:pt x="30636" y="117532"/>
                    <a:pt x="70725" y="79832"/>
                  </a:cubicBezTo>
                  <a:cubicBezTo>
                    <a:pt x="117659" y="35831"/>
                    <a:pt x="185236" y="8235"/>
                    <a:pt x="260960" y="2043"/>
                  </a:cubicBezTo>
                  <a:cubicBezTo>
                    <a:pt x="333969" y="-3824"/>
                    <a:pt x="407412" y="11495"/>
                    <a:pt x="462495" y="44305"/>
                  </a:cubicBezTo>
                  <a:cubicBezTo>
                    <a:pt x="503671" y="68750"/>
                    <a:pt x="534308" y="102755"/>
                    <a:pt x="551257" y="142410"/>
                  </a:cubicBezTo>
                  <a:cubicBezTo>
                    <a:pt x="569726" y="185760"/>
                    <a:pt x="572225" y="235518"/>
                    <a:pt x="558753" y="290058"/>
                  </a:cubicBezTo>
                  <a:cubicBezTo>
                    <a:pt x="566358" y="304833"/>
                    <a:pt x="601124" y="361545"/>
                    <a:pt x="632631" y="411521"/>
                  </a:cubicBezTo>
                  <a:cubicBezTo>
                    <a:pt x="634695" y="414780"/>
                    <a:pt x="635238" y="418692"/>
                    <a:pt x="634260" y="422385"/>
                  </a:cubicBezTo>
                  <a:cubicBezTo>
                    <a:pt x="633283" y="426080"/>
                    <a:pt x="630675" y="429122"/>
                    <a:pt x="627307" y="430859"/>
                  </a:cubicBezTo>
                  <a:lnTo>
                    <a:pt x="592324" y="448460"/>
                  </a:lnTo>
                  <a:cubicBezTo>
                    <a:pt x="585914" y="457043"/>
                    <a:pt x="561252" y="494200"/>
                    <a:pt x="565597" y="549281"/>
                  </a:cubicBezTo>
                  <a:cubicBezTo>
                    <a:pt x="567988" y="580028"/>
                    <a:pt x="553538" y="606319"/>
                    <a:pt x="524747" y="623159"/>
                  </a:cubicBezTo>
                  <a:cubicBezTo>
                    <a:pt x="494979" y="640651"/>
                    <a:pt x="454455" y="644344"/>
                    <a:pt x="424035" y="634023"/>
                  </a:cubicBezTo>
                  <a:lnTo>
                    <a:pt x="413931" y="721591"/>
                  </a:lnTo>
                  <a:cubicBezTo>
                    <a:pt x="413170" y="728653"/>
                    <a:pt x="407304" y="733759"/>
                    <a:pt x="400459" y="733759"/>
                  </a:cubicBezTo>
                  <a:close/>
                  <a:moveTo>
                    <a:pt x="132978" y="706598"/>
                  </a:moveTo>
                  <a:lnTo>
                    <a:pt x="388291" y="706598"/>
                  </a:lnTo>
                  <a:lnTo>
                    <a:pt x="399155" y="612186"/>
                  </a:lnTo>
                  <a:cubicBezTo>
                    <a:pt x="399699" y="607515"/>
                    <a:pt x="402632" y="603387"/>
                    <a:pt x="406978" y="601430"/>
                  </a:cubicBezTo>
                  <a:cubicBezTo>
                    <a:pt x="411323" y="599475"/>
                    <a:pt x="416321" y="599800"/>
                    <a:pt x="420232" y="602517"/>
                  </a:cubicBezTo>
                  <a:cubicBezTo>
                    <a:pt x="442070" y="617183"/>
                    <a:pt x="483680" y="615989"/>
                    <a:pt x="511058" y="599910"/>
                  </a:cubicBezTo>
                  <a:cubicBezTo>
                    <a:pt x="524639" y="591979"/>
                    <a:pt x="540501" y="577095"/>
                    <a:pt x="538545" y="551672"/>
                  </a:cubicBezTo>
                  <a:cubicBezTo>
                    <a:pt x="532678" y="477033"/>
                    <a:pt x="571573" y="430969"/>
                    <a:pt x="573203" y="429122"/>
                  </a:cubicBezTo>
                  <a:cubicBezTo>
                    <a:pt x="574398" y="427818"/>
                    <a:pt x="575810" y="426623"/>
                    <a:pt x="577331" y="425862"/>
                  </a:cubicBezTo>
                  <a:lnTo>
                    <a:pt x="601667" y="413586"/>
                  </a:lnTo>
                  <a:cubicBezTo>
                    <a:pt x="594171" y="401635"/>
                    <a:pt x="582437" y="382731"/>
                    <a:pt x="570812" y="363827"/>
                  </a:cubicBezTo>
                  <a:cubicBezTo>
                    <a:pt x="559513" y="345466"/>
                    <a:pt x="550605" y="330691"/>
                    <a:pt x="544303" y="319826"/>
                  </a:cubicBezTo>
                  <a:cubicBezTo>
                    <a:pt x="531592" y="298206"/>
                    <a:pt x="529636" y="294186"/>
                    <a:pt x="531375" y="287777"/>
                  </a:cubicBezTo>
                  <a:cubicBezTo>
                    <a:pt x="556254" y="192496"/>
                    <a:pt x="526812" y="114380"/>
                    <a:pt x="448588" y="67881"/>
                  </a:cubicBezTo>
                  <a:cubicBezTo>
                    <a:pt x="340705" y="3673"/>
                    <a:pt x="176110" y="18340"/>
                    <a:pt x="89303" y="99823"/>
                  </a:cubicBezTo>
                  <a:cubicBezTo>
                    <a:pt x="13470" y="170984"/>
                    <a:pt x="8146" y="281474"/>
                    <a:pt x="74311" y="411087"/>
                  </a:cubicBezTo>
                  <a:cubicBezTo>
                    <a:pt x="110815" y="474860"/>
                    <a:pt x="128741" y="656622"/>
                    <a:pt x="132978" y="706598"/>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79" name="Google Shape;2379;p187"/>
            <p:cNvSpPr/>
            <p:nvPr/>
          </p:nvSpPr>
          <p:spPr>
            <a:xfrm>
              <a:off x="559787" y="10376183"/>
              <a:ext cx="140150" cy="218374"/>
            </a:xfrm>
            <a:custGeom>
              <a:avLst/>
              <a:gdLst/>
              <a:ahLst/>
              <a:cxnLst/>
              <a:rect l="l" t="t" r="r" b="b"/>
              <a:pathLst>
                <a:path w="140150" h="218373" extrusionOk="0">
                  <a:moveTo>
                    <a:pt x="63285" y="218102"/>
                  </a:moveTo>
                  <a:lnTo>
                    <a:pt x="14395" y="218102"/>
                  </a:lnTo>
                  <a:cubicBezTo>
                    <a:pt x="6899" y="218102"/>
                    <a:pt x="815" y="212018"/>
                    <a:pt x="815" y="204522"/>
                  </a:cubicBezTo>
                  <a:cubicBezTo>
                    <a:pt x="815" y="197025"/>
                    <a:pt x="6899" y="190941"/>
                    <a:pt x="14395" y="190941"/>
                  </a:cubicBezTo>
                  <a:lnTo>
                    <a:pt x="49705" y="190941"/>
                  </a:lnTo>
                  <a:lnTo>
                    <a:pt x="49705" y="14395"/>
                  </a:lnTo>
                  <a:cubicBezTo>
                    <a:pt x="49705" y="6898"/>
                    <a:pt x="55789" y="815"/>
                    <a:pt x="63285" y="815"/>
                  </a:cubicBezTo>
                  <a:lnTo>
                    <a:pt x="126298" y="815"/>
                  </a:lnTo>
                  <a:cubicBezTo>
                    <a:pt x="133795" y="815"/>
                    <a:pt x="139879" y="6898"/>
                    <a:pt x="139879" y="14395"/>
                  </a:cubicBezTo>
                  <a:cubicBezTo>
                    <a:pt x="139879" y="21891"/>
                    <a:pt x="133795" y="27976"/>
                    <a:pt x="126298" y="27976"/>
                  </a:cubicBezTo>
                  <a:lnTo>
                    <a:pt x="76865" y="27976"/>
                  </a:lnTo>
                  <a:lnTo>
                    <a:pt x="76865" y="204522"/>
                  </a:lnTo>
                  <a:cubicBezTo>
                    <a:pt x="76865" y="212018"/>
                    <a:pt x="70781" y="218102"/>
                    <a:pt x="63285" y="218102"/>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80" name="Google Shape;2380;p187"/>
            <p:cNvSpPr/>
            <p:nvPr/>
          </p:nvSpPr>
          <p:spPr>
            <a:xfrm>
              <a:off x="672994" y="10333486"/>
              <a:ext cx="111903" cy="111903"/>
            </a:xfrm>
            <a:custGeom>
              <a:avLst/>
              <a:gdLst/>
              <a:ahLst/>
              <a:cxnLst/>
              <a:rect l="l" t="t" r="r" b="b"/>
              <a:pathLst>
                <a:path w="111903" h="111903" extrusionOk="0">
                  <a:moveTo>
                    <a:pt x="56440" y="112066"/>
                  </a:moveTo>
                  <a:cubicBezTo>
                    <a:pt x="25803" y="112066"/>
                    <a:pt x="815" y="87078"/>
                    <a:pt x="815" y="56441"/>
                  </a:cubicBezTo>
                  <a:cubicBezTo>
                    <a:pt x="815" y="25803"/>
                    <a:pt x="25803" y="815"/>
                    <a:pt x="56440" y="815"/>
                  </a:cubicBezTo>
                  <a:cubicBezTo>
                    <a:pt x="87078" y="815"/>
                    <a:pt x="112066" y="25803"/>
                    <a:pt x="112066" y="56441"/>
                  </a:cubicBezTo>
                  <a:cubicBezTo>
                    <a:pt x="112066" y="87078"/>
                    <a:pt x="87078" y="112066"/>
                    <a:pt x="56440" y="112066"/>
                  </a:cubicBezTo>
                  <a:close/>
                  <a:moveTo>
                    <a:pt x="56440" y="27976"/>
                  </a:moveTo>
                  <a:cubicBezTo>
                    <a:pt x="40687" y="27976"/>
                    <a:pt x="27976" y="40797"/>
                    <a:pt x="27976" y="56441"/>
                  </a:cubicBezTo>
                  <a:cubicBezTo>
                    <a:pt x="27976" y="72194"/>
                    <a:pt x="40796" y="84906"/>
                    <a:pt x="56440" y="84906"/>
                  </a:cubicBezTo>
                  <a:cubicBezTo>
                    <a:pt x="72085" y="84906"/>
                    <a:pt x="84905" y="72086"/>
                    <a:pt x="84905" y="56441"/>
                  </a:cubicBezTo>
                  <a:cubicBezTo>
                    <a:pt x="84905" y="40687"/>
                    <a:pt x="72085" y="27976"/>
                    <a:pt x="56440"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81" name="Google Shape;2381;p187"/>
            <p:cNvSpPr/>
            <p:nvPr/>
          </p:nvSpPr>
          <p:spPr>
            <a:xfrm>
              <a:off x="452365" y="10400220"/>
              <a:ext cx="66273" cy="372648"/>
            </a:xfrm>
            <a:custGeom>
              <a:avLst/>
              <a:gdLst/>
              <a:ahLst/>
              <a:cxnLst/>
              <a:rect l="l" t="t" r="r" b="b"/>
              <a:pathLst>
                <a:path w="66272" h="372648" extrusionOk="0">
                  <a:moveTo>
                    <a:pt x="52285" y="372241"/>
                  </a:moveTo>
                  <a:cubicBezTo>
                    <a:pt x="44788" y="372241"/>
                    <a:pt x="38704" y="366156"/>
                    <a:pt x="38704" y="358661"/>
                  </a:cubicBezTo>
                  <a:lnTo>
                    <a:pt x="38704" y="57826"/>
                  </a:lnTo>
                  <a:lnTo>
                    <a:pt x="4807" y="24038"/>
                  </a:lnTo>
                  <a:cubicBezTo>
                    <a:pt x="-516" y="18714"/>
                    <a:pt x="-516" y="10131"/>
                    <a:pt x="4807" y="4808"/>
                  </a:cubicBezTo>
                  <a:cubicBezTo>
                    <a:pt x="10131" y="-516"/>
                    <a:pt x="18714" y="-516"/>
                    <a:pt x="24037" y="4808"/>
                  </a:cubicBezTo>
                  <a:lnTo>
                    <a:pt x="61954" y="42616"/>
                  </a:lnTo>
                  <a:cubicBezTo>
                    <a:pt x="64562" y="45114"/>
                    <a:pt x="65974" y="48591"/>
                    <a:pt x="65974" y="52176"/>
                  </a:cubicBezTo>
                  <a:lnTo>
                    <a:pt x="65974" y="358661"/>
                  </a:lnTo>
                  <a:cubicBezTo>
                    <a:pt x="65865" y="366156"/>
                    <a:pt x="59781" y="372241"/>
                    <a:pt x="52285" y="372241"/>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82" name="Google Shape;2382;p187"/>
            <p:cNvSpPr/>
            <p:nvPr/>
          </p:nvSpPr>
          <p:spPr>
            <a:xfrm>
              <a:off x="548923" y="10247467"/>
              <a:ext cx="88001" cy="529095"/>
            </a:xfrm>
            <a:custGeom>
              <a:avLst/>
              <a:gdLst/>
              <a:ahLst/>
              <a:cxnLst/>
              <a:rect l="l" t="t" r="r" b="b"/>
              <a:pathLst>
                <a:path w="88001" h="529094" extrusionOk="0">
                  <a:moveTo>
                    <a:pt x="14395" y="529340"/>
                  </a:moveTo>
                  <a:cubicBezTo>
                    <a:pt x="6899" y="529340"/>
                    <a:pt x="815" y="523255"/>
                    <a:pt x="815" y="515759"/>
                  </a:cubicBezTo>
                  <a:lnTo>
                    <a:pt x="815" y="74013"/>
                  </a:lnTo>
                  <a:cubicBezTo>
                    <a:pt x="815" y="70428"/>
                    <a:pt x="2227" y="66951"/>
                    <a:pt x="4835" y="64453"/>
                  </a:cubicBezTo>
                  <a:lnTo>
                    <a:pt x="64480" y="4807"/>
                  </a:lnTo>
                  <a:cubicBezTo>
                    <a:pt x="69804" y="-516"/>
                    <a:pt x="78386" y="-516"/>
                    <a:pt x="83710" y="4807"/>
                  </a:cubicBezTo>
                  <a:cubicBezTo>
                    <a:pt x="89034" y="10131"/>
                    <a:pt x="89034" y="18714"/>
                    <a:pt x="83710" y="24037"/>
                  </a:cubicBezTo>
                  <a:lnTo>
                    <a:pt x="27976" y="79771"/>
                  </a:lnTo>
                  <a:lnTo>
                    <a:pt x="27976" y="515868"/>
                  </a:lnTo>
                  <a:cubicBezTo>
                    <a:pt x="27976" y="523255"/>
                    <a:pt x="21892" y="529340"/>
                    <a:pt x="14395" y="529340"/>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grpSp>
        <p:nvGrpSpPr>
          <p:cNvPr id="2383" name="Google Shape;2383;p187"/>
          <p:cNvGrpSpPr/>
          <p:nvPr/>
        </p:nvGrpSpPr>
        <p:grpSpPr>
          <a:xfrm>
            <a:off x="1566867" y="-70511"/>
            <a:ext cx="281465" cy="479271"/>
            <a:chOff x="5269493" y="278834"/>
            <a:chExt cx="431316" cy="734432"/>
          </a:xfrm>
        </p:grpSpPr>
        <p:sp>
          <p:nvSpPr>
            <p:cNvPr id="2384" name="Google Shape;2384;p187"/>
            <p:cNvSpPr/>
            <p:nvPr/>
          </p:nvSpPr>
          <p:spPr>
            <a:xfrm>
              <a:off x="5269493" y="278834"/>
              <a:ext cx="431316" cy="734432"/>
            </a:xfrm>
            <a:custGeom>
              <a:avLst/>
              <a:gdLst/>
              <a:ahLst/>
              <a:cxnLst/>
              <a:rect l="l" t="t" r="r" b="b"/>
              <a:pathLst>
                <a:path w="431315" h="734431" extrusionOk="0">
                  <a:moveTo>
                    <a:pt x="367053" y="734160"/>
                  </a:moveTo>
                  <a:lnTo>
                    <a:pt x="64806" y="734160"/>
                  </a:lnTo>
                  <a:cubicBezTo>
                    <a:pt x="29497" y="734160"/>
                    <a:pt x="815" y="705478"/>
                    <a:pt x="815" y="670169"/>
                  </a:cubicBezTo>
                  <a:lnTo>
                    <a:pt x="815" y="64806"/>
                  </a:lnTo>
                  <a:cubicBezTo>
                    <a:pt x="815" y="29497"/>
                    <a:pt x="29497" y="815"/>
                    <a:pt x="64806" y="815"/>
                  </a:cubicBezTo>
                  <a:lnTo>
                    <a:pt x="367053" y="815"/>
                  </a:lnTo>
                  <a:cubicBezTo>
                    <a:pt x="402362" y="815"/>
                    <a:pt x="431044" y="29497"/>
                    <a:pt x="431044" y="64806"/>
                  </a:cubicBezTo>
                  <a:lnTo>
                    <a:pt x="431044" y="670169"/>
                  </a:lnTo>
                  <a:cubicBezTo>
                    <a:pt x="431044" y="705478"/>
                    <a:pt x="402362" y="734160"/>
                    <a:pt x="367053" y="734160"/>
                  </a:cubicBezTo>
                  <a:close/>
                  <a:moveTo>
                    <a:pt x="64806" y="27976"/>
                  </a:moveTo>
                  <a:cubicBezTo>
                    <a:pt x="44490" y="27976"/>
                    <a:pt x="27976" y="44490"/>
                    <a:pt x="27976" y="64806"/>
                  </a:cubicBezTo>
                  <a:lnTo>
                    <a:pt x="27976" y="670169"/>
                  </a:lnTo>
                  <a:cubicBezTo>
                    <a:pt x="27976" y="690485"/>
                    <a:pt x="44490" y="706999"/>
                    <a:pt x="64806" y="706999"/>
                  </a:cubicBezTo>
                  <a:lnTo>
                    <a:pt x="367053" y="706999"/>
                  </a:lnTo>
                  <a:cubicBezTo>
                    <a:pt x="387369" y="706999"/>
                    <a:pt x="403883" y="690485"/>
                    <a:pt x="403883" y="670169"/>
                  </a:cubicBezTo>
                  <a:lnTo>
                    <a:pt x="403883" y="64806"/>
                  </a:lnTo>
                  <a:cubicBezTo>
                    <a:pt x="403883" y="44490"/>
                    <a:pt x="387369" y="27976"/>
                    <a:pt x="367053" y="27976"/>
                  </a:cubicBezTo>
                  <a:lnTo>
                    <a:pt x="64806" y="27976"/>
                  </a:ln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85" name="Google Shape;2385;p187"/>
            <p:cNvSpPr/>
            <p:nvPr/>
          </p:nvSpPr>
          <p:spPr>
            <a:xfrm>
              <a:off x="5269493" y="864424"/>
              <a:ext cx="431316" cy="28247"/>
            </a:xfrm>
            <a:custGeom>
              <a:avLst/>
              <a:gdLst/>
              <a:ahLst/>
              <a:cxnLst/>
              <a:rect l="l" t="t" r="r" b="b"/>
              <a:pathLst>
                <a:path w="431315" h="28247" extrusionOk="0">
                  <a:moveTo>
                    <a:pt x="417464" y="27976"/>
                  </a:moveTo>
                  <a:lnTo>
                    <a:pt x="14395" y="27976"/>
                  </a:lnTo>
                  <a:cubicBezTo>
                    <a:pt x="6899" y="27976"/>
                    <a:pt x="815" y="21892"/>
                    <a:pt x="815" y="14395"/>
                  </a:cubicBezTo>
                  <a:cubicBezTo>
                    <a:pt x="815" y="6899"/>
                    <a:pt x="6899" y="815"/>
                    <a:pt x="14395" y="815"/>
                  </a:cubicBezTo>
                  <a:lnTo>
                    <a:pt x="417464" y="815"/>
                  </a:lnTo>
                  <a:cubicBezTo>
                    <a:pt x="424960" y="815"/>
                    <a:pt x="431044" y="6899"/>
                    <a:pt x="431044" y="14395"/>
                  </a:cubicBezTo>
                  <a:cubicBezTo>
                    <a:pt x="431044" y="21892"/>
                    <a:pt x="424960" y="27976"/>
                    <a:pt x="41746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86" name="Google Shape;2386;p187"/>
            <p:cNvSpPr/>
            <p:nvPr/>
          </p:nvSpPr>
          <p:spPr>
            <a:xfrm>
              <a:off x="5269493" y="385305"/>
              <a:ext cx="431316" cy="28247"/>
            </a:xfrm>
            <a:custGeom>
              <a:avLst/>
              <a:gdLst/>
              <a:ahLst/>
              <a:cxnLst/>
              <a:rect l="l" t="t" r="r" b="b"/>
              <a:pathLst>
                <a:path w="431315" h="28247" extrusionOk="0">
                  <a:moveTo>
                    <a:pt x="417464" y="27976"/>
                  </a:moveTo>
                  <a:lnTo>
                    <a:pt x="14395" y="27976"/>
                  </a:lnTo>
                  <a:cubicBezTo>
                    <a:pt x="6899" y="27976"/>
                    <a:pt x="815" y="21892"/>
                    <a:pt x="815" y="14395"/>
                  </a:cubicBezTo>
                  <a:cubicBezTo>
                    <a:pt x="815" y="6899"/>
                    <a:pt x="6899" y="815"/>
                    <a:pt x="14395" y="815"/>
                  </a:cubicBezTo>
                  <a:lnTo>
                    <a:pt x="417464" y="815"/>
                  </a:lnTo>
                  <a:cubicBezTo>
                    <a:pt x="424960" y="815"/>
                    <a:pt x="431044" y="6899"/>
                    <a:pt x="431044" y="14395"/>
                  </a:cubicBezTo>
                  <a:cubicBezTo>
                    <a:pt x="431044" y="21892"/>
                    <a:pt x="424960" y="27976"/>
                    <a:pt x="41746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87" name="Google Shape;2387;p187"/>
            <p:cNvSpPr/>
            <p:nvPr/>
          </p:nvSpPr>
          <p:spPr>
            <a:xfrm>
              <a:off x="5416162" y="329897"/>
              <a:ext cx="139064" cy="28247"/>
            </a:xfrm>
            <a:custGeom>
              <a:avLst/>
              <a:gdLst/>
              <a:ahLst/>
              <a:cxnLst/>
              <a:rect l="l" t="t" r="r" b="b"/>
              <a:pathLst>
                <a:path w="139063" h="28247" extrusionOk="0">
                  <a:moveTo>
                    <a:pt x="125212" y="27976"/>
                  </a:moveTo>
                  <a:lnTo>
                    <a:pt x="14395" y="27976"/>
                  </a:lnTo>
                  <a:cubicBezTo>
                    <a:pt x="6899" y="27976"/>
                    <a:pt x="815" y="21892"/>
                    <a:pt x="815" y="14395"/>
                  </a:cubicBezTo>
                  <a:cubicBezTo>
                    <a:pt x="815" y="6899"/>
                    <a:pt x="6899" y="815"/>
                    <a:pt x="14395" y="815"/>
                  </a:cubicBezTo>
                  <a:lnTo>
                    <a:pt x="125212" y="815"/>
                  </a:lnTo>
                  <a:cubicBezTo>
                    <a:pt x="132708" y="815"/>
                    <a:pt x="138792" y="6899"/>
                    <a:pt x="138792" y="14395"/>
                  </a:cubicBezTo>
                  <a:cubicBezTo>
                    <a:pt x="138792" y="21892"/>
                    <a:pt x="132708" y="27976"/>
                    <a:pt x="125212"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88" name="Google Shape;2388;p187"/>
            <p:cNvSpPr/>
            <p:nvPr/>
          </p:nvSpPr>
          <p:spPr>
            <a:xfrm>
              <a:off x="5447669" y="924178"/>
              <a:ext cx="74964" cy="28247"/>
            </a:xfrm>
            <a:custGeom>
              <a:avLst/>
              <a:gdLst/>
              <a:ahLst/>
              <a:cxnLst/>
              <a:rect l="l" t="t" r="r" b="b"/>
              <a:pathLst>
                <a:path w="74964" h="28247" extrusionOk="0">
                  <a:moveTo>
                    <a:pt x="61112" y="27976"/>
                  </a:moveTo>
                  <a:lnTo>
                    <a:pt x="14395" y="27976"/>
                  </a:lnTo>
                  <a:cubicBezTo>
                    <a:pt x="6899" y="27976"/>
                    <a:pt x="815" y="21892"/>
                    <a:pt x="815" y="14395"/>
                  </a:cubicBezTo>
                  <a:cubicBezTo>
                    <a:pt x="815" y="6899"/>
                    <a:pt x="6899" y="815"/>
                    <a:pt x="14395" y="815"/>
                  </a:cubicBezTo>
                  <a:lnTo>
                    <a:pt x="61112" y="815"/>
                  </a:lnTo>
                  <a:cubicBezTo>
                    <a:pt x="68608" y="815"/>
                    <a:pt x="74693" y="6899"/>
                    <a:pt x="74693" y="14395"/>
                  </a:cubicBezTo>
                  <a:cubicBezTo>
                    <a:pt x="74693" y="21892"/>
                    <a:pt x="68608" y="27976"/>
                    <a:pt x="61112"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89" name="Google Shape;2389;p187"/>
            <p:cNvSpPr/>
            <p:nvPr/>
          </p:nvSpPr>
          <p:spPr>
            <a:xfrm>
              <a:off x="5354235" y="507203"/>
              <a:ext cx="115162" cy="115162"/>
            </a:xfrm>
            <a:custGeom>
              <a:avLst/>
              <a:gdLst/>
              <a:ahLst/>
              <a:cxnLst/>
              <a:rect l="l" t="t" r="r" b="b"/>
              <a:pathLst>
                <a:path w="115162" h="115162" extrusionOk="0">
                  <a:moveTo>
                    <a:pt x="101310" y="114891"/>
                  </a:moveTo>
                  <a:lnTo>
                    <a:pt x="14395" y="114891"/>
                  </a:lnTo>
                  <a:cubicBezTo>
                    <a:pt x="6899" y="114891"/>
                    <a:pt x="815" y="108807"/>
                    <a:pt x="815" y="101310"/>
                  </a:cubicBezTo>
                  <a:lnTo>
                    <a:pt x="815" y="14395"/>
                  </a:lnTo>
                  <a:cubicBezTo>
                    <a:pt x="815" y="6899"/>
                    <a:pt x="6899" y="815"/>
                    <a:pt x="14395" y="815"/>
                  </a:cubicBezTo>
                  <a:lnTo>
                    <a:pt x="101310" y="815"/>
                  </a:lnTo>
                  <a:cubicBezTo>
                    <a:pt x="108807" y="815"/>
                    <a:pt x="114891" y="6899"/>
                    <a:pt x="114891" y="14395"/>
                  </a:cubicBezTo>
                  <a:lnTo>
                    <a:pt x="114891" y="101310"/>
                  </a:lnTo>
                  <a:cubicBezTo>
                    <a:pt x="114891" y="108807"/>
                    <a:pt x="108807" y="114891"/>
                    <a:pt x="101310" y="114891"/>
                  </a:cubicBezTo>
                  <a:close/>
                  <a:moveTo>
                    <a:pt x="27976" y="87730"/>
                  </a:moveTo>
                  <a:lnTo>
                    <a:pt x="87730" y="87730"/>
                  </a:lnTo>
                  <a:lnTo>
                    <a:pt x="87730" y="27976"/>
                  </a:lnTo>
                  <a:lnTo>
                    <a:pt x="27976" y="27976"/>
                  </a:lnTo>
                  <a:lnTo>
                    <a:pt x="27976" y="87730"/>
                  </a:ln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90" name="Google Shape;2390;p187"/>
            <p:cNvSpPr/>
            <p:nvPr/>
          </p:nvSpPr>
          <p:spPr>
            <a:xfrm>
              <a:off x="5500904" y="507203"/>
              <a:ext cx="115162" cy="115162"/>
            </a:xfrm>
            <a:custGeom>
              <a:avLst/>
              <a:gdLst/>
              <a:ahLst/>
              <a:cxnLst/>
              <a:rect l="l" t="t" r="r" b="b"/>
              <a:pathLst>
                <a:path w="115162" h="115162" extrusionOk="0">
                  <a:moveTo>
                    <a:pt x="101310" y="114891"/>
                  </a:moveTo>
                  <a:lnTo>
                    <a:pt x="14395" y="114891"/>
                  </a:lnTo>
                  <a:cubicBezTo>
                    <a:pt x="6899" y="114891"/>
                    <a:pt x="815" y="108807"/>
                    <a:pt x="815" y="101310"/>
                  </a:cubicBezTo>
                  <a:lnTo>
                    <a:pt x="815" y="14395"/>
                  </a:lnTo>
                  <a:cubicBezTo>
                    <a:pt x="815" y="6899"/>
                    <a:pt x="6899" y="815"/>
                    <a:pt x="14395" y="815"/>
                  </a:cubicBezTo>
                  <a:lnTo>
                    <a:pt x="101310" y="815"/>
                  </a:lnTo>
                  <a:cubicBezTo>
                    <a:pt x="108807" y="815"/>
                    <a:pt x="114891" y="6899"/>
                    <a:pt x="114891" y="14395"/>
                  </a:cubicBezTo>
                  <a:lnTo>
                    <a:pt x="114891" y="101310"/>
                  </a:lnTo>
                  <a:cubicBezTo>
                    <a:pt x="114891" y="108807"/>
                    <a:pt x="108807" y="114891"/>
                    <a:pt x="101310" y="114891"/>
                  </a:cubicBezTo>
                  <a:close/>
                  <a:moveTo>
                    <a:pt x="27976" y="87730"/>
                  </a:moveTo>
                  <a:lnTo>
                    <a:pt x="87730" y="87730"/>
                  </a:lnTo>
                  <a:lnTo>
                    <a:pt x="87730" y="27976"/>
                  </a:lnTo>
                  <a:lnTo>
                    <a:pt x="27976" y="27976"/>
                  </a:lnTo>
                  <a:lnTo>
                    <a:pt x="27976" y="87730"/>
                  </a:ln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91" name="Google Shape;2391;p187"/>
            <p:cNvSpPr/>
            <p:nvPr/>
          </p:nvSpPr>
          <p:spPr>
            <a:xfrm>
              <a:off x="5354235" y="651917"/>
              <a:ext cx="115162" cy="115162"/>
            </a:xfrm>
            <a:custGeom>
              <a:avLst/>
              <a:gdLst/>
              <a:ahLst/>
              <a:cxnLst/>
              <a:rect l="l" t="t" r="r" b="b"/>
              <a:pathLst>
                <a:path w="115162" h="115162" extrusionOk="0">
                  <a:moveTo>
                    <a:pt x="101310" y="114891"/>
                  </a:moveTo>
                  <a:lnTo>
                    <a:pt x="14395" y="114891"/>
                  </a:lnTo>
                  <a:cubicBezTo>
                    <a:pt x="6899" y="114891"/>
                    <a:pt x="815" y="108807"/>
                    <a:pt x="815" y="101310"/>
                  </a:cubicBezTo>
                  <a:lnTo>
                    <a:pt x="815" y="14395"/>
                  </a:lnTo>
                  <a:cubicBezTo>
                    <a:pt x="815" y="6899"/>
                    <a:pt x="6899" y="815"/>
                    <a:pt x="14395" y="815"/>
                  </a:cubicBezTo>
                  <a:lnTo>
                    <a:pt x="101310" y="815"/>
                  </a:lnTo>
                  <a:cubicBezTo>
                    <a:pt x="108807" y="815"/>
                    <a:pt x="114891" y="6899"/>
                    <a:pt x="114891" y="14395"/>
                  </a:cubicBezTo>
                  <a:lnTo>
                    <a:pt x="114891" y="101310"/>
                  </a:lnTo>
                  <a:cubicBezTo>
                    <a:pt x="114891" y="108807"/>
                    <a:pt x="108807" y="114891"/>
                    <a:pt x="101310" y="114891"/>
                  </a:cubicBezTo>
                  <a:close/>
                  <a:moveTo>
                    <a:pt x="27976" y="87730"/>
                  </a:moveTo>
                  <a:lnTo>
                    <a:pt x="87730" y="87730"/>
                  </a:lnTo>
                  <a:lnTo>
                    <a:pt x="87730" y="27976"/>
                  </a:lnTo>
                  <a:lnTo>
                    <a:pt x="27976" y="27976"/>
                  </a:lnTo>
                  <a:lnTo>
                    <a:pt x="27976" y="87730"/>
                  </a:ln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92" name="Google Shape;2392;p187"/>
            <p:cNvSpPr/>
            <p:nvPr/>
          </p:nvSpPr>
          <p:spPr>
            <a:xfrm>
              <a:off x="5500904" y="651917"/>
              <a:ext cx="115162" cy="115162"/>
            </a:xfrm>
            <a:custGeom>
              <a:avLst/>
              <a:gdLst/>
              <a:ahLst/>
              <a:cxnLst/>
              <a:rect l="l" t="t" r="r" b="b"/>
              <a:pathLst>
                <a:path w="115162" h="115162" extrusionOk="0">
                  <a:moveTo>
                    <a:pt x="101310" y="114891"/>
                  </a:moveTo>
                  <a:lnTo>
                    <a:pt x="14395" y="114891"/>
                  </a:lnTo>
                  <a:cubicBezTo>
                    <a:pt x="6899" y="114891"/>
                    <a:pt x="815" y="108807"/>
                    <a:pt x="815" y="101310"/>
                  </a:cubicBezTo>
                  <a:lnTo>
                    <a:pt x="815" y="14395"/>
                  </a:lnTo>
                  <a:cubicBezTo>
                    <a:pt x="815" y="6899"/>
                    <a:pt x="6899" y="815"/>
                    <a:pt x="14395" y="815"/>
                  </a:cubicBezTo>
                  <a:lnTo>
                    <a:pt x="101310" y="815"/>
                  </a:lnTo>
                  <a:cubicBezTo>
                    <a:pt x="108807" y="815"/>
                    <a:pt x="114891" y="6899"/>
                    <a:pt x="114891" y="14395"/>
                  </a:cubicBezTo>
                  <a:lnTo>
                    <a:pt x="114891" y="101310"/>
                  </a:lnTo>
                  <a:cubicBezTo>
                    <a:pt x="114891" y="108807"/>
                    <a:pt x="108807" y="114891"/>
                    <a:pt x="101310" y="114891"/>
                  </a:cubicBezTo>
                  <a:close/>
                  <a:moveTo>
                    <a:pt x="27976" y="87730"/>
                  </a:moveTo>
                  <a:lnTo>
                    <a:pt x="87730" y="87730"/>
                  </a:lnTo>
                  <a:lnTo>
                    <a:pt x="87730" y="27976"/>
                  </a:lnTo>
                  <a:lnTo>
                    <a:pt x="27976" y="27976"/>
                  </a:lnTo>
                  <a:lnTo>
                    <a:pt x="27976" y="87730"/>
                  </a:ln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grpSp>
        <p:nvGrpSpPr>
          <p:cNvPr id="2393" name="Google Shape;2393;p187"/>
          <p:cNvGrpSpPr/>
          <p:nvPr/>
        </p:nvGrpSpPr>
        <p:grpSpPr>
          <a:xfrm>
            <a:off x="1314056" y="1462616"/>
            <a:ext cx="340309" cy="406245"/>
            <a:chOff x="7666608" y="2776554"/>
            <a:chExt cx="521490" cy="622529"/>
          </a:xfrm>
        </p:grpSpPr>
        <p:sp>
          <p:nvSpPr>
            <p:cNvPr id="2394" name="Google Shape;2394;p187"/>
            <p:cNvSpPr/>
            <p:nvPr/>
          </p:nvSpPr>
          <p:spPr>
            <a:xfrm>
              <a:off x="7881506" y="3200264"/>
              <a:ext cx="206423" cy="28247"/>
            </a:xfrm>
            <a:custGeom>
              <a:avLst/>
              <a:gdLst/>
              <a:ahLst/>
              <a:cxnLst/>
              <a:rect l="l" t="t" r="r" b="b"/>
              <a:pathLst>
                <a:path w="206423" h="28247" extrusionOk="0">
                  <a:moveTo>
                    <a:pt x="192028" y="27976"/>
                  </a:moveTo>
                  <a:lnTo>
                    <a:pt x="14395" y="27976"/>
                  </a:lnTo>
                  <a:cubicBezTo>
                    <a:pt x="6898" y="27976"/>
                    <a:pt x="815" y="21892"/>
                    <a:pt x="815" y="14395"/>
                  </a:cubicBezTo>
                  <a:cubicBezTo>
                    <a:pt x="815" y="6899"/>
                    <a:pt x="6898" y="815"/>
                    <a:pt x="14395" y="815"/>
                  </a:cubicBezTo>
                  <a:lnTo>
                    <a:pt x="192028" y="815"/>
                  </a:lnTo>
                  <a:cubicBezTo>
                    <a:pt x="199524" y="815"/>
                    <a:pt x="205608" y="6899"/>
                    <a:pt x="205608" y="14395"/>
                  </a:cubicBezTo>
                  <a:cubicBezTo>
                    <a:pt x="205608" y="21892"/>
                    <a:pt x="199524" y="27976"/>
                    <a:pt x="192028"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95" name="Google Shape;2395;p187"/>
            <p:cNvSpPr/>
            <p:nvPr/>
          </p:nvSpPr>
          <p:spPr>
            <a:xfrm>
              <a:off x="7767538" y="3174081"/>
              <a:ext cx="80396" cy="80396"/>
            </a:xfrm>
            <a:custGeom>
              <a:avLst/>
              <a:gdLst/>
              <a:ahLst/>
              <a:cxnLst/>
              <a:rect l="l" t="t" r="r" b="b"/>
              <a:pathLst>
                <a:path w="80396" h="80396" extrusionOk="0">
                  <a:moveTo>
                    <a:pt x="40579" y="80342"/>
                  </a:moveTo>
                  <a:cubicBezTo>
                    <a:pt x="18633" y="80342"/>
                    <a:pt x="815" y="62525"/>
                    <a:pt x="815" y="40578"/>
                  </a:cubicBezTo>
                  <a:cubicBezTo>
                    <a:pt x="815" y="18632"/>
                    <a:pt x="18633" y="815"/>
                    <a:pt x="40579" y="815"/>
                  </a:cubicBezTo>
                  <a:cubicBezTo>
                    <a:pt x="62525" y="815"/>
                    <a:pt x="80342" y="18632"/>
                    <a:pt x="80342" y="40578"/>
                  </a:cubicBezTo>
                  <a:cubicBezTo>
                    <a:pt x="80342" y="62525"/>
                    <a:pt x="62525" y="80342"/>
                    <a:pt x="40579" y="80342"/>
                  </a:cubicBezTo>
                  <a:close/>
                  <a:moveTo>
                    <a:pt x="40579" y="27976"/>
                  </a:moveTo>
                  <a:cubicBezTo>
                    <a:pt x="33625" y="27976"/>
                    <a:pt x="27976" y="33625"/>
                    <a:pt x="27976" y="40578"/>
                  </a:cubicBezTo>
                  <a:cubicBezTo>
                    <a:pt x="27976" y="47532"/>
                    <a:pt x="33625" y="53181"/>
                    <a:pt x="40579" y="53181"/>
                  </a:cubicBezTo>
                  <a:cubicBezTo>
                    <a:pt x="47532" y="53181"/>
                    <a:pt x="53181" y="47532"/>
                    <a:pt x="53181" y="40578"/>
                  </a:cubicBezTo>
                  <a:cubicBezTo>
                    <a:pt x="53181" y="33625"/>
                    <a:pt x="47532" y="27976"/>
                    <a:pt x="40579"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96" name="Google Shape;2396;p187"/>
            <p:cNvSpPr/>
            <p:nvPr/>
          </p:nvSpPr>
          <p:spPr>
            <a:xfrm>
              <a:off x="7881506" y="2947233"/>
              <a:ext cx="206423" cy="28247"/>
            </a:xfrm>
            <a:custGeom>
              <a:avLst/>
              <a:gdLst/>
              <a:ahLst/>
              <a:cxnLst/>
              <a:rect l="l" t="t" r="r" b="b"/>
              <a:pathLst>
                <a:path w="206423" h="28247" extrusionOk="0">
                  <a:moveTo>
                    <a:pt x="192028" y="27976"/>
                  </a:moveTo>
                  <a:lnTo>
                    <a:pt x="14395" y="27976"/>
                  </a:lnTo>
                  <a:cubicBezTo>
                    <a:pt x="6898" y="27976"/>
                    <a:pt x="815" y="21892"/>
                    <a:pt x="815" y="14395"/>
                  </a:cubicBezTo>
                  <a:cubicBezTo>
                    <a:pt x="815" y="6899"/>
                    <a:pt x="6898" y="815"/>
                    <a:pt x="14395" y="815"/>
                  </a:cubicBezTo>
                  <a:lnTo>
                    <a:pt x="192028" y="815"/>
                  </a:lnTo>
                  <a:cubicBezTo>
                    <a:pt x="199524" y="815"/>
                    <a:pt x="205608" y="6899"/>
                    <a:pt x="205608" y="14395"/>
                  </a:cubicBezTo>
                  <a:cubicBezTo>
                    <a:pt x="205608" y="21892"/>
                    <a:pt x="199524" y="27976"/>
                    <a:pt x="192028"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97" name="Google Shape;2397;p187"/>
            <p:cNvSpPr/>
            <p:nvPr/>
          </p:nvSpPr>
          <p:spPr>
            <a:xfrm>
              <a:off x="7767538" y="2920941"/>
              <a:ext cx="80396" cy="80396"/>
            </a:xfrm>
            <a:custGeom>
              <a:avLst/>
              <a:gdLst/>
              <a:ahLst/>
              <a:cxnLst/>
              <a:rect l="l" t="t" r="r" b="b"/>
              <a:pathLst>
                <a:path w="80396" h="80396" extrusionOk="0">
                  <a:moveTo>
                    <a:pt x="40579" y="80342"/>
                  </a:moveTo>
                  <a:cubicBezTo>
                    <a:pt x="18633" y="80342"/>
                    <a:pt x="815" y="62525"/>
                    <a:pt x="815" y="40578"/>
                  </a:cubicBezTo>
                  <a:cubicBezTo>
                    <a:pt x="815" y="18632"/>
                    <a:pt x="18633" y="815"/>
                    <a:pt x="40579" y="815"/>
                  </a:cubicBezTo>
                  <a:cubicBezTo>
                    <a:pt x="62525" y="815"/>
                    <a:pt x="80342" y="18632"/>
                    <a:pt x="80342" y="40578"/>
                  </a:cubicBezTo>
                  <a:cubicBezTo>
                    <a:pt x="80342" y="62525"/>
                    <a:pt x="62525" y="80342"/>
                    <a:pt x="40579" y="80342"/>
                  </a:cubicBezTo>
                  <a:close/>
                  <a:moveTo>
                    <a:pt x="40579" y="28084"/>
                  </a:moveTo>
                  <a:cubicBezTo>
                    <a:pt x="33625" y="28084"/>
                    <a:pt x="27976" y="33734"/>
                    <a:pt x="27976" y="40687"/>
                  </a:cubicBezTo>
                  <a:cubicBezTo>
                    <a:pt x="27976" y="47640"/>
                    <a:pt x="33625" y="53290"/>
                    <a:pt x="40579" y="53290"/>
                  </a:cubicBezTo>
                  <a:cubicBezTo>
                    <a:pt x="47532" y="53290"/>
                    <a:pt x="53181" y="47640"/>
                    <a:pt x="53181" y="40687"/>
                  </a:cubicBezTo>
                  <a:cubicBezTo>
                    <a:pt x="53181" y="33734"/>
                    <a:pt x="47532" y="28084"/>
                    <a:pt x="40579" y="28084"/>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98" name="Google Shape;2398;p187"/>
            <p:cNvSpPr/>
            <p:nvPr/>
          </p:nvSpPr>
          <p:spPr>
            <a:xfrm>
              <a:off x="7881506" y="3073694"/>
              <a:ext cx="206423" cy="28247"/>
            </a:xfrm>
            <a:custGeom>
              <a:avLst/>
              <a:gdLst/>
              <a:ahLst/>
              <a:cxnLst/>
              <a:rect l="l" t="t" r="r" b="b"/>
              <a:pathLst>
                <a:path w="206423" h="28247" extrusionOk="0">
                  <a:moveTo>
                    <a:pt x="192028" y="27976"/>
                  </a:moveTo>
                  <a:lnTo>
                    <a:pt x="14395" y="27976"/>
                  </a:lnTo>
                  <a:cubicBezTo>
                    <a:pt x="6898" y="27976"/>
                    <a:pt x="815" y="21892"/>
                    <a:pt x="815" y="14395"/>
                  </a:cubicBezTo>
                  <a:cubicBezTo>
                    <a:pt x="815" y="6899"/>
                    <a:pt x="6898" y="815"/>
                    <a:pt x="14395" y="815"/>
                  </a:cubicBezTo>
                  <a:lnTo>
                    <a:pt x="192028" y="815"/>
                  </a:lnTo>
                  <a:cubicBezTo>
                    <a:pt x="199524" y="815"/>
                    <a:pt x="205608" y="6899"/>
                    <a:pt x="205608" y="14395"/>
                  </a:cubicBezTo>
                  <a:cubicBezTo>
                    <a:pt x="205608" y="21892"/>
                    <a:pt x="199524" y="27976"/>
                    <a:pt x="192028"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399" name="Google Shape;2399;p187"/>
            <p:cNvSpPr/>
            <p:nvPr/>
          </p:nvSpPr>
          <p:spPr>
            <a:xfrm>
              <a:off x="7881506" y="3073694"/>
              <a:ext cx="206423" cy="28247"/>
            </a:xfrm>
            <a:custGeom>
              <a:avLst/>
              <a:gdLst/>
              <a:ahLst/>
              <a:cxnLst/>
              <a:rect l="l" t="t" r="r" b="b"/>
              <a:pathLst>
                <a:path w="206423" h="28247" extrusionOk="0">
                  <a:moveTo>
                    <a:pt x="192028" y="27976"/>
                  </a:moveTo>
                  <a:lnTo>
                    <a:pt x="14395" y="27976"/>
                  </a:lnTo>
                  <a:cubicBezTo>
                    <a:pt x="6898" y="27976"/>
                    <a:pt x="815" y="21892"/>
                    <a:pt x="815" y="14395"/>
                  </a:cubicBezTo>
                  <a:cubicBezTo>
                    <a:pt x="815" y="6899"/>
                    <a:pt x="6898" y="815"/>
                    <a:pt x="14395" y="815"/>
                  </a:cubicBezTo>
                  <a:lnTo>
                    <a:pt x="192028" y="815"/>
                  </a:lnTo>
                  <a:cubicBezTo>
                    <a:pt x="199524" y="815"/>
                    <a:pt x="205608" y="6899"/>
                    <a:pt x="205608" y="14395"/>
                  </a:cubicBezTo>
                  <a:cubicBezTo>
                    <a:pt x="205608" y="21892"/>
                    <a:pt x="199524" y="27976"/>
                    <a:pt x="192028"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400" name="Google Shape;2400;p187"/>
            <p:cNvSpPr/>
            <p:nvPr/>
          </p:nvSpPr>
          <p:spPr>
            <a:xfrm>
              <a:off x="7767538" y="3047511"/>
              <a:ext cx="80396" cy="80396"/>
            </a:xfrm>
            <a:custGeom>
              <a:avLst/>
              <a:gdLst/>
              <a:ahLst/>
              <a:cxnLst/>
              <a:rect l="l" t="t" r="r" b="b"/>
              <a:pathLst>
                <a:path w="80396" h="80396" extrusionOk="0">
                  <a:moveTo>
                    <a:pt x="40579" y="80342"/>
                  </a:moveTo>
                  <a:cubicBezTo>
                    <a:pt x="18633" y="80342"/>
                    <a:pt x="815" y="62525"/>
                    <a:pt x="815" y="40578"/>
                  </a:cubicBezTo>
                  <a:cubicBezTo>
                    <a:pt x="815" y="18632"/>
                    <a:pt x="18633" y="815"/>
                    <a:pt x="40579" y="815"/>
                  </a:cubicBezTo>
                  <a:cubicBezTo>
                    <a:pt x="62525" y="815"/>
                    <a:pt x="80342" y="18632"/>
                    <a:pt x="80342" y="40578"/>
                  </a:cubicBezTo>
                  <a:cubicBezTo>
                    <a:pt x="80342" y="62525"/>
                    <a:pt x="62525" y="80342"/>
                    <a:pt x="40579" y="80342"/>
                  </a:cubicBezTo>
                  <a:close/>
                  <a:moveTo>
                    <a:pt x="40579" y="27976"/>
                  </a:moveTo>
                  <a:cubicBezTo>
                    <a:pt x="33625" y="27976"/>
                    <a:pt x="27976" y="33625"/>
                    <a:pt x="27976" y="40578"/>
                  </a:cubicBezTo>
                  <a:cubicBezTo>
                    <a:pt x="27976" y="47532"/>
                    <a:pt x="33625" y="53181"/>
                    <a:pt x="40579" y="53181"/>
                  </a:cubicBezTo>
                  <a:cubicBezTo>
                    <a:pt x="47532" y="53181"/>
                    <a:pt x="53181" y="47532"/>
                    <a:pt x="53181" y="40578"/>
                  </a:cubicBezTo>
                  <a:cubicBezTo>
                    <a:pt x="53181" y="33625"/>
                    <a:pt x="47532" y="27976"/>
                    <a:pt x="40579"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401" name="Google Shape;2401;p187"/>
            <p:cNvSpPr/>
            <p:nvPr/>
          </p:nvSpPr>
          <p:spPr>
            <a:xfrm>
              <a:off x="7666608" y="2776554"/>
              <a:ext cx="521490" cy="622529"/>
            </a:xfrm>
            <a:custGeom>
              <a:avLst/>
              <a:gdLst/>
              <a:ahLst/>
              <a:cxnLst/>
              <a:rect l="l" t="t" r="r" b="b"/>
              <a:pathLst>
                <a:path w="521489" h="622528" extrusionOk="0">
                  <a:moveTo>
                    <a:pt x="483627" y="622366"/>
                  </a:moveTo>
                  <a:lnTo>
                    <a:pt x="38731" y="622366"/>
                  </a:lnTo>
                  <a:cubicBezTo>
                    <a:pt x="17438" y="622366"/>
                    <a:pt x="815" y="606504"/>
                    <a:pt x="815" y="586405"/>
                  </a:cubicBezTo>
                  <a:lnTo>
                    <a:pt x="815" y="36776"/>
                  </a:lnTo>
                  <a:cubicBezTo>
                    <a:pt x="815" y="17546"/>
                    <a:pt x="18524" y="815"/>
                    <a:pt x="38731" y="815"/>
                  </a:cubicBezTo>
                  <a:lnTo>
                    <a:pt x="188334" y="815"/>
                  </a:lnTo>
                  <a:cubicBezTo>
                    <a:pt x="188443" y="815"/>
                    <a:pt x="188443" y="815"/>
                    <a:pt x="188552" y="815"/>
                  </a:cubicBezTo>
                  <a:lnTo>
                    <a:pt x="334242" y="2662"/>
                  </a:lnTo>
                  <a:lnTo>
                    <a:pt x="483736" y="2662"/>
                  </a:lnTo>
                  <a:cubicBezTo>
                    <a:pt x="505031" y="2662"/>
                    <a:pt x="521653" y="18524"/>
                    <a:pt x="521653" y="38623"/>
                  </a:cubicBezTo>
                  <a:lnTo>
                    <a:pt x="521653" y="586405"/>
                  </a:lnTo>
                  <a:cubicBezTo>
                    <a:pt x="521436" y="605526"/>
                    <a:pt x="503727" y="622366"/>
                    <a:pt x="483627" y="622366"/>
                  </a:cubicBezTo>
                  <a:close/>
                  <a:moveTo>
                    <a:pt x="38623" y="27867"/>
                  </a:moveTo>
                  <a:cubicBezTo>
                    <a:pt x="32756" y="27867"/>
                    <a:pt x="27867" y="33299"/>
                    <a:pt x="27867" y="36667"/>
                  </a:cubicBezTo>
                  <a:lnTo>
                    <a:pt x="27867" y="586296"/>
                  </a:lnTo>
                  <a:cubicBezTo>
                    <a:pt x="27867" y="592054"/>
                    <a:pt x="33408" y="595096"/>
                    <a:pt x="38623" y="595096"/>
                  </a:cubicBezTo>
                  <a:lnTo>
                    <a:pt x="483519" y="595096"/>
                  </a:lnTo>
                  <a:cubicBezTo>
                    <a:pt x="489386" y="595096"/>
                    <a:pt x="494275" y="589664"/>
                    <a:pt x="494275" y="586296"/>
                  </a:cubicBezTo>
                  <a:lnTo>
                    <a:pt x="494275" y="38514"/>
                  </a:lnTo>
                  <a:cubicBezTo>
                    <a:pt x="494275" y="32756"/>
                    <a:pt x="488734" y="29714"/>
                    <a:pt x="483519" y="29714"/>
                  </a:cubicBezTo>
                  <a:lnTo>
                    <a:pt x="333917" y="29714"/>
                  </a:lnTo>
                  <a:cubicBezTo>
                    <a:pt x="333808" y="29714"/>
                    <a:pt x="333808" y="29714"/>
                    <a:pt x="333699" y="29714"/>
                  </a:cubicBezTo>
                  <a:lnTo>
                    <a:pt x="188008" y="27867"/>
                  </a:lnTo>
                  <a:lnTo>
                    <a:pt x="38623" y="27867"/>
                  </a:ln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grpSp>
        <p:nvGrpSpPr>
          <p:cNvPr id="2402" name="Google Shape;2402;p187"/>
          <p:cNvGrpSpPr/>
          <p:nvPr/>
        </p:nvGrpSpPr>
        <p:grpSpPr>
          <a:xfrm>
            <a:off x="2805467" y="3970099"/>
            <a:ext cx="371080" cy="386960"/>
            <a:chOff x="8864514" y="4012376"/>
            <a:chExt cx="568642" cy="592977"/>
          </a:xfrm>
        </p:grpSpPr>
        <p:sp>
          <p:nvSpPr>
            <p:cNvPr id="2403" name="Google Shape;2403;p187"/>
            <p:cNvSpPr/>
            <p:nvPr/>
          </p:nvSpPr>
          <p:spPr>
            <a:xfrm>
              <a:off x="9087125" y="4247481"/>
              <a:ext cx="122767" cy="122767"/>
            </a:xfrm>
            <a:custGeom>
              <a:avLst/>
              <a:gdLst/>
              <a:ahLst/>
              <a:cxnLst/>
              <a:rect l="l" t="t" r="r" b="b"/>
              <a:pathLst>
                <a:path w="122767" h="122767" extrusionOk="0">
                  <a:moveTo>
                    <a:pt x="94574" y="122713"/>
                  </a:moveTo>
                  <a:lnTo>
                    <a:pt x="28953" y="122713"/>
                  </a:lnTo>
                  <a:cubicBezTo>
                    <a:pt x="13417" y="122713"/>
                    <a:pt x="815" y="110110"/>
                    <a:pt x="815" y="94574"/>
                  </a:cubicBezTo>
                  <a:lnTo>
                    <a:pt x="815" y="28953"/>
                  </a:lnTo>
                  <a:cubicBezTo>
                    <a:pt x="815" y="13417"/>
                    <a:pt x="13417" y="815"/>
                    <a:pt x="28953" y="815"/>
                  </a:cubicBezTo>
                  <a:lnTo>
                    <a:pt x="94574" y="815"/>
                  </a:lnTo>
                  <a:cubicBezTo>
                    <a:pt x="110110" y="815"/>
                    <a:pt x="122712" y="13417"/>
                    <a:pt x="122712" y="28953"/>
                  </a:cubicBezTo>
                  <a:lnTo>
                    <a:pt x="122712" y="94574"/>
                  </a:lnTo>
                  <a:cubicBezTo>
                    <a:pt x="122712" y="110110"/>
                    <a:pt x="110110" y="122713"/>
                    <a:pt x="94574" y="122713"/>
                  </a:cubicBezTo>
                  <a:close/>
                  <a:moveTo>
                    <a:pt x="28953" y="27976"/>
                  </a:moveTo>
                  <a:cubicBezTo>
                    <a:pt x="28410" y="27976"/>
                    <a:pt x="27976" y="28410"/>
                    <a:pt x="27976" y="28953"/>
                  </a:cubicBezTo>
                  <a:lnTo>
                    <a:pt x="27976" y="94574"/>
                  </a:lnTo>
                  <a:cubicBezTo>
                    <a:pt x="27976" y="95118"/>
                    <a:pt x="28410" y="95552"/>
                    <a:pt x="28953" y="95552"/>
                  </a:cubicBezTo>
                  <a:lnTo>
                    <a:pt x="94574" y="95552"/>
                  </a:lnTo>
                  <a:cubicBezTo>
                    <a:pt x="95117" y="95552"/>
                    <a:pt x="95551" y="95118"/>
                    <a:pt x="95551" y="94574"/>
                  </a:cubicBezTo>
                  <a:lnTo>
                    <a:pt x="95551" y="28953"/>
                  </a:lnTo>
                  <a:cubicBezTo>
                    <a:pt x="95551" y="28410"/>
                    <a:pt x="95117" y="27976"/>
                    <a:pt x="94574" y="27976"/>
                  </a:cubicBezTo>
                  <a:lnTo>
                    <a:pt x="28953" y="27976"/>
                  </a:ln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404" name="Google Shape;2404;p187"/>
            <p:cNvSpPr/>
            <p:nvPr/>
          </p:nvSpPr>
          <p:spPr>
            <a:xfrm>
              <a:off x="8864514" y="4251067"/>
              <a:ext cx="116249" cy="116249"/>
            </a:xfrm>
            <a:custGeom>
              <a:avLst/>
              <a:gdLst/>
              <a:ahLst/>
              <a:cxnLst/>
              <a:rect l="l" t="t" r="r" b="b"/>
              <a:pathLst>
                <a:path w="116248" h="116248" extrusionOk="0">
                  <a:moveTo>
                    <a:pt x="58179" y="115542"/>
                  </a:moveTo>
                  <a:cubicBezTo>
                    <a:pt x="26564" y="115542"/>
                    <a:pt x="815" y="89794"/>
                    <a:pt x="815" y="58179"/>
                  </a:cubicBezTo>
                  <a:cubicBezTo>
                    <a:pt x="815" y="26563"/>
                    <a:pt x="26564" y="815"/>
                    <a:pt x="58179" y="815"/>
                  </a:cubicBezTo>
                  <a:cubicBezTo>
                    <a:pt x="89794" y="815"/>
                    <a:pt x="115542" y="26563"/>
                    <a:pt x="115542" y="58179"/>
                  </a:cubicBezTo>
                  <a:cubicBezTo>
                    <a:pt x="115542" y="89794"/>
                    <a:pt x="89794" y="115542"/>
                    <a:pt x="58179" y="115542"/>
                  </a:cubicBezTo>
                  <a:close/>
                  <a:moveTo>
                    <a:pt x="58179" y="28084"/>
                  </a:moveTo>
                  <a:cubicBezTo>
                    <a:pt x="41556" y="28084"/>
                    <a:pt x="27976" y="41665"/>
                    <a:pt x="27976" y="58287"/>
                  </a:cubicBezTo>
                  <a:cubicBezTo>
                    <a:pt x="27976" y="74910"/>
                    <a:pt x="41556" y="88490"/>
                    <a:pt x="58179" y="88490"/>
                  </a:cubicBezTo>
                  <a:cubicBezTo>
                    <a:pt x="74801" y="88490"/>
                    <a:pt x="88381" y="74910"/>
                    <a:pt x="88381" y="58287"/>
                  </a:cubicBezTo>
                  <a:cubicBezTo>
                    <a:pt x="88381" y="41665"/>
                    <a:pt x="74801" y="28084"/>
                    <a:pt x="58179" y="28084"/>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405" name="Google Shape;2405;p187"/>
            <p:cNvSpPr/>
            <p:nvPr/>
          </p:nvSpPr>
          <p:spPr>
            <a:xfrm>
              <a:off x="9316907" y="4251067"/>
              <a:ext cx="116249" cy="116249"/>
            </a:xfrm>
            <a:custGeom>
              <a:avLst/>
              <a:gdLst/>
              <a:ahLst/>
              <a:cxnLst/>
              <a:rect l="l" t="t" r="r" b="b"/>
              <a:pathLst>
                <a:path w="116248" h="116248" extrusionOk="0">
                  <a:moveTo>
                    <a:pt x="58179" y="115542"/>
                  </a:moveTo>
                  <a:cubicBezTo>
                    <a:pt x="26563" y="115542"/>
                    <a:pt x="815" y="89794"/>
                    <a:pt x="815" y="58179"/>
                  </a:cubicBezTo>
                  <a:cubicBezTo>
                    <a:pt x="815" y="26563"/>
                    <a:pt x="26563" y="815"/>
                    <a:pt x="58179" y="815"/>
                  </a:cubicBezTo>
                  <a:cubicBezTo>
                    <a:pt x="89793" y="815"/>
                    <a:pt x="115542" y="26563"/>
                    <a:pt x="115542" y="58179"/>
                  </a:cubicBezTo>
                  <a:cubicBezTo>
                    <a:pt x="115542" y="89794"/>
                    <a:pt x="89793" y="115542"/>
                    <a:pt x="58179" y="115542"/>
                  </a:cubicBezTo>
                  <a:close/>
                  <a:moveTo>
                    <a:pt x="58179" y="28084"/>
                  </a:moveTo>
                  <a:cubicBezTo>
                    <a:pt x="41556" y="28084"/>
                    <a:pt x="27976" y="41665"/>
                    <a:pt x="27976" y="58287"/>
                  </a:cubicBezTo>
                  <a:cubicBezTo>
                    <a:pt x="27976" y="74910"/>
                    <a:pt x="41556" y="88490"/>
                    <a:pt x="58179" y="88490"/>
                  </a:cubicBezTo>
                  <a:cubicBezTo>
                    <a:pt x="74801" y="88490"/>
                    <a:pt x="88381" y="74910"/>
                    <a:pt x="88381" y="58287"/>
                  </a:cubicBezTo>
                  <a:cubicBezTo>
                    <a:pt x="88381" y="41665"/>
                    <a:pt x="74801" y="28084"/>
                    <a:pt x="58179" y="28084"/>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406" name="Google Shape;2406;p187"/>
            <p:cNvSpPr/>
            <p:nvPr/>
          </p:nvSpPr>
          <p:spPr>
            <a:xfrm>
              <a:off x="9181862" y="4294850"/>
              <a:ext cx="159706" cy="28247"/>
            </a:xfrm>
            <a:custGeom>
              <a:avLst/>
              <a:gdLst/>
              <a:ahLst/>
              <a:cxnLst/>
              <a:rect l="l" t="t" r="r" b="b"/>
              <a:pathLst>
                <a:path w="159706" h="28247" extrusionOk="0">
                  <a:moveTo>
                    <a:pt x="145854" y="27976"/>
                  </a:moveTo>
                  <a:lnTo>
                    <a:pt x="14395" y="27976"/>
                  </a:lnTo>
                  <a:cubicBezTo>
                    <a:pt x="6900" y="27976"/>
                    <a:pt x="815" y="21892"/>
                    <a:pt x="815" y="14395"/>
                  </a:cubicBezTo>
                  <a:cubicBezTo>
                    <a:pt x="815" y="6899"/>
                    <a:pt x="6900" y="815"/>
                    <a:pt x="14395" y="815"/>
                  </a:cubicBezTo>
                  <a:lnTo>
                    <a:pt x="145854" y="815"/>
                  </a:lnTo>
                  <a:cubicBezTo>
                    <a:pt x="153351" y="815"/>
                    <a:pt x="159435" y="6899"/>
                    <a:pt x="159435" y="14395"/>
                  </a:cubicBezTo>
                  <a:cubicBezTo>
                    <a:pt x="159435" y="21892"/>
                    <a:pt x="153351" y="27976"/>
                    <a:pt x="14585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407" name="Google Shape;2407;p187"/>
            <p:cNvSpPr/>
            <p:nvPr/>
          </p:nvSpPr>
          <p:spPr>
            <a:xfrm>
              <a:off x="8955666" y="4294850"/>
              <a:ext cx="159706" cy="28247"/>
            </a:xfrm>
            <a:custGeom>
              <a:avLst/>
              <a:gdLst/>
              <a:ahLst/>
              <a:cxnLst/>
              <a:rect l="l" t="t" r="r" b="b"/>
              <a:pathLst>
                <a:path w="159706" h="28247" extrusionOk="0">
                  <a:moveTo>
                    <a:pt x="145854" y="27976"/>
                  </a:moveTo>
                  <a:lnTo>
                    <a:pt x="14395" y="27976"/>
                  </a:lnTo>
                  <a:cubicBezTo>
                    <a:pt x="6898" y="27976"/>
                    <a:pt x="815" y="21892"/>
                    <a:pt x="815" y="14395"/>
                  </a:cubicBezTo>
                  <a:cubicBezTo>
                    <a:pt x="815" y="6899"/>
                    <a:pt x="6898" y="815"/>
                    <a:pt x="14395" y="815"/>
                  </a:cubicBezTo>
                  <a:lnTo>
                    <a:pt x="145854" y="815"/>
                  </a:lnTo>
                  <a:cubicBezTo>
                    <a:pt x="153350" y="815"/>
                    <a:pt x="159435" y="6899"/>
                    <a:pt x="159435" y="14395"/>
                  </a:cubicBezTo>
                  <a:cubicBezTo>
                    <a:pt x="159435" y="21892"/>
                    <a:pt x="153350" y="27976"/>
                    <a:pt x="14585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408" name="Google Shape;2408;p187"/>
            <p:cNvSpPr/>
            <p:nvPr/>
          </p:nvSpPr>
          <p:spPr>
            <a:xfrm>
              <a:off x="9270733" y="4012376"/>
              <a:ext cx="122767" cy="122767"/>
            </a:xfrm>
            <a:custGeom>
              <a:avLst/>
              <a:gdLst/>
              <a:ahLst/>
              <a:cxnLst/>
              <a:rect l="l" t="t" r="r" b="b"/>
              <a:pathLst>
                <a:path w="122767" h="122767" extrusionOk="0">
                  <a:moveTo>
                    <a:pt x="94574" y="122713"/>
                  </a:moveTo>
                  <a:lnTo>
                    <a:pt x="28953" y="122713"/>
                  </a:lnTo>
                  <a:cubicBezTo>
                    <a:pt x="13417" y="122713"/>
                    <a:pt x="815" y="110111"/>
                    <a:pt x="815" y="94574"/>
                  </a:cubicBezTo>
                  <a:lnTo>
                    <a:pt x="815" y="28954"/>
                  </a:lnTo>
                  <a:cubicBezTo>
                    <a:pt x="815" y="13418"/>
                    <a:pt x="13417" y="815"/>
                    <a:pt x="28953" y="815"/>
                  </a:cubicBezTo>
                  <a:lnTo>
                    <a:pt x="94574" y="815"/>
                  </a:lnTo>
                  <a:cubicBezTo>
                    <a:pt x="110110" y="815"/>
                    <a:pt x="122712" y="13418"/>
                    <a:pt x="122712" y="28954"/>
                  </a:cubicBezTo>
                  <a:lnTo>
                    <a:pt x="122712" y="94574"/>
                  </a:lnTo>
                  <a:cubicBezTo>
                    <a:pt x="122712" y="110111"/>
                    <a:pt x="110110" y="122713"/>
                    <a:pt x="94574" y="122713"/>
                  </a:cubicBezTo>
                  <a:close/>
                  <a:moveTo>
                    <a:pt x="28953" y="27976"/>
                  </a:moveTo>
                  <a:cubicBezTo>
                    <a:pt x="28410" y="27976"/>
                    <a:pt x="27976" y="28410"/>
                    <a:pt x="27976" y="28954"/>
                  </a:cubicBezTo>
                  <a:lnTo>
                    <a:pt x="27976" y="94574"/>
                  </a:lnTo>
                  <a:cubicBezTo>
                    <a:pt x="27976" y="95118"/>
                    <a:pt x="28410" y="95552"/>
                    <a:pt x="28953" y="95552"/>
                  </a:cubicBezTo>
                  <a:lnTo>
                    <a:pt x="94574" y="95552"/>
                  </a:lnTo>
                  <a:cubicBezTo>
                    <a:pt x="95117" y="95552"/>
                    <a:pt x="95551" y="95118"/>
                    <a:pt x="95551" y="94574"/>
                  </a:cubicBezTo>
                  <a:lnTo>
                    <a:pt x="95551" y="28954"/>
                  </a:lnTo>
                  <a:cubicBezTo>
                    <a:pt x="95551" y="28410"/>
                    <a:pt x="95117" y="27976"/>
                    <a:pt x="94574" y="27976"/>
                  </a:cubicBezTo>
                  <a:lnTo>
                    <a:pt x="28953" y="27976"/>
                  </a:ln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409" name="Google Shape;2409;p187"/>
            <p:cNvSpPr/>
            <p:nvPr/>
          </p:nvSpPr>
          <p:spPr>
            <a:xfrm>
              <a:off x="9181906" y="4107151"/>
              <a:ext cx="161879" cy="212942"/>
            </a:xfrm>
            <a:custGeom>
              <a:avLst/>
              <a:gdLst/>
              <a:ahLst/>
              <a:cxnLst/>
              <a:rect l="l" t="t" r="r" b="b"/>
              <a:pathLst>
                <a:path w="161879" h="212941" extrusionOk="0">
                  <a:moveTo>
                    <a:pt x="14351" y="212850"/>
                  </a:moveTo>
                  <a:cubicBezTo>
                    <a:pt x="8050" y="212850"/>
                    <a:pt x="2400" y="208395"/>
                    <a:pt x="1097" y="201986"/>
                  </a:cubicBezTo>
                  <a:cubicBezTo>
                    <a:pt x="-424" y="194598"/>
                    <a:pt x="4356" y="187427"/>
                    <a:pt x="11744" y="186015"/>
                  </a:cubicBezTo>
                  <a:cubicBezTo>
                    <a:pt x="61177" y="176020"/>
                    <a:pt x="122778" y="137886"/>
                    <a:pt x="134945" y="13054"/>
                  </a:cubicBezTo>
                  <a:cubicBezTo>
                    <a:pt x="135706" y="5558"/>
                    <a:pt x="142334" y="125"/>
                    <a:pt x="149830" y="886"/>
                  </a:cubicBezTo>
                  <a:cubicBezTo>
                    <a:pt x="157327" y="1646"/>
                    <a:pt x="162759" y="8274"/>
                    <a:pt x="161998" y="15770"/>
                  </a:cubicBezTo>
                  <a:cubicBezTo>
                    <a:pt x="155805" y="79435"/>
                    <a:pt x="136575" y="129194"/>
                    <a:pt x="104960" y="163525"/>
                  </a:cubicBezTo>
                  <a:cubicBezTo>
                    <a:pt x="81819" y="188731"/>
                    <a:pt x="51507" y="205679"/>
                    <a:pt x="17176" y="212633"/>
                  </a:cubicBezTo>
                  <a:cubicBezTo>
                    <a:pt x="16198" y="212850"/>
                    <a:pt x="15221" y="212850"/>
                    <a:pt x="14351" y="212850"/>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410" name="Google Shape;2410;p187"/>
            <p:cNvSpPr/>
            <p:nvPr/>
          </p:nvSpPr>
          <p:spPr>
            <a:xfrm>
              <a:off x="8903517" y="4482586"/>
              <a:ext cx="122767" cy="122767"/>
            </a:xfrm>
            <a:custGeom>
              <a:avLst/>
              <a:gdLst/>
              <a:ahLst/>
              <a:cxnLst/>
              <a:rect l="l" t="t" r="r" b="b"/>
              <a:pathLst>
                <a:path w="122767" h="122767" extrusionOk="0">
                  <a:moveTo>
                    <a:pt x="94575" y="122713"/>
                  </a:moveTo>
                  <a:lnTo>
                    <a:pt x="28953" y="122713"/>
                  </a:lnTo>
                  <a:cubicBezTo>
                    <a:pt x="13418" y="122713"/>
                    <a:pt x="815" y="110110"/>
                    <a:pt x="815" y="94574"/>
                  </a:cubicBezTo>
                  <a:lnTo>
                    <a:pt x="815" y="28953"/>
                  </a:lnTo>
                  <a:cubicBezTo>
                    <a:pt x="815" y="13417"/>
                    <a:pt x="13418" y="815"/>
                    <a:pt x="28953" y="815"/>
                  </a:cubicBezTo>
                  <a:lnTo>
                    <a:pt x="94575" y="815"/>
                  </a:lnTo>
                  <a:cubicBezTo>
                    <a:pt x="110111" y="815"/>
                    <a:pt x="122713" y="13417"/>
                    <a:pt x="122713" y="28953"/>
                  </a:cubicBezTo>
                  <a:lnTo>
                    <a:pt x="122713" y="94574"/>
                  </a:lnTo>
                  <a:cubicBezTo>
                    <a:pt x="122713" y="110110"/>
                    <a:pt x="110111" y="122713"/>
                    <a:pt x="94575" y="122713"/>
                  </a:cubicBezTo>
                  <a:close/>
                  <a:moveTo>
                    <a:pt x="28953" y="27976"/>
                  </a:moveTo>
                  <a:cubicBezTo>
                    <a:pt x="28410" y="27976"/>
                    <a:pt x="27976" y="28410"/>
                    <a:pt x="27976" y="28953"/>
                  </a:cubicBezTo>
                  <a:lnTo>
                    <a:pt x="27976" y="94574"/>
                  </a:lnTo>
                  <a:cubicBezTo>
                    <a:pt x="27976" y="95117"/>
                    <a:pt x="28410" y="95552"/>
                    <a:pt x="28953" y="95552"/>
                  </a:cubicBezTo>
                  <a:lnTo>
                    <a:pt x="94575" y="95552"/>
                  </a:lnTo>
                  <a:cubicBezTo>
                    <a:pt x="95118" y="95552"/>
                    <a:pt x="95552" y="95117"/>
                    <a:pt x="95552" y="94574"/>
                  </a:cubicBezTo>
                  <a:lnTo>
                    <a:pt x="95552" y="28953"/>
                  </a:lnTo>
                  <a:cubicBezTo>
                    <a:pt x="95552" y="28410"/>
                    <a:pt x="95118" y="27976"/>
                    <a:pt x="94575" y="27976"/>
                  </a:cubicBezTo>
                  <a:lnTo>
                    <a:pt x="28953" y="27976"/>
                  </a:ln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411" name="Google Shape;2411;p187"/>
            <p:cNvSpPr/>
            <p:nvPr/>
          </p:nvSpPr>
          <p:spPr>
            <a:xfrm>
              <a:off x="8953096" y="4297610"/>
              <a:ext cx="161879" cy="212942"/>
            </a:xfrm>
            <a:custGeom>
              <a:avLst/>
              <a:gdLst/>
              <a:ahLst/>
              <a:cxnLst/>
              <a:rect l="l" t="t" r="r" b="b"/>
              <a:pathLst>
                <a:path w="161879" h="212941" extrusionOk="0">
                  <a:moveTo>
                    <a:pt x="14358" y="212953"/>
                  </a:moveTo>
                  <a:cubicBezTo>
                    <a:pt x="13923" y="212953"/>
                    <a:pt x="13489" y="212953"/>
                    <a:pt x="13054" y="212844"/>
                  </a:cubicBezTo>
                  <a:cubicBezTo>
                    <a:pt x="5558" y="212083"/>
                    <a:pt x="126" y="205456"/>
                    <a:pt x="886" y="197959"/>
                  </a:cubicBezTo>
                  <a:cubicBezTo>
                    <a:pt x="7079" y="134294"/>
                    <a:pt x="26309" y="84535"/>
                    <a:pt x="57924" y="50204"/>
                  </a:cubicBezTo>
                  <a:cubicBezTo>
                    <a:pt x="81066" y="24999"/>
                    <a:pt x="111486" y="8050"/>
                    <a:pt x="145709" y="1097"/>
                  </a:cubicBezTo>
                  <a:cubicBezTo>
                    <a:pt x="153096" y="-424"/>
                    <a:pt x="160266" y="4356"/>
                    <a:pt x="161678" y="11744"/>
                  </a:cubicBezTo>
                  <a:cubicBezTo>
                    <a:pt x="163092" y="19132"/>
                    <a:pt x="158419" y="26302"/>
                    <a:pt x="151032" y="27715"/>
                  </a:cubicBezTo>
                  <a:cubicBezTo>
                    <a:pt x="101599" y="37710"/>
                    <a:pt x="39997" y="75844"/>
                    <a:pt x="27830" y="200676"/>
                  </a:cubicBezTo>
                  <a:cubicBezTo>
                    <a:pt x="27178" y="207737"/>
                    <a:pt x="21312" y="212953"/>
                    <a:pt x="14358" y="212953"/>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grpSp>
        <p:nvGrpSpPr>
          <p:cNvPr id="2412" name="Google Shape;2412;p187"/>
          <p:cNvGrpSpPr/>
          <p:nvPr/>
        </p:nvGrpSpPr>
        <p:grpSpPr>
          <a:xfrm>
            <a:off x="3004671" y="6214055"/>
            <a:ext cx="463164" cy="433724"/>
            <a:chOff x="8794982" y="1560939"/>
            <a:chExt cx="707271" cy="662315"/>
          </a:xfrm>
        </p:grpSpPr>
        <p:sp>
          <p:nvSpPr>
            <p:cNvPr id="2413" name="Google Shape;2413;p187"/>
            <p:cNvSpPr/>
            <p:nvPr/>
          </p:nvSpPr>
          <p:spPr>
            <a:xfrm>
              <a:off x="8794982" y="1560939"/>
              <a:ext cx="707271" cy="530181"/>
            </a:xfrm>
            <a:custGeom>
              <a:avLst/>
              <a:gdLst/>
              <a:ahLst/>
              <a:cxnLst/>
              <a:rect l="l" t="t" r="r" b="b"/>
              <a:pathLst>
                <a:path w="707270" h="530181" extrusionOk="0">
                  <a:moveTo>
                    <a:pt x="644203" y="529801"/>
                  </a:moveTo>
                  <a:lnTo>
                    <a:pt x="421809" y="529801"/>
                  </a:lnTo>
                  <a:cubicBezTo>
                    <a:pt x="414312" y="529801"/>
                    <a:pt x="408229" y="523717"/>
                    <a:pt x="408229" y="516221"/>
                  </a:cubicBezTo>
                  <a:cubicBezTo>
                    <a:pt x="408229" y="508724"/>
                    <a:pt x="414312" y="502640"/>
                    <a:pt x="421809" y="502640"/>
                  </a:cubicBezTo>
                  <a:lnTo>
                    <a:pt x="644203" y="502640"/>
                  </a:lnTo>
                  <a:cubicBezTo>
                    <a:pt x="663867" y="502640"/>
                    <a:pt x="679838" y="486670"/>
                    <a:pt x="679838" y="467005"/>
                  </a:cubicBezTo>
                  <a:lnTo>
                    <a:pt x="679838" y="63611"/>
                  </a:lnTo>
                  <a:cubicBezTo>
                    <a:pt x="679838" y="43946"/>
                    <a:pt x="663867" y="27976"/>
                    <a:pt x="644203" y="27976"/>
                  </a:cubicBezTo>
                  <a:lnTo>
                    <a:pt x="63719" y="27976"/>
                  </a:lnTo>
                  <a:cubicBezTo>
                    <a:pt x="44055" y="27976"/>
                    <a:pt x="28085" y="43946"/>
                    <a:pt x="28085" y="63611"/>
                  </a:cubicBezTo>
                  <a:lnTo>
                    <a:pt x="28085" y="467114"/>
                  </a:lnTo>
                  <a:cubicBezTo>
                    <a:pt x="28085" y="486887"/>
                    <a:pt x="44164" y="502749"/>
                    <a:pt x="57418" y="502749"/>
                  </a:cubicBezTo>
                  <a:lnTo>
                    <a:pt x="88382" y="502749"/>
                  </a:lnTo>
                  <a:cubicBezTo>
                    <a:pt x="95878" y="502749"/>
                    <a:pt x="101962" y="508833"/>
                    <a:pt x="101962" y="516329"/>
                  </a:cubicBezTo>
                  <a:cubicBezTo>
                    <a:pt x="101962" y="523826"/>
                    <a:pt x="95878" y="529910"/>
                    <a:pt x="88382" y="529910"/>
                  </a:cubicBezTo>
                  <a:lnTo>
                    <a:pt x="57310" y="529910"/>
                  </a:lnTo>
                  <a:cubicBezTo>
                    <a:pt x="43186" y="529910"/>
                    <a:pt x="28845" y="523065"/>
                    <a:pt x="17980" y="511114"/>
                  </a:cubicBezTo>
                  <a:cubicBezTo>
                    <a:pt x="6899" y="498946"/>
                    <a:pt x="815" y="483302"/>
                    <a:pt x="815" y="467114"/>
                  </a:cubicBezTo>
                  <a:lnTo>
                    <a:pt x="815" y="63611"/>
                  </a:lnTo>
                  <a:cubicBezTo>
                    <a:pt x="815" y="28954"/>
                    <a:pt x="28953" y="815"/>
                    <a:pt x="63611" y="815"/>
                  </a:cubicBezTo>
                  <a:lnTo>
                    <a:pt x="644094" y="815"/>
                  </a:lnTo>
                  <a:cubicBezTo>
                    <a:pt x="678752" y="815"/>
                    <a:pt x="706891" y="28954"/>
                    <a:pt x="706891" y="63611"/>
                  </a:cubicBezTo>
                  <a:lnTo>
                    <a:pt x="706891" y="467005"/>
                  </a:lnTo>
                  <a:cubicBezTo>
                    <a:pt x="706999" y="501662"/>
                    <a:pt x="678860" y="529801"/>
                    <a:pt x="644203" y="529801"/>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414" name="Google Shape;2414;p187"/>
            <p:cNvSpPr/>
            <p:nvPr/>
          </p:nvSpPr>
          <p:spPr>
            <a:xfrm>
              <a:off x="8794982" y="1715423"/>
              <a:ext cx="707271" cy="222720"/>
            </a:xfrm>
            <a:custGeom>
              <a:avLst/>
              <a:gdLst/>
              <a:ahLst/>
              <a:cxnLst/>
              <a:rect l="l" t="t" r="r" b="b"/>
              <a:pathLst>
                <a:path w="707270" h="222719" extrusionOk="0">
                  <a:moveTo>
                    <a:pt x="224186" y="222238"/>
                  </a:moveTo>
                  <a:cubicBezTo>
                    <a:pt x="217777" y="222238"/>
                    <a:pt x="211692" y="218870"/>
                    <a:pt x="208216" y="213329"/>
                  </a:cubicBezTo>
                  <a:lnTo>
                    <a:pt x="182467" y="171175"/>
                  </a:lnTo>
                  <a:lnTo>
                    <a:pt x="14395" y="171175"/>
                  </a:lnTo>
                  <a:cubicBezTo>
                    <a:pt x="6899" y="171175"/>
                    <a:pt x="815" y="165091"/>
                    <a:pt x="815" y="157595"/>
                  </a:cubicBezTo>
                  <a:cubicBezTo>
                    <a:pt x="815" y="150098"/>
                    <a:pt x="6899" y="144014"/>
                    <a:pt x="14395" y="144014"/>
                  </a:cubicBezTo>
                  <a:lnTo>
                    <a:pt x="187247" y="144014"/>
                  </a:lnTo>
                  <a:cubicBezTo>
                    <a:pt x="193766" y="144014"/>
                    <a:pt x="199850" y="147491"/>
                    <a:pt x="203218" y="152923"/>
                  </a:cubicBezTo>
                  <a:lnTo>
                    <a:pt x="221579" y="183126"/>
                  </a:lnTo>
                  <a:lnTo>
                    <a:pt x="273511" y="13968"/>
                  </a:lnTo>
                  <a:cubicBezTo>
                    <a:pt x="275901" y="6254"/>
                    <a:pt x="282854" y="930"/>
                    <a:pt x="290894" y="822"/>
                  </a:cubicBezTo>
                  <a:cubicBezTo>
                    <a:pt x="298934" y="604"/>
                    <a:pt x="306212" y="5602"/>
                    <a:pt x="308928" y="13207"/>
                  </a:cubicBezTo>
                  <a:lnTo>
                    <a:pt x="365966" y="172805"/>
                  </a:lnTo>
                  <a:lnTo>
                    <a:pt x="406382" y="102078"/>
                  </a:lnTo>
                  <a:cubicBezTo>
                    <a:pt x="409641" y="96320"/>
                    <a:pt x="415616" y="92734"/>
                    <a:pt x="422353" y="92626"/>
                  </a:cubicBezTo>
                  <a:cubicBezTo>
                    <a:pt x="428979" y="92517"/>
                    <a:pt x="435064" y="95885"/>
                    <a:pt x="438541" y="101534"/>
                  </a:cubicBezTo>
                  <a:lnTo>
                    <a:pt x="464724" y="144123"/>
                  </a:lnTo>
                  <a:lnTo>
                    <a:pt x="693419" y="144123"/>
                  </a:lnTo>
                  <a:cubicBezTo>
                    <a:pt x="700916" y="144123"/>
                    <a:pt x="706999" y="150207"/>
                    <a:pt x="706999" y="157703"/>
                  </a:cubicBezTo>
                  <a:cubicBezTo>
                    <a:pt x="706999" y="165200"/>
                    <a:pt x="700916" y="171284"/>
                    <a:pt x="693419" y="171284"/>
                  </a:cubicBezTo>
                  <a:lnTo>
                    <a:pt x="460052" y="171284"/>
                  </a:lnTo>
                  <a:cubicBezTo>
                    <a:pt x="453642" y="171284"/>
                    <a:pt x="447449" y="167916"/>
                    <a:pt x="444081" y="162375"/>
                  </a:cubicBezTo>
                  <a:lnTo>
                    <a:pt x="422896" y="127935"/>
                  </a:lnTo>
                  <a:lnTo>
                    <a:pt x="380416" y="202247"/>
                  </a:lnTo>
                  <a:cubicBezTo>
                    <a:pt x="376830" y="208549"/>
                    <a:pt x="369769" y="212242"/>
                    <a:pt x="362598" y="211590"/>
                  </a:cubicBezTo>
                  <a:cubicBezTo>
                    <a:pt x="355319" y="210939"/>
                    <a:pt x="349126" y="206158"/>
                    <a:pt x="346628" y="199314"/>
                  </a:cubicBezTo>
                  <a:lnTo>
                    <a:pt x="291980" y="46452"/>
                  </a:lnTo>
                  <a:lnTo>
                    <a:pt x="242004" y="209200"/>
                  </a:lnTo>
                  <a:cubicBezTo>
                    <a:pt x="239831" y="216262"/>
                    <a:pt x="233747" y="221368"/>
                    <a:pt x="226468" y="222238"/>
                  </a:cubicBezTo>
                  <a:cubicBezTo>
                    <a:pt x="225707" y="222129"/>
                    <a:pt x="224947" y="222238"/>
                    <a:pt x="224186" y="222238"/>
                  </a:cubicBezTo>
                  <a:close/>
                  <a:moveTo>
                    <a:pt x="187247" y="171066"/>
                  </a:moveTo>
                  <a:lnTo>
                    <a:pt x="187247" y="171066"/>
                  </a:lnTo>
                  <a:lnTo>
                    <a:pt x="187247" y="171066"/>
                  </a:ln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415" name="Google Shape;2415;p187"/>
            <p:cNvSpPr/>
            <p:nvPr/>
          </p:nvSpPr>
          <p:spPr>
            <a:xfrm>
              <a:off x="9106487" y="2133080"/>
              <a:ext cx="92347" cy="90174"/>
            </a:xfrm>
            <a:custGeom>
              <a:avLst/>
              <a:gdLst/>
              <a:ahLst/>
              <a:cxnLst/>
              <a:rect l="l" t="t" r="r" b="b"/>
              <a:pathLst>
                <a:path w="92347" h="90174" extrusionOk="0">
                  <a:moveTo>
                    <a:pt x="78906" y="89879"/>
                  </a:moveTo>
                  <a:cubicBezTo>
                    <a:pt x="75538" y="89879"/>
                    <a:pt x="72171" y="88576"/>
                    <a:pt x="69563" y="86077"/>
                  </a:cubicBezTo>
                  <a:lnTo>
                    <a:pt x="5028" y="24258"/>
                  </a:lnTo>
                  <a:cubicBezTo>
                    <a:pt x="-404" y="19044"/>
                    <a:pt x="-621" y="10461"/>
                    <a:pt x="4594" y="5028"/>
                  </a:cubicBezTo>
                  <a:cubicBezTo>
                    <a:pt x="9809" y="-404"/>
                    <a:pt x="18392" y="-621"/>
                    <a:pt x="23824" y="4594"/>
                  </a:cubicBezTo>
                  <a:lnTo>
                    <a:pt x="88358" y="66412"/>
                  </a:lnTo>
                  <a:cubicBezTo>
                    <a:pt x="93790" y="71627"/>
                    <a:pt x="94008" y="80210"/>
                    <a:pt x="88793" y="85642"/>
                  </a:cubicBezTo>
                  <a:cubicBezTo>
                    <a:pt x="86077" y="88467"/>
                    <a:pt x="82492" y="89879"/>
                    <a:pt x="78906" y="89879"/>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416" name="Google Shape;2416;p187"/>
            <p:cNvSpPr/>
            <p:nvPr/>
          </p:nvSpPr>
          <p:spPr>
            <a:xfrm>
              <a:off x="8931873" y="1966071"/>
              <a:ext cx="232498" cy="223806"/>
            </a:xfrm>
            <a:custGeom>
              <a:avLst/>
              <a:gdLst/>
              <a:ahLst/>
              <a:cxnLst/>
              <a:rect l="l" t="t" r="r" b="b"/>
              <a:pathLst>
                <a:path w="232497" h="223806" extrusionOk="0">
                  <a:moveTo>
                    <a:pt x="116520" y="223534"/>
                  </a:moveTo>
                  <a:cubicBezTo>
                    <a:pt x="52746" y="223534"/>
                    <a:pt x="815" y="173558"/>
                    <a:pt x="815" y="112175"/>
                  </a:cubicBezTo>
                  <a:cubicBezTo>
                    <a:pt x="815" y="50791"/>
                    <a:pt x="52746" y="815"/>
                    <a:pt x="116520" y="815"/>
                  </a:cubicBezTo>
                  <a:cubicBezTo>
                    <a:pt x="180294" y="815"/>
                    <a:pt x="232226" y="50791"/>
                    <a:pt x="232226" y="112175"/>
                  </a:cubicBezTo>
                  <a:cubicBezTo>
                    <a:pt x="232226" y="173558"/>
                    <a:pt x="180294" y="223534"/>
                    <a:pt x="116520" y="223534"/>
                  </a:cubicBezTo>
                  <a:close/>
                  <a:moveTo>
                    <a:pt x="116520" y="27976"/>
                  </a:moveTo>
                  <a:cubicBezTo>
                    <a:pt x="67739" y="27976"/>
                    <a:pt x="27976" y="65784"/>
                    <a:pt x="27976" y="112175"/>
                  </a:cubicBezTo>
                  <a:cubicBezTo>
                    <a:pt x="27976" y="158565"/>
                    <a:pt x="67739" y="196374"/>
                    <a:pt x="116520" y="196374"/>
                  </a:cubicBezTo>
                  <a:cubicBezTo>
                    <a:pt x="165302" y="196374"/>
                    <a:pt x="205065" y="158565"/>
                    <a:pt x="205065" y="112175"/>
                  </a:cubicBezTo>
                  <a:cubicBezTo>
                    <a:pt x="205065" y="65784"/>
                    <a:pt x="165302" y="27976"/>
                    <a:pt x="116520"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grpSp>
        <p:nvGrpSpPr>
          <p:cNvPr id="2417" name="Google Shape;2417;p187"/>
          <p:cNvGrpSpPr/>
          <p:nvPr/>
        </p:nvGrpSpPr>
        <p:grpSpPr>
          <a:xfrm>
            <a:off x="3172537" y="2144917"/>
            <a:ext cx="439703" cy="439916"/>
            <a:chOff x="11245985" y="290785"/>
            <a:chExt cx="671445" cy="671771"/>
          </a:xfrm>
        </p:grpSpPr>
        <p:sp>
          <p:nvSpPr>
            <p:cNvPr id="2418" name="Google Shape;2418;p187"/>
            <p:cNvSpPr/>
            <p:nvPr/>
          </p:nvSpPr>
          <p:spPr>
            <a:xfrm>
              <a:off x="11715353" y="760479"/>
              <a:ext cx="202077" cy="202077"/>
            </a:xfrm>
            <a:custGeom>
              <a:avLst/>
              <a:gdLst/>
              <a:ahLst/>
              <a:cxnLst/>
              <a:rect l="l" t="t" r="r" b="b"/>
              <a:pathLst>
                <a:path w="202077" h="202077" extrusionOk="0">
                  <a:moveTo>
                    <a:pt x="187873" y="201561"/>
                  </a:moveTo>
                  <a:cubicBezTo>
                    <a:pt x="184396" y="201561"/>
                    <a:pt x="180919" y="200258"/>
                    <a:pt x="178312" y="197541"/>
                  </a:cubicBezTo>
                  <a:lnTo>
                    <a:pt x="4808" y="24037"/>
                  </a:lnTo>
                  <a:cubicBezTo>
                    <a:pt x="-516" y="18714"/>
                    <a:pt x="-516" y="10131"/>
                    <a:pt x="4808" y="4808"/>
                  </a:cubicBezTo>
                  <a:cubicBezTo>
                    <a:pt x="10131" y="-516"/>
                    <a:pt x="18714" y="-516"/>
                    <a:pt x="24038" y="4808"/>
                  </a:cubicBezTo>
                  <a:lnTo>
                    <a:pt x="197541" y="178312"/>
                  </a:lnTo>
                  <a:cubicBezTo>
                    <a:pt x="202865" y="183635"/>
                    <a:pt x="202865" y="192218"/>
                    <a:pt x="197541" y="197541"/>
                  </a:cubicBezTo>
                  <a:cubicBezTo>
                    <a:pt x="194825" y="200258"/>
                    <a:pt x="191349" y="201561"/>
                    <a:pt x="187873" y="201561"/>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419" name="Google Shape;2419;p187"/>
            <p:cNvSpPr/>
            <p:nvPr/>
          </p:nvSpPr>
          <p:spPr>
            <a:xfrm>
              <a:off x="11245985" y="290785"/>
              <a:ext cx="577985" cy="577985"/>
            </a:xfrm>
            <a:custGeom>
              <a:avLst/>
              <a:gdLst/>
              <a:ahLst/>
              <a:cxnLst/>
              <a:rect l="l" t="t" r="r" b="b"/>
              <a:pathLst>
                <a:path w="577984" h="577984" extrusionOk="0">
                  <a:moveTo>
                    <a:pt x="289264" y="577713"/>
                  </a:moveTo>
                  <a:cubicBezTo>
                    <a:pt x="212235" y="577713"/>
                    <a:pt x="139771" y="547727"/>
                    <a:pt x="85339" y="493188"/>
                  </a:cubicBezTo>
                  <a:cubicBezTo>
                    <a:pt x="30909" y="438758"/>
                    <a:pt x="815" y="366292"/>
                    <a:pt x="815" y="289264"/>
                  </a:cubicBezTo>
                  <a:cubicBezTo>
                    <a:pt x="815" y="212236"/>
                    <a:pt x="30800" y="139770"/>
                    <a:pt x="85339" y="85340"/>
                  </a:cubicBezTo>
                  <a:cubicBezTo>
                    <a:pt x="139771" y="30909"/>
                    <a:pt x="212235" y="815"/>
                    <a:pt x="289264" y="815"/>
                  </a:cubicBezTo>
                  <a:cubicBezTo>
                    <a:pt x="366293" y="815"/>
                    <a:pt x="438757" y="30801"/>
                    <a:pt x="493188" y="85340"/>
                  </a:cubicBezTo>
                  <a:cubicBezTo>
                    <a:pt x="547619" y="139770"/>
                    <a:pt x="577713" y="212236"/>
                    <a:pt x="577713" y="289264"/>
                  </a:cubicBezTo>
                  <a:cubicBezTo>
                    <a:pt x="577713" y="366292"/>
                    <a:pt x="547728" y="438758"/>
                    <a:pt x="493188" y="493188"/>
                  </a:cubicBezTo>
                  <a:cubicBezTo>
                    <a:pt x="438757" y="547727"/>
                    <a:pt x="366293" y="577713"/>
                    <a:pt x="289264" y="577713"/>
                  </a:cubicBezTo>
                  <a:close/>
                  <a:moveTo>
                    <a:pt x="289264" y="27976"/>
                  </a:moveTo>
                  <a:cubicBezTo>
                    <a:pt x="145203" y="27976"/>
                    <a:pt x="27976" y="145202"/>
                    <a:pt x="27976" y="289264"/>
                  </a:cubicBezTo>
                  <a:cubicBezTo>
                    <a:pt x="27976" y="433326"/>
                    <a:pt x="145203" y="550552"/>
                    <a:pt x="289264" y="550552"/>
                  </a:cubicBezTo>
                  <a:cubicBezTo>
                    <a:pt x="433325" y="550552"/>
                    <a:pt x="550552" y="433326"/>
                    <a:pt x="550552" y="289264"/>
                  </a:cubicBezTo>
                  <a:cubicBezTo>
                    <a:pt x="550552" y="145202"/>
                    <a:pt x="433325" y="27976"/>
                    <a:pt x="28926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420" name="Google Shape;2420;p187"/>
            <p:cNvSpPr/>
            <p:nvPr/>
          </p:nvSpPr>
          <p:spPr>
            <a:xfrm>
              <a:off x="11375271" y="694940"/>
              <a:ext cx="28247" cy="132545"/>
            </a:xfrm>
            <a:custGeom>
              <a:avLst/>
              <a:gdLst/>
              <a:ahLst/>
              <a:cxnLst/>
              <a:rect l="l" t="t" r="r" b="b"/>
              <a:pathLst>
                <a:path w="28247" h="132545" extrusionOk="0">
                  <a:moveTo>
                    <a:pt x="14395" y="132274"/>
                  </a:moveTo>
                  <a:cubicBezTo>
                    <a:pt x="6898" y="132274"/>
                    <a:pt x="815" y="126190"/>
                    <a:pt x="815" y="118693"/>
                  </a:cubicBezTo>
                  <a:lnTo>
                    <a:pt x="815" y="14395"/>
                  </a:lnTo>
                  <a:cubicBezTo>
                    <a:pt x="815" y="6899"/>
                    <a:pt x="6898" y="815"/>
                    <a:pt x="14395" y="815"/>
                  </a:cubicBezTo>
                  <a:cubicBezTo>
                    <a:pt x="21892" y="815"/>
                    <a:pt x="27976" y="6899"/>
                    <a:pt x="27976" y="14395"/>
                  </a:cubicBezTo>
                  <a:lnTo>
                    <a:pt x="27976" y="118693"/>
                  </a:lnTo>
                  <a:cubicBezTo>
                    <a:pt x="27976" y="126190"/>
                    <a:pt x="21892" y="132274"/>
                    <a:pt x="14395" y="132274"/>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421" name="Google Shape;2421;p187"/>
            <p:cNvSpPr/>
            <p:nvPr/>
          </p:nvSpPr>
          <p:spPr>
            <a:xfrm>
              <a:off x="11470877" y="614543"/>
              <a:ext cx="28247" cy="247708"/>
            </a:xfrm>
            <a:custGeom>
              <a:avLst/>
              <a:gdLst/>
              <a:ahLst/>
              <a:cxnLst/>
              <a:rect l="l" t="t" r="r" b="b"/>
              <a:pathLst>
                <a:path w="28247" h="247707" extrusionOk="0">
                  <a:moveTo>
                    <a:pt x="14395" y="247436"/>
                  </a:moveTo>
                  <a:cubicBezTo>
                    <a:pt x="6898" y="247436"/>
                    <a:pt x="815" y="241352"/>
                    <a:pt x="815" y="233856"/>
                  </a:cubicBezTo>
                  <a:lnTo>
                    <a:pt x="815" y="14395"/>
                  </a:lnTo>
                  <a:cubicBezTo>
                    <a:pt x="815" y="6899"/>
                    <a:pt x="6898" y="815"/>
                    <a:pt x="14395" y="815"/>
                  </a:cubicBezTo>
                  <a:cubicBezTo>
                    <a:pt x="21892" y="815"/>
                    <a:pt x="27976" y="6899"/>
                    <a:pt x="27976" y="14395"/>
                  </a:cubicBezTo>
                  <a:lnTo>
                    <a:pt x="27976" y="233856"/>
                  </a:lnTo>
                  <a:cubicBezTo>
                    <a:pt x="27976" y="241352"/>
                    <a:pt x="21892" y="247436"/>
                    <a:pt x="14395" y="24743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422" name="Google Shape;2422;p187"/>
            <p:cNvSpPr/>
            <p:nvPr/>
          </p:nvSpPr>
          <p:spPr>
            <a:xfrm>
              <a:off x="11661004" y="568913"/>
              <a:ext cx="28247" cy="260745"/>
            </a:xfrm>
            <a:custGeom>
              <a:avLst/>
              <a:gdLst/>
              <a:ahLst/>
              <a:cxnLst/>
              <a:rect l="l" t="t" r="r" b="b"/>
              <a:pathLst>
                <a:path w="28247" h="260744" extrusionOk="0">
                  <a:moveTo>
                    <a:pt x="14395" y="260473"/>
                  </a:moveTo>
                  <a:cubicBezTo>
                    <a:pt x="6898" y="260473"/>
                    <a:pt x="815" y="254389"/>
                    <a:pt x="815" y="246893"/>
                  </a:cubicBezTo>
                  <a:lnTo>
                    <a:pt x="815" y="14395"/>
                  </a:lnTo>
                  <a:cubicBezTo>
                    <a:pt x="815" y="6899"/>
                    <a:pt x="6898" y="815"/>
                    <a:pt x="14395" y="815"/>
                  </a:cubicBezTo>
                  <a:cubicBezTo>
                    <a:pt x="21892" y="815"/>
                    <a:pt x="27976" y="6899"/>
                    <a:pt x="27976" y="14395"/>
                  </a:cubicBezTo>
                  <a:lnTo>
                    <a:pt x="27976" y="246893"/>
                  </a:lnTo>
                  <a:cubicBezTo>
                    <a:pt x="27976" y="254389"/>
                    <a:pt x="21892" y="260473"/>
                    <a:pt x="14395" y="260473"/>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423" name="Google Shape;2423;p187"/>
            <p:cNvSpPr/>
            <p:nvPr/>
          </p:nvSpPr>
          <p:spPr>
            <a:xfrm>
              <a:off x="11565397" y="648223"/>
              <a:ext cx="28247" cy="216201"/>
            </a:xfrm>
            <a:custGeom>
              <a:avLst/>
              <a:gdLst/>
              <a:ahLst/>
              <a:cxnLst/>
              <a:rect l="l" t="t" r="r" b="b"/>
              <a:pathLst>
                <a:path w="28247" h="216201" extrusionOk="0">
                  <a:moveTo>
                    <a:pt x="14395" y="215929"/>
                  </a:moveTo>
                  <a:cubicBezTo>
                    <a:pt x="6898" y="215929"/>
                    <a:pt x="815" y="209845"/>
                    <a:pt x="815" y="202349"/>
                  </a:cubicBezTo>
                  <a:lnTo>
                    <a:pt x="815" y="14395"/>
                  </a:lnTo>
                  <a:cubicBezTo>
                    <a:pt x="815" y="6899"/>
                    <a:pt x="6898" y="815"/>
                    <a:pt x="14395" y="815"/>
                  </a:cubicBezTo>
                  <a:cubicBezTo>
                    <a:pt x="21892" y="815"/>
                    <a:pt x="27976" y="6899"/>
                    <a:pt x="27976" y="14395"/>
                  </a:cubicBezTo>
                  <a:lnTo>
                    <a:pt x="27976" y="202349"/>
                  </a:lnTo>
                  <a:cubicBezTo>
                    <a:pt x="27976" y="209845"/>
                    <a:pt x="21892" y="215929"/>
                    <a:pt x="14395" y="215929"/>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424" name="Google Shape;2424;p187"/>
            <p:cNvSpPr/>
            <p:nvPr/>
          </p:nvSpPr>
          <p:spPr>
            <a:xfrm>
              <a:off x="11574089" y="379873"/>
              <a:ext cx="107557" cy="107557"/>
            </a:xfrm>
            <a:custGeom>
              <a:avLst/>
              <a:gdLst/>
              <a:ahLst/>
              <a:cxnLst/>
              <a:rect l="l" t="t" r="r" b="b"/>
              <a:pathLst>
                <a:path w="107557" h="107557" extrusionOk="0">
                  <a:moveTo>
                    <a:pt x="93705" y="107286"/>
                  </a:moveTo>
                  <a:cubicBezTo>
                    <a:pt x="86208" y="107286"/>
                    <a:pt x="80125" y="101202"/>
                    <a:pt x="80125" y="93705"/>
                  </a:cubicBezTo>
                  <a:lnTo>
                    <a:pt x="80125" y="27976"/>
                  </a:lnTo>
                  <a:lnTo>
                    <a:pt x="14395" y="27976"/>
                  </a:lnTo>
                  <a:cubicBezTo>
                    <a:pt x="6898" y="27976"/>
                    <a:pt x="815" y="21892"/>
                    <a:pt x="815" y="14395"/>
                  </a:cubicBezTo>
                  <a:cubicBezTo>
                    <a:pt x="815" y="6899"/>
                    <a:pt x="6898" y="815"/>
                    <a:pt x="14395" y="815"/>
                  </a:cubicBezTo>
                  <a:lnTo>
                    <a:pt x="93705" y="815"/>
                  </a:lnTo>
                  <a:cubicBezTo>
                    <a:pt x="101202" y="815"/>
                    <a:pt x="107286" y="6899"/>
                    <a:pt x="107286" y="14395"/>
                  </a:cubicBezTo>
                  <a:lnTo>
                    <a:pt x="107286" y="93705"/>
                  </a:lnTo>
                  <a:cubicBezTo>
                    <a:pt x="107286" y="101202"/>
                    <a:pt x="101202" y="107286"/>
                    <a:pt x="93705" y="10728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425" name="Google Shape;2425;p187"/>
            <p:cNvSpPr/>
            <p:nvPr/>
          </p:nvSpPr>
          <p:spPr>
            <a:xfrm>
              <a:off x="11367149" y="380335"/>
              <a:ext cx="312894" cy="222720"/>
            </a:xfrm>
            <a:custGeom>
              <a:avLst/>
              <a:gdLst/>
              <a:ahLst/>
              <a:cxnLst/>
              <a:rect l="l" t="t" r="r" b="b"/>
              <a:pathLst>
                <a:path w="312893" h="222719" extrusionOk="0">
                  <a:moveTo>
                    <a:pt x="14368" y="221986"/>
                  </a:moveTo>
                  <a:cubicBezTo>
                    <a:pt x="10891" y="221986"/>
                    <a:pt x="7415" y="220683"/>
                    <a:pt x="4808" y="217967"/>
                  </a:cubicBezTo>
                  <a:cubicBezTo>
                    <a:pt x="-516" y="212643"/>
                    <a:pt x="-516" y="204060"/>
                    <a:pt x="4808" y="198737"/>
                  </a:cubicBezTo>
                  <a:lnTo>
                    <a:pt x="119318" y="84226"/>
                  </a:lnTo>
                  <a:cubicBezTo>
                    <a:pt x="124642" y="78903"/>
                    <a:pt x="133225" y="78903"/>
                    <a:pt x="138548" y="84226"/>
                  </a:cubicBezTo>
                  <a:lnTo>
                    <a:pt x="174292" y="119970"/>
                  </a:lnTo>
                  <a:lnTo>
                    <a:pt x="289454" y="4807"/>
                  </a:lnTo>
                  <a:cubicBezTo>
                    <a:pt x="294777" y="-516"/>
                    <a:pt x="303361" y="-516"/>
                    <a:pt x="308685" y="4807"/>
                  </a:cubicBezTo>
                  <a:cubicBezTo>
                    <a:pt x="314007" y="10131"/>
                    <a:pt x="314007" y="18714"/>
                    <a:pt x="308685" y="24037"/>
                  </a:cubicBezTo>
                  <a:lnTo>
                    <a:pt x="183852" y="148869"/>
                  </a:lnTo>
                  <a:cubicBezTo>
                    <a:pt x="181354" y="151368"/>
                    <a:pt x="177877" y="152889"/>
                    <a:pt x="174292" y="152889"/>
                  </a:cubicBezTo>
                  <a:cubicBezTo>
                    <a:pt x="170707" y="152889"/>
                    <a:pt x="167230" y="151477"/>
                    <a:pt x="164732" y="148869"/>
                  </a:cubicBezTo>
                  <a:lnTo>
                    <a:pt x="128987" y="113125"/>
                  </a:lnTo>
                  <a:lnTo>
                    <a:pt x="24146" y="217967"/>
                  </a:lnTo>
                  <a:cubicBezTo>
                    <a:pt x="21322" y="220683"/>
                    <a:pt x="17845" y="221986"/>
                    <a:pt x="14368" y="22198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sp>
        <p:nvSpPr>
          <p:cNvPr id="2426" name="Google Shape;2426;p187"/>
          <p:cNvSpPr/>
          <p:nvPr/>
        </p:nvSpPr>
        <p:spPr>
          <a:xfrm>
            <a:off x="2192860" y="3129379"/>
            <a:ext cx="402684" cy="297855"/>
          </a:xfrm>
          <a:custGeom>
            <a:avLst/>
            <a:gdLst/>
            <a:ahLst/>
            <a:cxnLst/>
            <a:rect l="l" t="t" r="r" b="b"/>
            <a:pathLst>
              <a:path w="779" h="576" extrusionOk="0">
                <a:moveTo>
                  <a:pt x="699" y="0"/>
                </a:moveTo>
                <a:cubicBezTo>
                  <a:pt x="80" y="0"/>
                  <a:pt x="80" y="0"/>
                  <a:pt x="80" y="0"/>
                </a:cubicBezTo>
                <a:cubicBezTo>
                  <a:pt x="36" y="0"/>
                  <a:pt x="0" y="36"/>
                  <a:pt x="0" y="80"/>
                </a:cubicBezTo>
                <a:cubicBezTo>
                  <a:pt x="0" y="496"/>
                  <a:pt x="0" y="496"/>
                  <a:pt x="0" y="496"/>
                </a:cubicBezTo>
                <a:cubicBezTo>
                  <a:pt x="0" y="540"/>
                  <a:pt x="36" y="576"/>
                  <a:pt x="80" y="576"/>
                </a:cubicBezTo>
                <a:cubicBezTo>
                  <a:pt x="699" y="576"/>
                  <a:pt x="699" y="576"/>
                  <a:pt x="699" y="576"/>
                </a:cubicBezTo>
                <a:cubicBezTo>
                  <a:pt x="743" y="576"/>
                  <a:pt x="779" y="540"/>
                  <a:pt x="779" y="496"/>
                </a:cubicBezTo>
                <a:cubicBezTo>
                  <a:pt x="779" y="80"/>
                  <a:pt x="779" y="80"/>
                  <a:pt x="779" y="80"/>
                </a:cubicBezTo>
                <a:cubicBezTo>
                  <a:pt x="779" y="36"/>
                  <a:pt x="743" y="0"/>
                  <a:pt x="699" y="0"/>
                </a:cubicBezTo>
                <a:close/>
                <a:moveTo>
                  <a:pt x="747" y="496"/>
                </a:moveTo>
                <a:cubicBezTo>
                  <a:pt x="747" y="522"/>
                  <a:pt x="725" y="544"/>
                  <a:pt x="699" y="544"/>
                </a:cubicBezTo>
                <a:cubicBezTo>
                  <a:pt x="80" y="544"/>
                  <a:pt x="80" y="544"/>
                  <a:pt x="80" y="544"/>
                </a:cubicBezTo>
                <a:cubicBezTo>
                  <a:pt x="54" y="544"/>
                  <a:pt x="32" y="522"/>
                  <a:pt x="32" y="496"/>
                </a:cubicBezTo>
                <a:cubicBezTo>
                  <a:pt x="32" y="80"/>
                  <a:pt x="32" y="80"/>
                  <a:pt x="32" y="80"/>
                </a:cubicBezTo>
                <a:cubicBezTo>
                  <a:pt x="32" y="53"/>
                  <a:pt x="54" y="32"/>
                  <a:pt x="80" y="32"/>
                </a:cubicBezTo>
                <a:cubicBezTo>
                  <a:pt x="699" y="32"/>
                  <a:pt x="699" y="32"/>
                  <a:pt x="699" y="32"/>
                </a:cubicBezTo>
                <a:cubicBezTo>
                  <a:pt x="725" y="32"/>
                  <a:pt x="747" y="53"/>
                  <a:pt x="747" y="80"/>
                </a:cubicBezTo>
                <a:lnTo>
                  <a:pt x="747" y="496"/>
                </a:lnTo>
                <a:close/>
                <a:moveTo>
                  <a:pt x="210" y="191"/>
                </a:moveTo>
                <a:cubicBezTo>
                  <a:pt x="248" y="191"/>
                  <a:pt x="248" y="191"/>
                  <a:pt x="248" y="191"/>
                </a:cubicBezTo>
                <a:cubicBezTo>
                  <a:pt x="318" y="385"/>
                  <a:pt x="318" y="385"/>
                  <a:pt x="318" y="385"/>
                </a:cubicBezTo>
                <a:cubicBezTo>
                  <a:pt x="276" y="385"/>
                  <a:pt x="276" y="385"/>
                  <a:pt x="276" y="385"/>
                </a:cubicBezTo>
                <a:cubicBezTo>
                  <a:pt x="262" y="343"/>
                  <a:pt x="262" y="343"/>
                  <a:pt x="262" y="343"/>
                </a:cubicBezTo>
                <a:cubicBezTo>
                  <a:pt x="195" y="343"/>
                  <a:pt x="195" y="343"/>
                  <a:pt x="195" y="343"/>
                </a:cubicBezTo>
                <a:cubicBezTo>
                  <a:pt x="181" y="385"/>
                  <a:pt x="181" y="385"/>
                  <a:pt x="181" y="385"/>
                </a:cubicBezTo>
                <a:cubicBezTo>
                  <a:pt x="141" y="385"/>
                  <a:pt x="141" y="385"/>
                  <a:pt x="141" y="385"/>
                </a:cubicBezTo>
                <a:lnTo>
                  <a:pt x="210" y="191"/>
                </a:lnTo>
                <a:close/>
                <a:moveTo>
                  <a:pt x="250" y="308"/>
                </a:moveTo>
                <a:cubicBezTo>
                  <a:pt x="229" y="245"/>
                  <a:pt x="229" y="245"/>
                  <a:pt x="229" y="245"/>
                </a:cubicBezTo>
                <a:cubicBezTo>
                  <a:pt x="207" y="308"/>
                  <a:pt x="207" y="308"/>
                  <a:pt x="207" y="308"/>
                </a:cubicBezTo>
                <a:lnTo>
                  <a:pt x="250" y="308"/>
                </a:lnTo>
                <a:close/>
                <a:moveTo>
                  <a:pt x="341" y="192"/>
                </a:moveTo>
                <a:cubicBezTo>
                  <a:pt x="406" y="192"/>
                  <a:pt x="406" y="192"/>
                  <a:pt x="406" y="192"/>
                </a:cubicBezTo>
                <a:cubicBezTo>
                  <a:pt x="449" y="192"/>
                  <a:pt x="477" y="217"/>
                  <a:pt x="477" y="258"/>
                </a:cubicBezTo>
                <a:cubicBezTo>
                  <a:pt x="477" y="259"/>
                  <a:pt x="477" y="259"/>
                  <a:pt x="477" y="259"/>
                </a:cubicBezTo>
                <a:cubicBezTo>
                  <a:pt x="477" y="303"/>
                  <a:pt x="445" y="325"/>
                  <a:pt x="404" y="326"/>
                </a:cubicBezTo>
                <a:cubicBezTo>
                  <a:pt x="382" y="326"/>
                  <a:pt x="382" y="326"/>
                  <a:pt x="382" y="326"/>
                </a:cubicBezTo>
                <a:cubicBezTo>
                  <a:pt x="382" y="385"/>
                  <a:pt x="382" y="385"/>
                  <a:pt x="382" y="385"/>
                </a:cubicBezTo>
                <a:cubicBezTo>
                  <a:pt x="341" y="385"/>
                  <a:pt x="341" y="385"/>
                  <a:pt x="341" y="385"/>
                </a:cubicBezTo>
                <a:lnTo>
                  <a:pt x="341" y="192"/>
                </a:lnTo>
                <a:close/>
                <a:moveTo>
                  <a:pt x="404" y="290"/>
                </a:moveTo>
                <a:cubicBezTo>
                  <a:pt x="425" y="290"/>
                  <a:pt x="436" y="277"/>
                  <a:pt x="436" y="259"/>
                </a:cubicBezTo>
                <a:cubicBezTo>
                  <a:pt x="436" y="259"/>
                  <a:pt x="436" y="259"/>
                  <a:pt x="436" y="259"/>
                </a:cubicBezTo>
                <a:cubicBezTo>
                  <a:pt x="436" y="239"/>
                  <a:pt x="425" y="228"/>
                  <a:pt x="403" y="228"/>
                </a:cubicBezTo>
                <a:cubicBezTo>
                  <a:pt x="382" y="228"/>
                  <a:pt x="382" y="228"/>
                  <a:pt x="382" y="228"/>
                </a:cubicBezTo>
                <a:cubicBezTo>
                  <a:pt x="382" y="290"/>
                  <a:pt x="382" y="290"/>
                  <a:pt x="382" y="290"/>
                </a:cubicBezTo>
                <a:lnTo>
                  <a:pt x="404" y="290"/>
                </a:lnTo>
                <a:close/>
                <a:moveTo>
                  <a:pt x="503" y="192"/>
                </a:moveTo>
                <a:cubicBezTo>
                  <a:pt x="567" y="192"/>
                  <a:pt x="567" y="192"/>
                  <a:pt x="567" y="192"/>
                </a:cubicBezTo>
                <a:cubicBezTo>
                  <a:pt x="610" y="192"/>
                  <a:pt x="638" y="217"/>
                  <a:pt x="638" y="258"/>
                </a:cubicBezTo>
                <a:cubicBezTo>
                  <a:pt x="638" y="259"/>
                  <a:pt x="638" y="259"/>
                  <a:pt x="638" y="259"/>
                </a:cubicBezTo>
                <a:cubicBezTo>
                  <a:pt x="638" y="303"/>
                  <a:pt x="606" y="325"/>
                  <a:pt x="565" y="326"/>
                </a:cubicBezTo>
                <a:cubicBezTo>
                  <a:pt x="543" y="326"/>
                  <a:pt x="543" y="326"/>
                  <a:pt x="543" y="326"/>
                </a:cubicBezTo>
                <a:cubicBezTo>
                  <a:pt x="543" y="385"/>
                  <a:pt x="543" y="385"/>
                  <a:pt x="543" y="385"/>
                </a:cubicBezTo>
                <a:cubicBezTo>
                  <a:pt x="503" y="385"/>
                  <a:pt x="503" y="385"/>
                  <a:pt x="503" y="385"/>
                </a:cubicBezTo>
                <a:lnTo>
                  <a:pt x="503" y="192"/>
                </a:lnTo>
                <a:close/>
                <a:moveTo>
                  <a:pt x="565" y="290"/>
                </a:moveTo>
                <a:cubicBezTo>
                  <a:pt x="586" y="290"/>
                  <a:pt x="597" y="277"/>
                  <a:pt x="597" y="259"/>
                </a:cubicBezTo>
                <a:cubicBezTo>
                  <a:pt x="597" y="259"/>
                  <a:pt x="597" y="259"/>
                  <a:pt x="597" y="259"/>
                </a:cubicBezTo>
                <a:cubicBezTo>
                  <a:pt x="597" y="239"/>
                  <a:pt x="586" y="228"/>
                  <a:pt x="565" y="228"/>
                </a:cubicBezTo>
                <a:cubicBezTo>
                  <a:pt x="543" y="228"/>
                  <a:pt x="543" y="228"/>
                  <a:pt x="543" y="228"/>
                </a:cubicBezTo>
                <a:cubicBezTo>
                  <a:pt x="543" y="290"/>
                  <a:pt x="543" y="290"/>
                  <a:pt x="543" y="290"/>
                </a:cubicBezTo>
                <a:lnTo>
                  <a:pt x="565" y="290"/>
                </a:ln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427" name="Google Shape;2427;p187"/>
          <p:cNvSpPr/>
          <p:nvPr/>
        </p:nvSpPr>
        <p:spPr>
          <a:xfrm>
            <a:off x="544603" y="1574539"/>
            <a:ext cx="402684" cy="297855"/>
          </a:xfrm>
          <a:custGeom>
            <a:avLst/>
            <a:gdLst/>
            <a:ahLst/>
            <a:cxnLst/>
            <a:rect l="l" t="t" r="r" b="b"/>
            <a:pathLst>
              <a:path w="779" h="576" extrusionOk="0">
                <a:moveTo>
                  <a:pt x="699" y="0"/>
                </a:moveTo>
                <a:cubicBezTo>
                  <a:pt x="80" y="0"/>
                  <a:pt x="80" y="0"/>
                  <a:pt x="80" y="0"/>
                </a:cubicBezTo>
                <a:cubicBezTo>
                  <a:pt x="36" y="0"/>
                  <a:pt x="0" y="36"/>
                  <a:pt x="0" y="80"/>
                </a:cubicBezTo>
                <a:cubicBezTo>
                  <a:pt x="0" y="496"/>
                  <a:pt x="0" y="496"/>
                  <a:pt x="0" y="496"/>
                </a:cubicBezTo>
                <a:cubicBezTo>
                  <a:pt x="0" y="540"/>
                  <a:pt x="36" y="576"/>
                  <a:pt x="80" y="576"/>
                </a:cubicBezTo>
                <a:cubicBezTo>
                  <a:pt x="699" y="576"/>
                  <a:pt x="699" y="576"/>
                  <a:pt x="699" y="576"/>
                </a:cubicBezTo>
                <a:cubicBezTo>
                  <a:pt x="743" y="576"/>
                  <a:pt x="779" y="540"/>
                  <a:pt x="779" y="496"/>
                </a:cubicBezTo>
                <a:cubicBezTo>
                  <a:pt x="779" y="80"/>
                  <a:pt x="779" y="80"/>
                  <a:pt x="779" y="80"/>
                </a:cubicBezTo>
                <a:cubicBezTo>
                  <a:pt x="779" y="36"/>
                  <a:pt x="743" y="0"/>
                  <a:pt x="699" y="0"/>
                </a:cubicBezTo>
                <a:close/>
                <a:moveTo>
                  <a:pt x="747" y="496"/>
                </a:moveTo>
                <a:cubicBezTo>
                  <a:pt x="747" y="522"/>
                  <a:pt x="725" y="544"/>
                  <a:pt x="699" y="544"/>
                </a:cubicBezTo>
                <a:cubicBezTo>
                  <a:pt x="80" y="544"/>
                  <a:pt x="80" y="544"/>
                  <a:pt x="80" y="544"/>
                </a:cubicBezTo>
                <a:cubicBezTo>
                  <a:pt x="54" y="544"/>
                  <a:pt x="32" y="522"/>
                  <a:pt x="32" y="496"/>
                </a:cubicBezTo>
                <a:cubicBezTo>
                  <a:pt x="32" y="80"/>
                  <a:pt x="32" y="80"/>
                  <a:pt x="32" y="80"/>
                </a:cubicBezTo>
                <a:cubicBezTo>
                  <a:pt x="32" y="53"/>
                  <a:pt x="54" y="32"/>
                  <a:pt x="80" y="32"/>
                </a:cubicBezTo>
                <a:cubicBezTo>
                  <a:pt x="699" y="32"/>
                  <a:pt x="699" y="32"/>
                  <a:pt x="699" y="32"/>
                </a:cubicBezTo>
                <a:cubicBezTo>
                  <a:pt x="725" y="32"/>
                  <a:pt x="747" y="53"/>
                  <a:pt x="747" y="80"/>
                </a:cubicBezTo>
                <a:lnTo>
                  <a:pt x="747" y="496"/>
                </a:lnTo>
                <a:close/>
                <a:moveTo>
                  <a:pt x="210" y="191"/>
                </a:moveTo>
                <a:cubicBezTo>
                  <a:pt x="248" y="191"/>
                  <a:pt x="248" y="191"/>
                  <a:pt x="248" y="191"/>
                </a:cubicBezTo>
                <a:cubicBezTo>
                  <a:pt x="318" y="385"/>
                  <a:pt x="318" y="385"/>
                  <a:pt x="318" y="385"/>
                </a:cubicBezTo>
                <a:cubicBezTo>
                  <a:pt x="276" y="385"/>
                  <a:pt x="276" y="385"/>
                  <a:pt x="276" y="385"/>
                </a:cubicBezTo>
                <a:cubicBezTo>
                  <a:pt x="262" y="343"/>
                  <a:pt x="262" y="343"/>
                  <a:pt x="262" y="343"/>
                </a:cubicBezTo>
                <a:cubicBezTo>
                  <a:pt x="195" y="343"/>
                  <a:pt x="195" y="343"/>
                  <a:pt x="195" y="343"/>
                </a:cubicBezTo>
                <a:cubicBezTo>
                  <a:pt x="181" y="385"/>
                  <a:pt x="181" y="385"/>
                  <a:pt x="181" y="385"/>
                </a:cubicBezTo>
                <a:cubicBezTo>
                  <a:pt x="141" y="385"/>
                  <a:pt x="141" y="385"/>
                  <a:pt x="141" y="385"/>
                </a:cubicBezTo>
                <a:lnTo>
                  <a:pt x="210" y="191"/>
                </a:lnTo>
                <a:close/>
                <a:moveTo>
                  <a:pt x="250" y="308"/>
                </a:moveTo>
                <a:cubicBezTo>
                  <a:pt x="229" y="245"/>
                  <a:pt x="229" y="245"/>
                  <a:pt x="229" y="245"/>
                </a:cubicBezTo>
                <a:cubicBezTo>
                  <a:pt x="207" y="308"/>
                  <a:pt x="207" y="308"/>
                  <a:pt x="207" y="308"/>
                </a:cubicBezTo>
                <a:lnTo>
                  <a:pt x="250" y="308"/>
                </a:lnTo>
                <a:close/>
                <a:moveTo>
                  <a:pt x="341" y="192"/>
                </a:moveTo>
                <a:cubicBezTo>
                  <a:pt x="406" y="192"/>
                  <a:pt x="406" y="192"/>
                  <a:pt x="406" y="192"/>
                </a:cubicBezTo>
                <a:cubicBezTo>
                  <a:pt x="449" y="192"/>
                  <a:pt x="477" y="217"/>
                  <a:pt x="477" y="258"/>
                </a:cubicBezTo>
                <a:cubicBezTo>
                  <a:pt x="477" y="259"/>
                  <a:pt x="477" y="259"/>
                  <a:pt x="477" y="259"/>
                </a:cubicBezTo>
                <a:cubicBezTo>
                  <a:pt x="477" y="303"/>
                  <a:pt x="445" y="325"/>
                  <a:pt x="404" y="326"/>
                </a:cubicBezTo>
                <a:cubicBezTo>
                  <a:pt x="382" y="326"/>
                  <a:pt x="382" y="326"/>
                  <a:pt x="382" y="326"/>
                </a:cubicBezTo>
                <a:cubicBezTo>
                  <a:pt x="382" y="385"/>
                  <a:pt x="382" y="385"/>
                  <a:pt x="382" y="385"/>
                </a:cubicBezTo>
                <a:cubicBezTo>
                  <a:pt x="341" y="385"/>
                  <a:pt x="341" y="385"/>
                  <a:pt x="341" y="385"/>
                </a:cubicBezTo>
                <a:lnTo>
                  <a:pt x="341" y="192"/>
                </a:lnTo>
                <a:close/>
                <a:moveTo>
                  <a:pt x="404" y="290"/>
                </a:moveTo>
                <a:cubicBezTo>
                  <a:pt x="425" y="290"/>
                  <a:pt x="436" y="277"/>
                  <a:pt x="436" y="259"/>
                </a:cubicBezTo>
                <a:cubicBezTo>
                  <a:pt x="436" y="259"/>
                  <a:pt x="436" y="259"/>
                  <a:pt x="436" y="259"/>
                </a:cubicBezTo>
                <a:cubicBezTo>
                  <a:pt x="436" y="239"/>
                  <a:pt x="425" y="228"/>
                  <a:pt x="403" y="228"/>
                </a:cubicBezTo>
                <a:cubicBezTo>
                  <a:pt x="382" y="228"/>
                  <a:pt x="382" y="228"/>
                  <a:pt x="382" y="228"/>
                </a:cubicBezTo>
                <a:cubicBezTo>
                  <a:pt x="382" y="290"/>
                  <a:pt x="382" y="290"/>
                  <a:pt x="382" y="290"/>
                </a:cubicBezTo>
                <a:lnTo>
                  <a:pt x="404" y="290"/>
                </a:lnTo>
                <a:close/>
                <a:moveTo>
                  <a:pt x="503" y="192"/>
                </a:moveTo>
                <a:cubicBezTo>
                  <a:pt x="567" y="192"/>
                  <a:pt x="567" y="192"/>
                  <a:pt x="567" y="192"/>
                </a:cubicBezTo>
                <a:cubicBezTo>
                  <a:pt x="610" y="192"/>
                  <a:pt x="638" y="217"/>
                  <a:pt x="638" y="258"/>
                </a:cubicBezTo>
                <a:cubicBezTo>
                  <a:pt x="638" y="259"/>
                  <a:pt x="638" y="259"/>
                  <a:pt x="638" y="259"/>
                </a:cubicBezTo>
                <a:cubicBezTo>
                  <a:pt x="638" y="303"/>
                  <a:pt x="606" y="325"/>
                  <a:pt x="565" y="326"/>
                </a:cubicBezTo>
                <a:cubicBezTo>
                  <a:pt x="543" y="326"/>
                  <a:pt x="543" y="326"/>
                  <a:pt x="543" y="326"/>
                </a:cubicBezTo>
                <a:cubicBezTo>
                  <a:pt x="543" y="385"/>
                  <a:pt x="543" y="385"/>
                  <a:pt x="543" y="385"/>
                </a:cubicBezTo>
                <a:cubicBezTo>
                  <a:pt x="503" y="385"/>
                  <a:pt x="503" y="385"/>
                  <a:pt x="503" y="385"/>
                </a:cubicBezTo>
                <a:lnTo>
                  <a:pt x="503" y="192"/>
                </a:lnTo>
                <a:close/>
                <a:moveTo>
                  <a:pt x="565" y="290"/>
                </a:moveTo>
                <a:cubicBezTo>
                  <a:pt x="586" y="290"/>
                  <a:pt x="597" y="277"/>
                  <a:pt x="597" y="259"/>
                </a:cubicBezTo>
                <a:cubicBezTo>
                  <a:pt x="597" y="259"/>
                  <a:pt x="597" y="259"/>
                  <a:pt x="597" y="259"/>
                </a:cubicBezTo>
                <a:cubicBezTo>
                  <a:pt x="597" y="239"/>
                  <a:pt x="586" y="228"/>
                  <a:pt x="565" y="228"/>
                </a:cubicBezTo>
                <a:cubicBezTo>
                  <a:pt x="543" y="228"/>
                  <a:pt x="543" y="228"/>
                  <a:pt x="543" y="228"/>
                </a:cubicBezTo>
                <a:cubicBezTo>
                  <a:pt x="543" y="290"/>
                  <a:pt x="543" y="290"/>
                  <a:pt x="543" y="290"/>
                </a:cubicBezTo>
                <a:lnTo>
                  <a:pt x="565" y="290"/>
                </a:ln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nvGrpSpPr>
          <p:cNvPr id="2428" name="Google Shape;2428;p187"/>
          <p:cNvGrpSpPr/>
          <p:nvPr/>
        </p:nvGrpSpPr>
        <p:grpSpPr>
          <a:xfrm>
            <a:off x="-696988" y="-32316"/>
            <a:ext cx="350877" cy="421639"/>
            <a:chOff x="3984471" y="7636949"/>
            <a:chExt cx="558738" cy="671418"/>
          </a:xfrm>
        </p:grpSpPr>
        <p:sp>
          <p:nvSpPr>
            <p:cNvPr id="2429" name="Google Shape;2429;p187"/>
            <p:cNvSpPr/>
            <p:nvPr/>
          </p:nvSpPr>
          <p:spPr>
            <a:xfrm>
              <a:off x="4258807" y="7818194"/>
              <a:ext cx="102125" cy="102125"/>
            </a:xfrm>
            <a:custGeom>
              <a:avLst/>
              <a:gdLst/>
              <a:ahLst/>
              <a:cxnLst/>
              <a:rect l="l" t="t" r="r" b="b"/>
              <a:pathLst>
                <a:path w="102125" h="102125" extrusionOk="0">
                  <a:moveTo>
                    <a:pt x="14477" y="101717"/>
                  </a:moveTo>
                  <a:cubicBezTo>
                    <a:pt x="11000" y="101717"/>
                    <a:pt x="7523" y="100414"/>
                    <a:pt x="4807" y="97698"/>
                  </a:cubicBezTo>
                  <a:cubicBezTo>
                    <a:pt x="-516" y="92374"/>
                    <a:pt x="-516" y="83791"/>
                    <a:pt x="4807" y="78468"/>
                  </a:cubicBezTo>
                  <a:lnTo>
                    <a:pt x="78794" y="4807"/>
                  </a:lnTo>
                  <a:cubicBezTo>
                    <a:pt x="84117" y="-516"/>
                    <a:pt x="92700" y="-516"/>
                    <a:pt x="98024" y="4807"/>
                  </a:cubicBezTo>
                  <a:cubicBezTo>
                    <a:pt x="103347" y="10131"/>
                    <a:pt x="103347" y="18714"/>
                    <a:pt x="98024" y="24037"/>
                  </a:cubicBezTo>
                  <a:lnTo>
                    <a:pt x="24038" y="97698"/>
                  </a:lnTo>
                  <a:cubicBezTo>
                    <a:pt x="21430" y="100414"/>
                    <a:pt x="17953" y="101717"/>
                    <a:pt x="14477" y="101717"/>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430" name="Google Shape;2430;p187"/>
            <p:cNvSpPr/>
            <p:nvPr/>
          </p:nvSpPr>
          <p:spPr>
            <a:xfrm>
              <a:off x="4324618" y="7769820"/>
              <a:ext cx="84742" cy="84742"/>
            </a:xfrm>
            <a:custGeom>
              <a:avLst/>
              <a:gdLst/>
              <a:ahLst/>
              <a:cxnLst/>
              <a:rect l="l" t="t" r="r" b="b"/>
              <a:pathLst>
                <a:path w="84742" h="84742" extrusionOk="0">
                  <a:moveTo>
                    <a:pt x="42860" y="84905"/>
                  </a:moveTo>
                  <a:cubicBezTo>
                    <a:pt x="19719" y="84905"/>
                    <a:pt x="815" y="66110"/>
                    <a:pt x="815" y="42860"/>
                  </a:cubicBezTo>
                  <a:cubicBezTo>
                    <a:pt x="815" y="19611"/>
                    <a:pt x="19610" y="815"/>
                    <a:pt x="42860" y="815"/>
                  </a:cubicBezTo>
                  <a:cubicBezTo>
                    <a:pt x="66110" y="815"/>
                    <a:pt x="84905" y="19611"/>
                    <a:pt x="84905" y="42860"/>
                  </a:cubicBezTo>
                  <a:cubicBezTo>
                    <a:pt x="84905" y="66110"/>
                    <a:pt x="66001" y="84905"/>
                    <a:pt x="42860" y="84905"/>
                  </a:cubicBezTo>
                  <a:close/>
                  <a:moveTo>
                    <a:pt x="42860" y="28085"/>
                  </a:moveTo>
                  <a:cubicBezTo>
                    <a:pt x="34712" y="28085"/>
                    <a:pt x="27976" y="34712"/>
                    <a:pt x="27976" y="42969"/>
                  </a:cubicBezTo>
                  <a:cubicBezTo>
                    <a:pt x="27976" y="51225"/>
                    <a:pt x="34603" y="57853"/>
                    <a:pt x="42860" y="57853"/>
                  </a:cubicBezTo>
                  <a:cubicBezTo>
                    <a:pt x="51117" y="57853"/>
                    <a:pt x="57744" y="51225"/>
                    <a:pt x="57744" y="42969"/>
                  </a:cubicBezTo>
                  <a:cubicBezTo>
                    <a:pt x="57744" y="34712"/>
                    <a:pt x="51008" y="28085"/>
                    <a:pt x="42860" y="28085"/>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431" name="Google Shape;2431;p187"/>
            <p:cNvSpPr/>
            <p:nvPr/>
          </p:nvSpPr>
          <p:spPr>
            <a:xfrm>
              <a:off x="4381982" y="7701809"/>
              <a:ext cx="96693" cy="96693"/>
            </a:xfrm>
            <a:custGeom>
              <a:avLst/>
              <a:gdLst/>
              <a:ahLst/>
              <a:cxnLst/>
              <a:rect l="l" t="t" r="r" b="b"/>
              <a:pathLst>
                <a:path w="96692" h="96692" extrusionOk="0">
                  <a:moveTo>
                    <a:pt x="82949" y="96530"/>
                  </a:moveTo>
                  <a:cubicBezTo>
                    <a:pt x="75453" y="96530"/>
                    <a:pt x="69369" y="90446"/>
                    <a:pt x="69369" y="82950"/>
                  </a:cubicBezTo>
                  <a:cubicBezTo>
                    <a:pt x="69369" y="52638"/>
                    <a:pt x="44707" y="27976"/>
                    <a:pt x="14395" y="27976"/>
                  </a:cubicBezTo>
                  <a:cubicBezTo>
                    <a:pt x="6899" y="27976"/>
                    <a:pt x="815" y="21892"/>
                    <a:pt x="815" y="14395"/>
                  </a:cubicBezTo>
                  <a:cubicBezTo>
                    <a:pt x="815" y="6899"/>
                    <a:pt x="6899" y="815"/>
                    <a:pt x="14395" y="815"/>
                  </a:cubicBezTo>
                  <a:cubicBezTo>
                    <a:pt x="59700" y="815"/>
                    <a:pt x="96530" y="37645"/>
                    <a:pt x="96530" y="82950"/>
                  </a:cubicBezTo>
                  <a:cubicBezTo>
                    <a:pt x="96530" y="90446"/>
                    <a:pt x="90446" y="96530"/>
                    <a:pt x="82949" y="96530"/>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432" name="Google Shape;2432;p187"/>
            <p:cNvSpPr/>
            <p:nvPr/>
          </p:nvSpPr>
          <p:spPr>
            <a:xfrm>
              <a:off x="4385676" y="7636949"/>
              <a:ext cx="157533" cy="157533"/>
            </a:xfrm>
            <a:custGeom>
              <a:avLst/>
              <a:gdLst/>
              <a:ahLst/>
              <a:cxnLst/>
              <a:rect l="l" t="t" r="r" b="b"/>
              <a:pathLst>
                <a:path w="157533" h="157533" extrusionOk="0">
                  <a:moveTo>
                    <a:pt x="144116" y="157696"/>
                  </a:moveTo>
                  <a:cubicBezTo>
                    <a:pt x="136620" y="157696"/>
                    <a:pt x="130535" y="151612"/>
                    <a:pt x="130535" y="144116"/>
                  </a:cubicBezTo>
                  <a:cubicBezTo>
                    <a:pt x="130535" y="80125"/>
                    <a:pt x="78495" y="27976"/>
                    <a:pt x="14395" y="27976"/>
                  </a:cubicBezTo>
                  <a:cubicBezTo>
                    <a:pt x="6899" y="27976"/>
                    <a:pt x="815" y="21892"/>
                    <a:pt x="815" y="14395"/>
                  </a:cubicBezTo>
                  <a:cubicBezTo>
                    <a:pt x="815" y="6899"/>
                    <a:pt x="6899" y="815"/>
                    <a:pt x="14395" y="815"/>
                  </a:cubicBezTo>
                  <a:cubicBezTo>
                    <a:pt x="93379" y="815"/>
                    <a:pt x="157696" y="65132"/>
                    <a:pt x="157696" y="144116"/>
                  </a:cubicBezTo>
                  <a:cubicBezTo>
                    <a:pt x="157696" y="151612"/>
                    <a:pt x="151612" y="157696"/>
                    <a:pt x="144116" y="157696"/>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433" name="Google Shape;2433;p187"/>
            <p:cNvSpPr/>
            <p:nvPr/>
          </p:nvSpPr>
          <p:spPr>
            <a:xfrm>
              <a:off x="4028347" y="7747874"/>
              <a:ext cx="403068" cy="403068"/>
            </a:xfrm>
            <a:custGeom>
              <a:avLst/>
              <a:gdLst/>
              <a:ahLst/>
              <a:cxnLst/>
              <a:rect l="l" t="t" r="r" b="b"/>
              <a:pathLst>
                <a:path w="403068" h="403068" extrusionOk="0">
                  <a:moveTo>
                    <a:pt x="233747" y="402470"/>
                  </a:moveTo>
                  <a:cubicBezTo>
                    <a:pt x="171494" y="402470"/>
                    <a:pt x="113044" y="378243"/>
                    <a:pt x="69043" y="334242"/>
                  </a:cubicBezTo>
                  <a:cubicBezTo>
                    <a:pt x="25042" y="290242"/>
                    <a:pt x="815" y="231791"/>
                    <a:pt x="815" y="169538"/>
                  </a:cubicBezTo>
                  <a:cubicBezTo>
                    <a:pt x="815" y="107286"/>
                    <a:pt x="25042" y="48835"/>
                    <a:pt x="69043" y="4834"/>
                  </a:cubicBezTo>
                  <a:cubicBezTo>
                    <a:pt x="71542" y="2336"/>
                    <a:pt x="75018" y="815"/>
                    <a:pt x="78604" y="815"/>
                  </a:cubicBezTo>
                  <a:cubicBezTo>
                    <a:pt x="82189" y="815"/>
                    <a:pt x="85665" y="2227"/>
                    <a:pt x="88164" y="4834"/>
                  </a:cubicBezTo>
                  <a:lnTo>
                    <a:pt x="398451" y="315121"/>
                  </a:lnTo>
                  <a:cubicBezTo>
                    <a:pt x="403774" y="320444"/>
                    <a:pt x="403774" y="329027"/>
                    <a:pt x="398451" y="334351"/>
                  </a:cubicBezTo>
                  <a:cubicBezTo>
                    <a:pt x="354450" y="378243"/>
                    <a:pt x="296000" y="402470"/>
                    <a:pt x="233747" y="402470"/>
                  </a:cubicBezTo>
                  <a:close/>
                  <a:moveTo>
                    <a:pt x="78930" y="33951"/>
                  </a:moveTo>
                  <a:cubicBezTo>
                    <a:pt x="8094" y="114673"/>
                    <a:pt x="11244" y="238093"/>
                    <a:pt x="88273" y="315121"/>
                  </a:cubicBezTo>
                  <a:cubicBezTo>
                    <a:pt x="165301" y="392149"/>
                    <a:pt x="288612" y="395192"/>
                    <a:pt x="369443" y="324464"/>
                  </a:cubicBezTo>
                  <a:lnTo>
                    <a:pt x="78930" y="33951"/>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434" name="Google Shape;2434;p187"/>
            <p:cNvSpPr/>
            <p:nvPr/>
          </p:nvSpPr>
          <p:spPr>
            <a:xfrm>
              <a:off x="3984471" y="8051968"/>
              <a:ext cx="231411" cy="256399"/>
            </a:xfrm>
            <a:custGeom>
              <a:avLst/>
              <a:gdLst/>
              <a:ahLst/>
              <a:cxnLst/>
              <a:rect l="l" t="t" r="r" b="b"/>
              <a:pathLst>
                <a:path w="231411" h="256399" extrusionOk="0">
                  <a:moveTo>
                    <a:pt x="217978" y="255693"/>
                  </a:moveTo>
                  <a:cubicBezTo>
                    <a:pt x="212763" y="255693"/>
                    <a:pt x="207874" y="252651"/>
                    <a:pt x="205592" y="247653"/>
                  </a:cubicBezTo>
                  <a:lnTo>
                    <a:pt x="116178" y="47640"/>
                  </a:lnTo>
                  <a:lnTo>
                    <a:pt x="26765" y="247653"/>
                  </a:lnTo>
                  <a:cubicBezTo>
                    <a:pt x="23723" y="254498"/>
                    <a:pt x="15683" y="257540"/>
                    <a:pt x="8839" y="254498"/>
                  </a:cubicBezTo>
                  <a:cubicBezTo>
                    <a:pt x="1994" y="251456"/>
                    <a:pt x="-1048" y="243416"/>
                    <a:pt x="1994" y="236572"/>
                  </a:cubicBezTo>
                  <a:lnTo>
                    <a:pt x="103793" y="8854"/>
                  </a:lnTo>
                  <a:cubicBezTo>
                    <a:pt x="105966" y="3965"/>
                    <a:pt x="110855" y="815"/>
                    <a:pt x="116178" y="815"/>
                  </a:cubicBezTo>
                  <a:cubicBezTo>
                    <a:pt x="121502" y="815"/>
                    <a:pt x="126391" y="3965"/>
                    <a:pt x="128564" y="8854"/>
                  </a:cubicBezTo>
                  <a:lnTo>
                    <a:pt x="230363" y="236572"/>
                  </a:lnTo>
                  <a:cubicBezTo>
                    <a:pt x="233405" y="243416"/>
                    <a:pt x="230363" y="251456"/>
                    <a:pt x="223519" y="254498"/>
                  </a:cubicBezTo>
                  <a:cubicBezTo>
                    <a:pt x="221672" y="255367"/>
                    <a:pt x="219825" y="255693"/>
                    <a:pt x="217978" y="255693"/>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sp>
          <p:nvSpPr>
            <p:cNvPr id="2435" name="Google Shape;2435;p187"/>
            <p:cNvSpPr/>
            <p:nvPr/>
          </p:nvSpPr>
          <p:spPr>
            <a:xfrm>
              <a:off x="4086363" y="8059898"/>
              <a:ext cx="28247" cy="247708"/>
            </a:xfrm>
            <a:custGeom>
              <a:avLst/>
              <a:gdLst/>
              <a:ahLst/>
              <a:cxnLst/>
              <a:rect l="l" t="t" r="r" b="b"/>
              <a:pathLst>
                <a:path w="28247" h="247707" extrusionOk="0">
                  <a:moveTo>
                    <a:pt x="14395" y="247436"/>
                  </a:moveTo>
                  <a:cubicBezTo>
                    <a:pt x="6899" y="247436"/>
                    <a:pt x="815" y="241352"/>
                    <a:pt x="815" y="233856"/>
                  </a:cubicBezTo>
                  <a:lnTo>
                    <a:pt x="815" y="14395"/>
                  </a:lnTo>
                  <a:cubicBezTo>
                    <a:pt x="815" y="6899"/>
                    <a:pt x="6899" y="815"/>
                    <a:pt x="14395" y="815"/>
                  </a:cubicBezTo>
                  <a:cubicBezTo>
                    <a:pt x="21892" y="815"/>
                    <a:pt x="27976" y="6899"/>
                    <a:pt x="27976" y="14395"/>
                  </a:cubicBezTo>
                  <a:lnTo>
                    <a:pt x="27976" y="233856"/>
                  </a:lnTo>
                  <a:cubicBezTo>
                    <a:pt x="27976" y="241352"/>
                    <a:pt x="21892" y="247436"/>
                    <a:pt x="14395" y="247436"/>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700">
                <a:solidFill>
                  <a:srgbClr val="000000"/>
                </a:solidFill>
                <a:latin typeface="Arial"/>
                <a:ea typeface="Arial"/>
                <a:cs typeface="Arial"/>
                <a:sym typeface="Arial"/>
              </a:endParaRPr>
            </a:p>
          </p:txBody>
        </p:sp>
      </p:grpSp>
      <p:grpSp>
        <p:nvGrpSpPr>
          <p:cNvPr id="2436" name="Google Shape;2436;p187"/>
          <p:cNvGrpSpPr/>
          <p:nvPr/>
        </p:nvGrpSpPr>
        <p:grpSpPr>
          <a:xfrm>
            <a:off x="7593207" y="1375107"/>
            <a:ext cx="1539624" cy="4070227"/>
            <a:chOff x="7593207" y="1375108"/>
            <a:chExt cx="1539624" cy="4070227"/>
          </a:xfrm>
        </p:grpSpPr>
        <p:grpSp>
          <p:nvGrpSpPr>
            <p:cNvPr id="2437" name="Google Shape;2437;p187"/>
            <p:cNvGrpSpPr/>
            <p:nvPr/>
          </p:nvGrpSpPr>
          <p:grpSpPr>
            <a:xfrm rot="-581853">
              <a:off x="7999331" y="2917411"/>
              <a:ext cx="1117490" cy="284889"/>
              <a:chOff x="8163553" y="5920719"/>
              <a:chExt cx="1285247" cy="327659"/>
            </a:xfrm>
          </p:grpSpPr>
          <p:sp>
            <p:nvSpPr>
              <p:cNvPr id="2438" name="Google Shape;2438;p187"/>
              <p:cNvSpPr/>
              <p:nvPr/>
            </p:nvSpPr>
            <p:spPr>
              <a:xfrm>
                <a:off x="8163553" y="5920719"/>
                <a:ext cx="327660" cy="327659"/>
              </a:xfrm>
              <a:prstGeom prst="ellipse">
                <a:avLst/>
              </a:prstGeom>
              <a:gradFill>
                <a:gsLst>
                  <a:gs pos="0">
                    <a:srgbClr val="7F7F7F">
                      <a:alpha val="37647"/>
                    </a:srgbClr>
                  </a:gs>
                  <a:gs pos="22000">
                    <a:srgbClr val="7F7F7F">
                      <a:alpha val="37647"/>
                    </a:srgbClr>
                  </a:gs>
                  <a:gs pos="100000">
                    <a:srgbClr val="7F7F7F">
                      <a:alpha val="0"/>
                    </a:srgbClr>
                  </a:gs>
                </a:gsLst>
                <a:lin ang="10800000" scaled="0"/>
              </a:gradFill>
              <a:ln>
                <a:noFill/>
              </a:ln>
            </p:spPr>
            <p:txBody>
              <a:bodyPr spcFirstLastPara="1" wrap="square" lIns="121900" tIns="60925" rIns="121900" bIns="60925" anchor="ctr" anchorCtr="0">
                <a:noAutofit/>
              </a:bodyPr>
              <a:lstStyle/>
              <a:p>
                <a:pPr marL="0" marR="0" lvl="0" indent="0" algn="l" rtl="0">
                  <a:lnSpc>
                    <a:spcPct val="85000"/>
                  </a:lnSpc>
                  <a:spcBef>
                    <a:spcPts val="0"/>
                  </a:spcBef>
                  <a:spcAft>
                    <a:spcPts val="0"/>
                  </a:spcAft>
                  <a:buNone/>
                </a:pPr>
                <a:endParaRPr sz="1400">
                  <a:solidFill>
                    <a:srgbClr val="FFFFFF"/>
                  </a:solidFill>
                  <a:latin typeface="Arial"/>
                  <a:ea typeface="Arial"/>
                  <a:cs typeface="Arial"/>
                  <a:sym typeface="Arial"/>
                </a:endParaRPr>
              </a:p>
            </p:txBody>
          </p:sp>
          <p:sp>
            <p:nvSpPr>
              <p:cNvPr id="2439" name="Google Shape;2439;p187"/>
              <p:cNvSpPr/>
              <p:nvPr/>
            </p:nvSpPr>
            <p:spPr>
              <a:xfrm>
                <a:off x="8610286" y="5955306"/>
                <a:ext cx="257908" cy="257907"/>
              </a:xfrm>
              <a:prstGeom prst="ellipse">
                <a:avLst/>
              </a:prstGeom>
              <a:gradFill>
                <a:gsLst>
                  <a:gs pos="0">
                    <a:srgbClr val="7F7F7F">
                      <a:alpha val="37647"/>
                    </a:srgbClr>
                  </a:gs>
                  <a:gs pos="22000">
                    <a:srgbClr val="7F7F7F">
                      <a:alpha val="37647"/>
                    </a:srgbClr>
                  </a:gs>
                  <a:gs pos="100000">
                    <a:srgbClr val="7F7F7F">
                      <a:alpha val="0"/>
                    </a:srgbClr>
                  </a:gs>
                </a:gsLst>
                <a:lin ang="10800000" scaled="0"/>
              </a:gradFill>
              <a:ln>
                <a:noFill/>
              </a:ln>
            </p:spPr>
            <p:txBody>
              <a:bodyPr spcFirstLastPara="1" wrap="square" lIns="121900" tIns="60925" rIns="121900" bIns="60925" anchor="ctr" anchorCtr="0">
                <a:noAutofit/>
              </a:bodyPr>
              <a:lstStyle/>
              <a:p>
                <a:pPr marL="0" marR="0" lvl="0" indent="0" algn="l" rtl="0">
                  <a:lnSpc>
                    <a:spcPct val="85000"/>
                  </a:lnSpc>
                  <a:spcBef>
                    <a:spcPts val="0"/>
                  </a:spcBef>
                  <a:spcAft>
                    <a:spcPts val="0"/>
                  </a:spcAft>
                  <a:buNone/>
                </a:pPr>
                <a:endParaRPr sz="1400">
                  <a:solidFill>
                    <a:srgbClr val="FFFFFF"/>
                  </a:solidFill>
                  <a:latin typeface="Arial"/>
                  <a:ea typeface="Arial"/>
                  <a:cs typeface="Arial"/>
                  <a:sym typeface="Arial"/>
                </a:endParaRPr>
              </a:p>
            </p:txBody>
          </p:sp>
          <p:sp>
            <p:nvSpPr>
              <p:cNvPr id="2440" name="Google Shape;2440;p187"/>
              <p:cNvSpPr/>
              <p:nvPr/>
            </p:nvSpPr>
            <p:spPr>
              <a:xfrm>
                <a:off x="8987265" y="5987993"/>
                <a:ext cx="192551" cy="192550"/>
              </a:xfrm>
              <a:prstGeom prst="ellipse">
                <a:avLst/>
              </a:prstGeom>
              <a:gradFill>
                <a:gsLst>
                  <a:gs pos="0">
                    <a:srgbClr val="7F7F7F">
                      <a:alpha val="37647"/>
                    </a:srgbClr>
                  </a:gs>
                  <a:gs pos="22000">
                    <a:srgbClr val="7F7F7F">
                      <a:alpha val="37647"/>
                    </a:srgbClr>
                  </a:gs>
                  <a:gs pos="100000">
                    <a:srgbClr val="7F7F7F">
                      <a:alpha val="0"/>
                    </a:srgbClr>
                  </a:gs>
                </a:gsLst>
                <a:lin ang="10800000" scaled="0"/>
              </a:gradFill>
              <a:ln>
                <a:noFill/>
              </a:ln>
            </p:spPr>
            <p:txBody>
              <a:bodyPr spcFirstLastPara="1" wrap="square" lIns="121900" tIns="60925" rIns="121900" bIns="60925" anchor="ctr" anchorCtr="0">
                <a:noAutofit/>
              </a:bodyPr>
              <a:lstStyle/>
              <a:p>
                <a:pPr marL="0" marR="0" lvl="0" indent="0" algn="l" rtl="0">
                  <a:lnSpc>
                    <a:spcPct val="85000"/>
                  </a:lnSpc>
                  <a:spcBef>
                    <a:spcPts val="0"/>
                  </a:spcBef>
                  <a:spcAft>
                    <a:spcPts val="0"/>
                  </a:spcAft>
                  <a:buNone/>
                </a:pPr>
                <a:endParaRPr sz="1400">
                  <a:solidFill>
                    <a:srgbClr val="FFFFFF"/>
                  </a:solidFill>
                  <a:latin typeface="Arial"/>
                  <a:ea typeface="Arial"/>
                  <a:cs typeface="Arial"/>
                  <a:sym typeface="Arial"/>
                </a:endParaRPr>
              </a:p>
            </p:txBody>
          </p:sp>
          <p:sp>
            <p:nvSpPr>
              <p:cNvPr id="2441" name="Google Shape;2441;p187"/>
              <p:cNvSpPr/>
              <p:nvPr/>
            </p:nvSpPr>
            <p:spPr>
              <a:xfrm>
                <a:off x="9298892" y="6009322"/>
                <a:ext cx="149908" cy="149908"/>
              </a:xfrm>
              <a:prstGeom prst="ellipse">
                <a:avLst/>
              </a:prstGeom>
              <a:gradFill>
                <a:gsLst>
                  <a:gs pos="0">
                    <a:srgbClr val="7F7F7F">
                      <a:alpha val="37647"/>
                    </a:srgbClr>
                  </a:gs>
                  <a:gs pos="22000">
                    <a:srgbClr val="7F7F7F">
                      <a:alpha val="37647"/>
                    </a:srgbClr>
                  </a:gs>
                  <a:gs pos="100000">
                    <a:srgbClr val="7F7F7F">
                      <a:alpha val="0"/>
                    </a:srgbClr>
                  </a:gs>
                </a:gsLst>
                <a:lin ang="10800000" scaled="0"/>
              </a:gradFill>
              <a:ln>
                <a:noFill/>
              </a:ln>
            </p:spPr>
            <p:txBody>
              <a:bodyPr spcFirstLastPara="1" wrap="square" lIns="121900" tIns="60925" rIns="121900" bIns="60925" anchor="ctr" anchorCtr="0">
                <a:noAutofit/>
              </a:bodyPr>
              <a:lstStyle/>
              <a:p>
                <a:pPr marL="0" marR="0" lvl="0" indent="0" algn="l" rtl="0">
                  <a:lnSpc>
                    <a:spcPct val="85000"/>
                  </a:lnSpc>
                  <a:spcBef>
                    <a:spcPts val="0"/>
                  </a:spcBef>
                  <a:spcAft>
                    <a:spcPts val="0"/>
                  </a:spcAft>
                  <a:buNone/>
                </a:pPr>
                <a:endParaRPr sz="1400">
                  <a:solidFill>
                    <a:srgbClr val="FFFFFF"/>
                  </a:solidFill>
                  <a:latin typeface="Arial"/>
                  <a:ea typeface="Arial"/>
                  <a:cs typeface="Arial"/>
                  <a:sym typeface="Arial"/>
                </a:endParaRPr>
              </a:p>
            </p:txBody>
          </p:sp>
        </p:grpSp>
        <p:grpSp>
          <p:nvGrpSpPr>
            <p:cNvPr id="2442" name="Google Shape;2442;p187"/>
            <p:cNvGrpSpPr/>
            <p:nvPr/>
          </p:nvGrpSpPr>
          <p:grpSpPr>
            <a:xfrm rot="-1466364">
              <a:off x="7852778" y="2299990"/>
              <a:ext cx="1117490" cy="284889"/>
              <a:chOff x="8163554" y="5920718"/>
              <a:chExt cx="1285246" cy="327659"/>
            </a:xfrm>
          </p:grpSpPr>
          <p:sp>
            <p:nvSpPr>
              <p:cNvPr id="2443" name="Google Shape;2443;p187"/>
              <p:cNvSpPr/>
              <p:nvPr/>
            </p:nvSpPr>
            <p:spPr>
              <a:xfrm>
                <a:off x="8163554" y="5920718"/>
                <a:ext cx="327660" cy="327659"/>
              </a:xfrm>
              <a:prstGeom prst="ellipse">
                <a:avLst/>
              </a:prstGeom>
              <a:gradFill>
                <a:gsLst>
                  <a:gs pos="0">
                    <a:srgbClr val="7F7F7F">
                      <a:alpha val="37647"/>
                    </a:srgbClr>
                  </a:gs>
                  <a:gs pos="22000">
                    <a:srgbClr val="7F7F7F">
                      <a:alpha val="37647"/>
                    </a:srgbClr>
                  </a:gs>
                  <a:gs pos="100000">
                    <a:srgbClr val="7F7F7F">
                      <a:alpha val="0"/>
                    </a:srgbClr>
                  </a:gs>
                </a:gsLst>
                <a:lin ang="10800000" scaled="0"/>
              </a:gradFill>
              <a:ln>
                <a:noFill/>
              </a:ln>
            </p:spPr>
            <p:txBody>
              <a:bodyPr spcFirstLastPara="1" wrap="square" lIns="121900" tIns="60925" rIns="121900" bIns="60925" anchor="ctr" anchorCtr="0">
                <a:noAutofit/>
              </a:bodyPr>
              <a:lstStyle/>
              <a:p>
                <a:pPr marL="0" marR="0" lvl="0" indent="0" algn="l" rtl="0">
                  <a:lnSpc>
                    <a:spcPct val="85000"/>
                  </a:lnSpc>
                  <a:spcBef>
                    <a:spcPts val="0"/>
                  </a:spcBef>
                  <a:spcAft>
                    <a:spcPts val="0"/>
                  </a:spcAft>
                  <a:buNone/>
                </a:pPr>
                <a:endParaRPr sz="1400">
                  <a:solidFill>
                    <a:srgbClr val="FFFFFF"/>
                  </a:solidFill>
                  <a:latin typeface="Arial"/>
                  <a:ea typeface="Arial"/>
                  <a:cs typeface="Arial"/>
                  <a:sym typeface="Arial"/>
                </a:endParaRPr>
              </a:p>
            </p:txBody>
          </p:sp>
          <p:sp>
            <p:nvSpPr>
              <p:cNvPr id="2444" name="Google Shape;2444;p187"/>
              <p:cNvSpPr/>
              <p:nvPr/>
            </p:nvSpPr>
            <p:spPr>
              <a:xfrm>
                <a:off x="8610286" y="5955305"/>
                <a:ext cx="257908" cy="257907"/>
              </a:xfrm>
              <a:prstGeom prst="ellipse">
                <a:avLst/>
              </a:prstGeom>
              <a:gradFill>
                <a:gsLst>
                  <a:gs pos="0">
                    <a:srgbClr val="7F7F7F">
                      <a:alpha val="37647"/>
                    </a:srgbClr>
                  </a:gs>
                  <a:gs pos="22000">
                    <a:srgbClr val="7F7F7F">
                      <a:alpha val="37647"/>
                    </a:srgbClr>
                  </a:gs>
                  <a:gs pos="100000">
                    <a:srgbClr val="7F7F7F">
                      <a:alpha val="0"/>
                    </a:srgbClr>
                  </a:gs>
                </a:gsLst>
                <a:lin ang="10800000" scaled="0"/>
              </a:gradFill>
              <a:ln>
                <a:noFill/>
              </a:ln>
            </p:spPr>
            <p:txBody>
              <a:bodyPr spcFirstLastPara="1" wrap="square" lIns="121900" tIns="60925" rIns="121900" bIns="60925" anchor="ctr" anchorCtr="0">
                <a:noAutofit/>
              </a:bodyPr>
              <a:lstStyle/>
              <a:p>
                <a:pPr marL="0" marR="0" lvl="0" indent="0" algn="l" rtl="0">
                  <a:lnSpc>
                    <a:spcPct val="85000"/>
                  </a:lnSpc>
                  <a:spcBef>
                    <a:spcPts val="0"/>
                  </a:spcBef>
                  <a:spcAft>
                    <a:spcPts val="0"/>
                  </a:spcAft>
                  <a:buNone/>
                </a:pPr>
                <a:endParaRPr sz="1400">
                  <a:solidFill>
                    <a:srgbClr val="FFFFFF"/>
                  </a:solidFill>
                  <a:latin typeface="Arial"/>
                  <a:ea typeface="Arial"/>
                  <a:cs typeface="Arial"/>
                  <a:sym typeface="Arial"/>
                </a:endParaRPr>
              </a:p>
            </p:txBody>
          </p:sp>
          <p:sp>
            <p:nvSpPr>
              <p:cNvPr id="2445" name="Google Shape;2445;p187"/>
              <p:cNvSpPr/>
              <p:nvPr/>
            </p:nvSpPr>
            <p:spPr>
              <a:xfrm>
                <a:off x="8987265" y="5987992"/>
                <a:ext cx="192551" cy="192550"/>
              </a:xfrm>
              <a:prstGeom prst="ellipse">
                <a:avLst/>
              </a:prstGeom>
              <a:gradFill>
                <a:gsLst>
                  <a:gs pos="0">
                    <a:srgbClr val="7F7F7F">
                      <a:alpha val="37647"/>
                    </a:srgbClr>
                  </a:gs>
                  <a:gs pos="22000">
                    <a:srgbClr val="7F7F7F">
                      <a:alpha val="37647"/>
                    </a:srgbClr>
                  </a:gs>
                  <a:gs pos="100000">
                    <a:srgbClr val="7F7F7F">
                      <a:alpha val="0"/>
                    </a:srgbClr>
                  </a:gs>
                </a:gsLst>
                <a:lin ang="10800000" scaled="0"/>
              </a:gradFill>
              <a:ln>
                <a:noFill/>
              </a:ln>
            </p:spPr>
            <p:txBody>
              <a:bodyPr spcFirstLastPara="1" wrap="square" lIns="121900" tIns="60925" rIns="121900" bIns="60925" anchor="ctr" anchorCtr="0">
                <a:noAutofit/>
              </a:bodyPr>
              <a:lstStyle/>
              <a:p>
                <a:pPr marL="0" marR="0" lvl="0" indent="0" algn="l" rtl="0">
                  <a:lnSpc>
                    <a:spcPct val="85000"/>
                  </a:lnSpc>
                  <a:spcBef>
                    <a:spcPts val="0"/>
                  </a:spcBef>
                  <a:spcAft>
                    <a:spcPts val="0"/>
                  </a:spcAft>
                  <a:buNone/>
                </a:pPr>
                <a:endParaRPr sz="1400">
                  <a:solidFill>
                    <a:srgbClr val="FFFFFF"/>
                  </a:solidFill>
                  <a:latin typeface="Arial"/>
                  <a:ea typeface="Arial"/>
                  <a:cs typeface="Arial"/>
                  <a:sym typeface="Arial"/>
                </a:endParaRPr>
              </a:p>
            </p:txBody>
          </p:sp>
          <p:sp>
            <p:nvSpPr>
              <p:cNvPr id="2446" name="Google Shape;2446;p187"/>
              <p:cNvSpPr/>
              <p:nvPr/>
            </p:nvSpPr>
            <p:spPr>
              <a:xfrm>
                <a:off x="9298892" y="6009322"/>
                <a:ext cx="149908" cy="149908"/>
              </a:xfrm>
              <a:prstGeom prst="ellipse">
                <a:avLst/>
              </a:prstGeom>
              <a:gradFill>
                <a:gsLst>
                  <a:gs pos="0">
                    <a:srgbClr val="7F7F7F">
                      <a:alpha val="37647"/>
                    </a:srgbClr>
                  </a:gs>
                  <a:gs pos="22000">
                    <a:srgbClr val="7F7F7F">
                      <a:alpha val="37647"/>
                    </a:srgbClr>
                  </a:gs>
                  <a:gs pos="100000">
                    <a:srgbClr val="7F7F7F">
                      <a:alpha val="0"/>
                    </a:srgbClr>
                  </a:gs>
                </a:gsLst>
                <a:lin ang="10800000" scaled="0"/>
              </a:gradFill>
              <a:ln>
                <a:noFill/>
              </a:ln>
            </p:spPr>
            <p:txBody>
              <a:bodyPr spcFirstLastPara="1" wrap="square" lIns="121900" tIns="60925" rIns="121900" bIns="60925" anchor="ctr" anchorCtr="0">
                <a:noAutofit/>
              </a:bodyPr>
              <a:lstStyle/>
              <a:p>
                <a:pPr marL="0" marR="0" lvl="0" indent="0" algn="l" rtl="0">
                  <a:lnSpc>
                    <a:spcPct val="85000"/>
                  </a:lnSpc>
                  <a:spcBef>
                    <a:spcPts val="0"/>
                  </a:spcBef>
                  <a:spcAft>
                    <a:spcPts val="0"/>
                  </a:spcAft>
                  <a:buNone/>
                </a:pPr>
                <a:endParaRPr sz="1400">
                  <a:solidFill>
                    <a:srgbClr val="FFFFFF"/>
                  </a:solidFill>
                  <a:latin typeface="Arial"/>
                  <a:ea typeface="Arial"/>
                  <a:cs typeface="Arial"/>
                  <a:sym typeface="Arial"/>
                </a:endParaRPr>
              </a:p>
            </p:txBody>
          </p:sp>
        </p:grpSp>
        <p:grpSp>
          <p:nvGrpSpPr>
            <p:cNvPr id="2447" name="Google Shape;2447;p187"/>
            <p:cNvGrpSpPr/>
            <p:nvPr/>
          </p:nvGrpSpPr>
          <p:grpSpPr>
            <a:xfrm rot="-9333636" flipH="1">
              <a:off x="7852795" y="4222383"/>
              <a:ext cx="1117472" cy="284890"/>
              <a:chOff x="8163540" y="5920742"/>
              <a:chExt cx="1285261" cy="327660"/>
            </a:xfrm>
          </p:grpSpPr>
          <p:sp>
            <p:nvSpPr>
              <p:cNvPr id="2448" name="Google Shape;2448;p187"/>
              <p:cNvSpPr/>
              <p:nvPr/>
            </p:nvSpPr>
            <p:spPr>
              <a:xfrm>
                <a:off x="8163540" y="5920742"/>
                <a:ext cx="327661" cy="327660"/>
              </a:xfrm>
              <a:prstGeom prst="ellipse">
                <a:avLst/>
              </a:prstGeom>
              <a:gradFill>
                <a:gsLst>
                  <a:gs pos="0">
                    <a:srgbClr val="7F7F7F">
                      <a:alpha val="37647"/>
                    </a:srgbClr>
                  </a:gs>
                  <a:gs pos="22000">
                    <a:srgbClr val="7F7F7F">
                      <a:alpha val="37647"/>
                    </a:srgbClr>
                  </a:gs>
                  <a:gs pos="100000">
                    <a:srgbClr val="7F7F7F">
                      <a:alpha val="0"/>
                    </a:srgbClr>
                  </a:gs>
                </a:gsLst>
                <a:lin ang="10800000" scaled="0"/>
              </a:gradFill>
              <a:ln>
                <a:noFill/>
              </a:ln>
            </p:spPr>
            <p:txBody>
              <a:bodyPr spcFirstLastPara="1" wrap="square" lIns="121900" tIns="60925" rIns="121900" bIns="60925" anchor="ctr" anchorCtr="0">
                <a:noAutofit/>
              </a:bodyPr>
              <a:lstStyle/>
              <a:p>
                <a:pPr marL="0" marR="0" lvl="0" indent="0" algn="l" rtl="0">
                  <a:lnSpc>
                    <a:spcPct val="85000"/>
                  </a:lnSpc>
                  <a:spcBef>
                    <a:spcPts val="0"/>
                  </a:spcBef>
                  <a:spcAft>
                    <a:spcPts val="0"/>
                  </a:spcAft>
                  <a:buNone/>
                </a:pPr>
                <a:endParaRPr sz="1400">
                  <a:solidFill>
                    <a:srgbClr val="FFFFFF"/>
                  </a:solidFill>
                  <a:latin typeface="Arial"/>
                  <a:ea typeface="Arial"/>
                  <a:cs typeface="Arial"/>
                  <a:sym typeface="Arial"/>
                </a:endParaRPr>
              </a:p>
            </p:txBody>
          </p:sp>
          <p:sp>
            <p:nvSpPr>
              <p:cNvPr id="2449" name="Google Shape;2449;p187"/>
              <p:cNvSpPr/>
              <p:nvPr/>
            </p:nvSpPr>
            <p:spPr>
              <a:xfrm>
                <a:off x="8610266" y="5955335"/>
                <a:ext cx="257907" cy="257908"/>
              </a:xfrm>
              <a:prstGeom prst="ellipse">
                <a:avLst/>
              </a:prstGeom>
              <a:gradFill>
                <a:gsLst>
                  <a:gs pos="0">
                    <a:srgbClr val="7F7F7F">
                      <a:alpha val="37647"/>
                    </a:srgbClr>
                  </a:gs>
                  <a:gs pos="22000">
                    <a:srgbClr val="7F7F7F">
                      <a:alpha val="37647"/>
                    </a:srgbClr>
                  </a:gs>
                  <a:gs pos="100000">
                    <a:srgbClr val="7F7F7F">
                      <a:alpha val="0"/>
                    </a:srgbClr>
                  </a:gs>
                </a:gsLst>
                <a:lin ang="10800000" scaled="0"/>
              </a:gradFill>
              <a:ln>
                <a:noFill/>
              </a:ln>
            </p:spPr>
            <p:txBody>
              <a:bodyPr spcFirstLastPara="1" wrap="square" lIns="121900" tIns="60925" rIns="121900" bIns="60925" anchor="ctr" anchorCtr="0">
                <a:noAutofit/>
              </a:bodyPr>
              <a:lstStyle/>
              <a:p>
                <a:pPr marL="0" marR="0" lvl="0" indent="0" algn="l" rtl="0">
                  <a:lnSpc>
                    <a:spcPct val="85000"/>
                  </a:lnSpc>
                  <a:spcBef>
                    <a:spcPts val="0"/>
                  </a:spcBef>
                  <a:spcAft>
                    <a:spcPts val="0"/>
                  </a:spcAft>
                  <a:buNone/>
                </a:pPr>
                <a:endParaRPr sz="1400">
                  <a:solidFill>
                    <a:srgbClr val="FFFFFF"/>
                  </a:solidFill>
                  <a:latin typeface="Arial"/>
                  <a:ea typeface="Arial"/>
                  <a:cs typeface="Arial"/>
                  <a:sym typeface="Arial"/>
                </a:endParaRPr>
              </a:p>
            </p:txBody>
          </p:sp>
          <p:sp>
            <p:nvSpPr>
              <p:cNvPr id="2450" name="Google Shape;2450;p187"/>
              <p:cNvSpPr/>
              <p:nvPr/>
            </p:nvSpPr>
            <p:spPr>
              <a:xfrm>
                <a:off x="8987255" y="5988025"/>
                <a:ext cx="192550" cy="192551"/>
              </a:xfrm>
              <a:prstGeom prst="ellipse">
                <a:avLst/>
              </a:prstGeom>
              <a:gradFill>
                <a:gsLst>
                  <a:gs pos="0">
                    <a:srgbClr val="7F7F7F">
                      <a:alpha val="37647"/>
                    </a:srgbClr>
                  </a:gs>
                  <a:gs pos="22000">
                    <a:srgbClr val="7F7F7F">
                      <a:alpha val="37647"/>
                    </a:srgbClr>
                  </a:gs>
                  <a:gs pos="100000">
                    <a:srgbClr val="7F7F7F">
                      <a:alpha val="0"/>
                    </a:srgbClr>
                  </a:gs>
                </a:gsLst>
                <a:lin ang="10800000" scaled="0"/>
              </a:gradFill>
              <a:ln>
                <a:noFill/>
              </a:ln>
            </p:spPr>
            <p:txBody>
              <a:bodyPr spcFirstLastPara="1" wrap="square" lIns="121900" tIns="60925" rIns="121900" bIns="60925" anchor="ctr" anchorCtr="0">
                <a:noAutofit/>
              </a:bodyPr>
              <a:lstStyle/>
              <a:p>
                <a:pPr marL="0" marR="0" lvl="0" indent="0" algn="l" rtl="0">
                  <a:lnSpc>
                    <a:spcPct val="85000"/>
                  </a:lnSpc>
                  <a:spcBef>
                    <a:spcPts val="0"/>
                  </a:spcBef>
                  <a:spcAft>
                    <a:spcPts val="0"/>
                  </a:spcAft>
                  <a:buNone/>
                </a:pPr>
                <a:endParaRPr sz="1400">
                  <a:solidFill>
                    <a:srgbClr val="FFFFFF"/>
                  </a:solidFill>
                  <a:latin typeface="Arial"/>
                  <a:ea typeface="Arial"/>
                  <a:cs typeface="Arial"/>
                  <a:sym typeface="Arial"/>
                </a:endParaRPr>
              </a:p>
            </p:txBody>
          </p:sp>
          <p:sp>
            <p:nvSpPr>
              <p:cNvPr id="2451" name="Google Shape;2451;p187"/>
              <p:cNvSpPr/>
              <p:nvPr/>
            </p:nvSpPr>
            <p:spPr>
              <a:xfrm>
                <a:off x="9298893" y="6009322"/>
                <a:ext cx="149908" cy="149908"/>
              </a:xfrm>
              <a:prstGeom prst="ellipse">
                <a:avLst/>
              </a:prstGeom>
              <a:gradFill>
                <a:gsLst>
                  <a:gs pos="0">
                    <a:srgbClr val="7F7F7F">
                      <a:alpha val="37647"/>
                    </a:srgbClr>
                  </a:gs>
                  <a:gs pos="22000">
                    <a:srgbClr val="7F7F7F">
                      <a:alpha val="37647"/>
                    </a:srgbClr>
                  </a:gs>
                  <a:gs pos="100000">
                    <a:srgbClr val="7F7F7F">
                      <a:alpha val="0"/>
                    </a:srgbClr>
                  </a:gs>
                </a:gsLst>
                <a:lin ang="10800000" scaled="0"/>
              </a:gradFill>
              <a:ln>
                <a:noFill/>
              </a:ln>
            </p:spPr>
            <p:txBody>
              <a:bodyPr spcFirstLastPara="1" wrap="square" lIns="121900" tIns="60925" rIns="121900" bIns="60925" anchor="ctr" anchorCtr="0">
                <a:noAutofit/>
              </a:bodyPr>
              <a:lstStyle/>
              <a:p>
                <a:pPr marL="0" marR="0" lvl="0" indent="0" algn="l" rtl="0">
                  <a:lnSpc>
                    <a:spcPct val="85000"/>
                  </a:lnSpc>
                  <a:spcBef>
                    <a:spcPts val="0"/>
                  </a:spcBef>
                  <a:spcAft>
                    <a:spcPts val="0"/>
                  </a:spcAft>
                  <a:buNone/>
                </a:pPr>
                <a:endParaRPr sz="1400">
                  <a:solidFill>
                    <a:srgbClr val="FFFFFF"/>
                  </a:solidFill>
                  <a:latin typeface="Arial"/>
                  <a:ea typeface="Arial"/>
                  <a:cs typeface="Arial"/>
                  <a:sym typeface="Arial"/>
                </a:endParaRPr>
              </a:p>
            </p:txBody>
          </p:sp>
        </p:grpSp>
        <p:grpSp>
          <p:nvGrpSpPr>
            <p:cNvPr id="2452" name="Google Shape;2452;p187"/>
            <p:cNvGrpSpPr/>
            <p:nvPr/>
          </p:nvGrpSpPr>
          <p:grpSpPr>
            <a:xfrm rot="-10218147" flipH="1">
              <a:off x="7999331" y="3597321"/>
              <a:ext cx="1117478" cy="284890"/>
              <a:chOff x="8163540" y="5920744"/>
              <a:chExt cx="1285261" cy="327660"/>
            </a:xfrm>
          </p:grpSpPr>
          <p:sp>
            <p:nvSpPr>
              <p:cNvPr id="2453" name="Google Shape;2453;p187"/>
              <p:cNvSpPr/>
              <p:nvPr/>
            </p:nvSpPr>
            <p:spPr>
              <a:xfrm>
                <a:off x="8163540" y="5920744"/>
                <a:ext cx="327661" cy="327660"/>
              </a:xfrm>
              <a:prstGeom prst="ellipse">
                <a:avLst/>
              </a:prstGeom>
              <a:gradFill>
                <a:gsLst>
                  <a:gs pos="0">
                    <a:srgbClr val="7F7F7F">
                      <a:alpha val="37647"/>
                    </a:srgbClr>
                  </a:gs>
                  <a:gs pos="22000">
                    <a:srgbClr val="7F7F7F">
                      <a:alpha val="37647"/>
                    </a:srgbClr>
                  </a:gs>
                  <a:gs pos="100000">
                    <a:srgbClr val="7F7F7F">
                      <a:alpha val="0"/>
                    </a:srgbClr>
                  </a:gs>
                </a:gsLst>
                <a:lin ang="10800000" scaled="0"/>
              </a:gradFill>
              <a:ln>
                <a:noFill/>
              </a:ln>
            </p:spPr>
            <p:txBody>
              <a:bodyPr spcFirstLastPara="1" wrap="square" lIns="121900" tIns="60925" rIns="121900" bIns="60925" anchor="ctr" anchorCtr="0">
                <a:noAutofit/>
              </a:bodyPr>
              <a:lstStyle/>
              <a:p>
                <a:pPr marL="0" marR="0" lvl="0" indent="0" algn="l" rtl="0">
                  <a:lnSpc>
                    <a:spcPct val="85000"/>
                  </a:lnSpc>
                  <a:spcBef>
                    <a:spcPts val="0"/>
                  </a:spcBef>
                  <a:spcAft>
                    <a:spcPts val="0"/>
                  </a:spcAft>
                  <a:buNone/>
                </a:pPr>
                <a:endParaRPr sz="1400">
                  <a:solidFill>
                    <a:srgbClr val="FFFFFF"/>
                  </a:solidFill>
                  <a:latin typeface="Arial"/>
                  <a:ea typeface="Arial"/>
                  <a:cs typeface="Arial"/>
                  <a:sym typeface="Arial"/>
                </a:endParaRPr>
              </a:p>
            </p:txBody>
          </p:sp>
          <p:sp>
            <p:nvSpPr>
              <p:cNvPr id="2454" name="Google Shape;2454;p187"/>
              <p:cNvSpPr/>
              <p:nvPr/>
            </p:nvSpPr>
            <p:spPr>
              <a:xfrm>
                <a:off x="8610285" y="5955333"/>
                <a:ext cx="257907" cy="257908"/>
              </a:xfrm>
              <a:prstGeom prst="ellipse">
                <a:avLst/>
              </a:prstGeom>
              <a:gradFill>
                <a:gsLst>
                  <a:gs pos="0">
                    <a:srgbClr val="7F7F7F">
                      <a:alpha val="37647"/>
                    </a:srgbClr>
                  </a:gs>
                  <a:gs pos="22000">
                    <a:srgbClr val="7F7F7F">
                      <a:alpha val="37647"/>
                    </a:srgbClr>
                  </a:gs>
                  <a:gs pos="100000">
                    <a:srgbClr val="7F7F7F">
                      <a:alpha val="0"/>
                    </a:srgbClr>
                  </a:gs>
                </a:gsLst>
                <a:lin ang="10800000" scaled="0"/>
              </a:gradFill>
              <a:ln>
                <a:noFill/>
              </a:ln>
            </p:spPr>
            <p:txBody>
              <a:bodyPr spcFirstLastPara="1" wrap="square" lIns="121900" tIns="60925" rIns="121900" bIns="60925" anchor="ctr" anchorCtr="0">
                <a:noAutofit/>
              </a:bodyPr>
              <a:lstStyle/>
              <a:p>
                <a:pPr marL="0" marR="0" lvl="0" indent="0" algn="l" rtl="0">
                  <a:lnSpc>
                    <a:spcPct val="85000"/>
                  </a:lnSpc>
                  <a:spcBef>
                    <a:spcPts val="0"/>
                  </a:spcBef>
                  <a:spcAft>
                    <a:spcPts val="0"/>
                  </a:spcAft>
                  <a:buNone/>
                </a:pPr>
                <a:endParaRPr sz="1400">
                  <a:solidFill>
                    <a:srgbClr val="FFFFFF"/>
                  </a:solidFill>
                  <a:latin typeface="Arial"/>
                  <a:ea typeface="Arial"/>
                  <a:cs typeface="Arial"/>
                  <a:sym typeface="Arial"/>
                </a:endParaRPr>
              </a:p>
            </p:txBody>
          </p:sp>
          <p:sp>
            <p:nvSpPr>
              <p:cNvPr id="2455" name="Google Shape;2455;p187"/>
              <p:cNvSpPr/>
              <p:nvPr/>
            </p:nvSpPr>
            <p:spPr>
              <a:xfrm>
                <a:off x="8987271" y="5988025"/>
                <a:ext cx="192550" cy="192551"/>
              </a:xfrm>
              <a:prstGeom prst="ellipse">
                <a:avLst/>
              </a:prstGeom>
              <a:gradFill>
                <a:gsLst>
                  <a:gs pos="0">
                    <a:srgbClr val="7F7F7F">
                      <a:alpha val="37647"/>
                    </a:srgbClr>
                  </a:gs>
                  <a:gs pos="22000">
                    <a:srgbClr val="7F7F7F">
                      <a:alpha val="37647"/>
                    </a:srgbClr>
                  </a:gs>
                  <a:gs pos="100000">
                    <a:srgbClr val="7F7F7F">
                      <a:alpha val="0"/>
                    </a:srgbClr>
                  </a:gs>
                </a:gsLst>
                <a:lin ang="10800000" scaled="0"/>
              </a:gradFill>
              <a:ln>
                <a:noFill/>
              </a:ln>
            </p:spPr>
            <p:txBody>
              <a:bodyPr spcFirstLastPara="1" wrap="square" lIns="121900" tIns="60925" rIns="121900" bIns="60925" anchor="ctr" anchorCtr="0">
                <a:noAutofit/>
              </a:bodyPr>
              <a:lstStyle/>
              <a:p>
                <a:pPr marL="0" marR="0" lvl="0" indent="0" algn="l" rtl="0">
                  <a:lnSpc>
                    <a:spcPct val="85000"/>
                  </a:lnSpc>
                  <a:spcBef>
                    <a:spcPts val="0"/>
                  </a:spcBef>
                  <a:spcAft>
                    <a:spcPts val="0"/>
                  </a:spcAft>
                  <a:buNone/>
                </a:pPr>
                <a:endParaRPr sz="1400">
                  <a:solidFill>
                    <a:srgbClr val="FFFFFF"/>
                  </a:solidFill>
                  <a:latin typeface="Arial"/>
                  <a:ea typeface="Arial"/>
                  <a:cs typeface="Arial"/>
                  <a:sym typeface="Arial"/>
                </a:endParaRPr>
              </a:p>
            </p:txBody>
          </p:sp>
          <p:sp>
            <p:nvSpPr>
              <p:cNvPr id="2456" name="Google Shape;2456;p187"/>
              <p:cNvSpPr/>
              <p:nvPr/>
            </p:nvSpPr>
            <p:spPr>
              <a:xfrm>
                <a:off x="9298893" y="6009323"/>
                <a:ext cx="149908" cy="149908"/>
              </a:xfrm>
              <a:prstGeom prst="ellipse">
                <a:avLst/>
              </a:prstGeom>
              <a:gradFill>
                <a:gsLst>
                  <a:gs pos="0">
                    <a:srgbClr val="7F7F7F">
                      <a:alpha val="37647"/>
                    </a:srgbClr>
                  </a:gs>
                  <a:gs pos="22000">
                    <a:srgbClr val="7F7F7F">
                      <a:alpha val="37647"/>
                    </a:srgbClr>
                  </a:gs>
                  <a:gs pos="100000">
                    <a:srgbClr val="7F7F7F">
                      <a:alpha val="0"/>
                    </a:srgbClr>
                  </a:gs>
                </a:gsLst>
                <a:lin ang="10800000" scaled="0"/>
              </a:gradFill>
              <a:ln>
                <a:noFill/>
              </a:ln>
            </p:spPr>
            <p:txBody>
              <a:bodyPr spcFirstLastPara="1" wrap="square" lIns="121900" tIns="60925" rIns="121900" bIns="60925" anchor="ctr" anchorCtr="0">
                <a:noAutofit/>
              </a:bodyPr>
              <a:lstStyle/>
              <a:p>
                <a:pPr marL="0" marR="0" lvl="0" indent="0" algn="l" rtl="0">
                  <a:lnSpc>
                    <a:spcPct val="85000"/>
                  </a:lnSpc>
                  <a:spcBef>
                    <a:spcPts val="0"/>
                  </a:spcBef>
                  <a:spcAft>
                    <a:spcPts val="0"/>
                  </a:spcAft>
                  <a:buNone/>
                </a:pPr>
                <a:endParaRPr sz="1400">
                  <a:solidFill>
                    <a:srgbClr val="FFFFFF"/>
                  </a:solidFill>
                  <a:latin typeface="Arial"/>
                  <a:ea typeface="Arial"/>
                  <a:cs typeface="Arial"/>
                  <a:sym typeface="Arial"/>
                </a:endParaRPr>
              </a:p>
            </p:txBody>
          </p:sp>
        </p:grpSp>
        <p:grpSp>
          <p:nvGrpSpPr>
            <p:cNvPr id="2457" name="Google Shape;2457;p187"/>
            <p:cNvGrpSpPr/>
            <p:nvPr/>
          </p:nvGrpSpPr>
          <p:grpSpPr>
            <a:xfrm rot="-2700000">
              <a:off x="7530278" y="1728478"/>
              <a:ext cx="1117489" cy="284889"/>
              <a:chOff x="8163532" y="5920720"/>
              <a:chExt cx="1285267" cy="327659"/>
            </a:xfrm>
          </p:grpSpPr>
          <p:sp>
            <p:nvSpPr>
              <p:cNvPr id="2458" name="Google Shape;2458;p187"/>
              <p:cNvSpPr/>
              <p:nvPr/>
            </p:nvSpPr>
            <p:spPr>
              <a:xfrm>
                <a:off x="8163532" y="5920720"/>
                <a:ext cx="327659" cy="327659"/>
              </a:xfrm>
              <a:prstGeom prst="ellipse">
                <a:avLst/>
              </a:prstGeom>
              <a:gradFill>
                <a:gsLst>
                  <a:gs pos="0">
                    <a:srgbClr val="7F7F7F">
                      <a:alpha val="37647"/>
                    </a:srgbClr>
                  </a:gs>
                  <a:gs pos="22000">
                    <a:srgbClr val="7F7F7F">
                      <a:alpha val="37647"/>
                    </a:srgbClr>
                  </a:gs>
                  <a:gs pos="100000">
                    <a:srgbClr val="7F7F7F">
                      <a:alpha val="0"/>
                    </a:srgbClr>
                  </a:gs>
                </a:gsLst>
                <a:lin ang="10800000" scaled="0"/>
              </a:gradFill>
              <a:ln>
                <a:noFill/>
              </a:ln>
            </p:spPr>
            <p:txBody>
              <a:bodyPr spcFirstLastPara="1" wrap="square" lIns="121900" tIns="60925" rIns="121900" bIns="60925" anchor="ctr" anchorCtr="0">
                <a:noAutofit/>
              </a:bodyPr>
              <a:lstStyle/>
              <a:p>
                <a:pPr marL="0" marR="0" lvl="0" indent="0" algn="l" rtl="0">
                  <a:lnSpc>
                    <a:spcPct val="85000"/>
                  </a:lnSpc>
                  <a:spcBef>
                    <a:spcPts val="0"/>
                  </a:spcBef>
                  <a:spcAft>
                    <a:spcPts val="0"/>
                  </a:spcAft>
                  <a:buNone/>
                </a:pPr>
                <a:endParaRPr sz="1400">
                  <a:solidFill>
                    <a:srgbClr val="FFFFFF"/>
                  </a:solidFill>
                  <a:latin typeface="Arial"/>
                  <a:ea typeface="Arial"/>
                  <a:cs typeface="Arial"/>
                  <a:sym typeface="Arial"/>
                </a:endParaRPr>
              </a:p>
            </p:txBody>
          </p:sp>
          <p:sp>
            <p:nvSpPr>
              <p:cNvPr id="2459" name="Google Shape;2459;p187"/>
              <p:cNvSpPr/>
              <p:nvPr/>
            </p:nvSpPr>
            <p:spPr>
              <a:xfrm>
                <a:off x="8610270" y="5955306"/>
                <a:ext cx="257907" cy="257907"/>
              </a:xfrm>
              <a:prstGeom prst="ellipse">
                <a:avLst/>
              </a:prstGeom>
              <a:gradFill>
                <a:gsLst>
                  <a:gs pos="0">
                    <a:srgbClr val="7F7F7F">
                      <a:alpha val="37647"/>
                    </a:srgbClr>
                  </a:gs>
                  <a:gs pos="22000">
                    <a:srgbClr val="7F7F7F">
                      <a:alpha val="37647"/>
                    </a:srgbClr>
                  </a:gs>
                  <a:gs pos="100000">
                    <a:srgbClr val="7F7F7F">
                      <a:alpha val="0"/>
                    </a:srgbClr>
                  </a:gs>
                </a:gsLst>
                <a:lin ang="10800000" scaled="0"/>
              </a:gradFill>
              <a:ln>
                <a:noFill/>
              </a:ln>
            </p:spPr>
            <p:txBody>
              <a:bodyPr spcFirstLastPara="1" wrap="square" lIns="121900" tIns="60925" rIns="121900" bIns="60925" anchor="ctr" anchorCtr="0">
                <a:noAutofit/>
              </a:bodyPr>
              <a:lstStyle/>
              <a:p>
                <a:pPr marL="0" marR="0" lvl="0" indent="0" algn="l" rtl="0">
                  <a:lnSpc>
                    <a:spcPct val="85000"/>
                  </a:lnSpc>
                  <a:spcBef>
                    <a:spcPts val="0"/>
                  </a:spcBef>
                  <a:spcAft>
                    <a:spcPts val="0"/>
                  </a:spcAft>
                  <a:buNone/>
                </a:pPr>
                <a:endParaRPr sz="1400">
                  <a:solidFill>
                    <a:srgbClr val="FFFFFF"/>
                  </a:solidFill>
                  <a:latin typeface="Arial"/>
                  <a:ea typeface="Arial"/>
                  <a:cs typeface="Arial"/>
                  <a:sym typeface="Arial"/>
                </a:endParaRPr>
              </a:p>
            </p:txBody>
          </p:sp>
          <p:sp>
            <p:nvSpPr>
              <p:cNvPr id="2460" name="Google Shape;2460;p187"/>
              <p:cNvSpPr/>
              <p:nvPr/>
            </p:nvSpPr>
            <p:spPr>
              <a:xfrm>
                <a:off x="8987266" y="5987992"/>
                <a:ext cx="192551" cy="192550"/>
              </a:xfrm>
              <a:prstGeom prst="ellipse">
                <a:avLst/>
              </a:prstGeom>
              <a:gradFill>
                <a:gsLst>
                  <a:gs pos="0">
                    <a:srgbClr val="7F7F7F">
                      <a:alpha val="37647"/>
                    </a:srgbClr>
                  </a:gs>
                  <a:gs pos="22000">
                    <a:srgbClr val="7F7F7F">
                      <a:alpha val="37647"/>
                    </a:srgbClr>
                  </a:gs>
                  <a:gs pos="100000">
                    <a:srgbClr val="7F7F7F">
                      <a:alpha val="0"/>
                    </a:srgbClr>
                  </a:gs>
                </a:gsLst>
                <a:lin ang="10800000" scaled="0"/>
              </a:gradFill>
              <a:ln>
                <a:noFill/>
              </a:ln>
            </p:spPr>
            <p:txBody>
              <a:bodyPr spcFirstLastPara="1" wrap="square" lIns="121900" tIns="60925" rIns="121900" bIns="60925" anchor="ctr" anchorCtr="0">
                <a:noAutofit/>
              </a:bodyPr>
              <a:lstStyle/>
              <a:p>
                <a:pPr marL="0" marR="0" lvl="0" indent="0" algn="l" rtl="0">
                  <a:lnSpc>
                    <a:spcPct val="85000"/>
                  </a:lnSpc>
                  <a:spcBef>
                    <a:spcPts val="0"/>
                  </a:spcBef>
                  <a:spcAft>
                    <a:spcPts val="0"/>
                  </a:spcAft>
                  <a:buNone/>
                </a:pPr>
                <a:endParaRPr sz="1400">
                  <a:solidFill>
                    <a:srgbClr val="FFFFFF"/>
                  </a:solidFill>
                  <a:latin typeface="Arial"/>
                  <a:ea typeface="Arial"/>
                  <a:cs typeface="Arial"/>
                  <a:sym typeface="Arial"/>
                </a:endParaRPr>
              </a:p>
            </p:txBody>
          </p:sp>
          <p:sp>
            <p:nvSpPr>
              <p:cNvPr id="2461" name="Google Shape;2461;p187"/>
              <p:cNvSpPr/>
              <p:nvPr/>
            </p:nvSpPr>
            <p:spPr>
              <a:xfrm>
                <a:off x="9298891" y="6009322"/>
                <a:ext cx="149908" cy="149908"/>
              </a:xfrm>
              <a:prstGeom prst="ellipse">
                <a:avLst/>
              </a:prstGeom>
              <a:gradFill>
                <a:gsLst>
                  <a:gs pos="0">
                    <a:srgbClr val="7F7F7F">
                      <a:alpha val="37647"/>
                    </a:srgbClr>
                  </a:gs>
                  <a:gs pos="22000">
                    <a:srgbClr val="7F7F7F">
                      <a:alpha val="37647"/>
                    </a:srgbClr>
                  </a:gs>
                  <a:gs pos="100000">
                    <a:srgbClr val="7F7F7F">
                      <a:alpha val="0"/>
                    </a:srgbClr>
                  </a:gs>
                </a:gsLst>
                <a:lin ang="10800000" scaled="0"/>
              </a:gradFill>
              <a:ln>
                <a:noFill/>
              </a:ln>
            </p:spPr>
            <p:txBody>
              <a:bodyPr spcFirstLastPara="1" wrap="square" lIns="121900" tIns="60925" rIns="121900" bIns="60925" anchor="ctr" anchorCtr="0">
                <a:noAutofit/>
              </a:bodyPr>
              <a:lstStyle/>
              <a:p>
                <a:pPr marL="0" marR="0" lvl="0" indent="0" algn="l" rtl="0">
                  <a:lnSpc>
                    <a:spcPct val="85000"/>
                  </a:lnSpc>
                  <a:spcBef>
                    <a:spcPts val="0"/>
                  </a:spcBef>
                  <a:spcAft>
                    <a:spcPts val="0"/>
                  </a:spcAft>
                  <a:buNone/>
                </a:pPr>
                <a:endParaRPr sz="1400">
                  <a:solidFill>
                    <a:srgbClr val="FFFFFF"/>
                  </a:solidFill>
                  <a:latin typeface="Arial"/>
                  <a:ea typeface="Arial"/>
                  <a:cs typeface="Arial"/>
                  <a:sym typeface="Arial"/>
                </a:endParaRPr>
              </a:p>
            </p:txBody>
          </p:sp>
        </p:grpSp>
        <p:grpSp>
          <p:nvGrpSpPr>
            <p:cNvPr id="2462" name="Google Shape;2462;p187"/>
            <p:cNvGrpSpPr/>
            <p:nvPr/>
          </p:nvGrpSpPr>
          <p:grpSpPr>
            <a:xfrm rot="-8100000" flipH="1">
              <a:off x="7530278" y="4807075"/>
              <a:ext cx="1117488" cy="284889"/>
              <a:chOff x="8163553" y="5920718"/>
              <a:chExt cx="1285247" cy="327659"/>
            </a:xfrm>
          </p:grpSpPr>
          <p:sp>
            <p:nvSpPr>
              <p:cNvPr id="2463" name="Google Shape;2463;p187"/>
              <p:cNvSpPr/>
              <p:nvPr/>
            </p:nvSpPr>
            <p:spPr>
              <a:xfrm>
                <a:off x="8163553" y="5920718"/>
                <a:ext cx="327660" cy="327659"/>
              </a:xfrm>
              <a:prstGeom prst="ellipse">
                <a:avLst/>
              </a:prstGeom>
              <a:gradFill>
                <a:gsLst>
                  <a:gs pos="0">
                    <a:srgbClr val="7F7F7F">
                      <a:alpha val="37647"/>
                    </a:srgbClr>
                  </a:gs>
                  <a:gs pos="22000">
                    <a:srgbClr val="7F7F7F">
                      <a:alpha val="37647"/>
                    </a:srgbClr>
                  </a:gs>
                  <a:gs pos="100000">
                    <a:srgbClr val="7F7F7F">
                      <a:alpha val="0"/>
                    </a:srgbClr>
                  </a:gs>
                </a:gsLst>
                <a:lin ang="10800000" scaled="0"/>
              </a:gradFill>
              <a:ln>
                <a:noFill/>
              </a:ln>
            </p:spPr>
            <p:txBody>
              <a:bodyPr spcFirstLastPara="1" wrap="square" lIns="121900" tIns="60925" rIns="121900" bIns="60925" anchor="ctr" anchorCtr="0">
                <a:noAutofit/>
              </a:bodyPr>
              <a:lstStyle/>
              <a:p>
                <a:pPr marL="0" marR="0" lvl="0" indent="0" algn="l" rtl="0">
                  <a:lnSpc>
                    <a:spcPct val="85000"/>
                  </a:lnSpc>
                  <a:spcBef>
                    <a:spcPts val="0"/>
                  </a:spcBef>
                  <a:spcAft>
                    <a:spcPts val="0"/>
                  </a:spcAft>
                  <a:buNone/>
                </a:pPr>
                <a:endParaRPr sz="1400">
                  <a:solidFill>
                    <a:srgbClr val="FFFFFF"/>
                  </a:solidFill>
                  <a:latin typeface="Arial"/>
                  <a:ea typeface="Arial"/>
                  <a:cs typeface="Arial"/>
                  <a:sym typeface="Arial"/>
                </a:endParaRPr>
              </a:p>
            </p:txBody>
          </p:sp>
          <p:sp>
            <p:nvSpPr>
              <p:cNvPr id="2464" name="Google Shape;2464;p187"/>
              <p:cNvSpPr/>
              <p:nvPr/>
            </p:nvSpPr>
            <p:spPr>
              <a:xfrm>
                <a:off x="8610286" y="5955306"/>
                <a:ext cx="257908" cy="257907"/>
              </a:xfrm>
              <a:prstGeom prst="ellipse">
                <a:avLst/>
              </a:prstGeom>
              <a:gradFill>
                <a:gsLst>
                  <a:gs pos="0">
                    <a:srgbClr val="7F7F7F">
                      <a:alpha val="37647"/>
                    </a:srgbClr>
                  </a:gs>
                  <a:gs pos="22000">
                    <a:srgbClr val="7F7F7F">
                      <a:alpha val="37647"/>
                    </a:srgbClr>
                  </a:gs>
                  <a:gs pos="100000">
                    <a:srgbClr val="7F7F7F">
                      <a:alpha val="0"/>
                    </a:srgbClr>
                  </a:gs>
                </a:gsLst>
                <a:lin ang="10800000" scaled="0"/>
              </a:gradFill>
              <a:ln>
                <a:noFill/>
              </a:ln>
            </p:spPr>
            <p:txBody>
              <a:bodyPr spcFirstLastPara="1" wrap="square" lIns="121900" tIns="60925" rIns="121900" bIns="60925" anchor="ctr" anchorCtr="0">
                <a:noAutofit/>
              </a:bodyPr>
              <a:lstStyle/>
              <a:p>
                <a:pPr marL="0" marR="0" lvl="0" indent="0" algn="l" rtl="0">
                  <a:lnSpc>
                    <a:spcPct val="85000"/>
                  </a:lnSpc>
                  <a:spcBef>
                    <a:spcPts val="0"/>
                  </a:spcBef>
                  <a:spcAft>
                    <a:spcPts val="0"/>
                  </a:spcAft>
                  <a:buNone/>
                </a:pPr>
                <a:endParaRPr sz="1400">
                  <a:solidFill>
                    <a:srgbClr val="FFFFFF"/>
                  </a:solidFill>
                  <a:latin typeface="Arial"/>
                  <a:ea typeface="Arial"/>
                  <a:cs typeface="Arial"/>
                  <a:sym typeface="Arial"/>
                </a:endParaRPr>
              </a:p>
            </p:txBody>
          </p:sp>
          <p:sp>
            <p:nvSpPr>
              <p:cNvPr id="2465" name="Google Shape;2465;p187"/>
              <p:cNvSpPr/>
              <p:nvPr/>
            </p:nvSpPr>
            <p:spPr>
              <a:xfrm>
                <a:off x="8987265" y="5987993"/>
                <a:ext cx="192551" cy="192550"/>
              </a:xfrm>
              <a:prstGeom prst="ellipse">
                <a:avLst/>
              </a:prstGeom>
              <a:gradFill>
                <a:gsLst>
                  <a:gs pos="0">
                    <a:srgbClr val="7F7F7F">
                      <a:alpha val="37647"/>
                    </a:srgbClr>
                  </a:gs>
                  <a:gs pos="22000">
                    <a:srgbClr val="7F7F7F">
                      <a:alpha val="37647"/>
                    </a:srgbClr>
                  </a:gs>
                  <a:gs pos="100000">
                    <a:srgbClr val="7F7F7F">
                      <a:alpha val="0"/>
                    </a:srgbClr>
                  </a:gs>
                </a:gsLst>
                <a:lin ang="10800000" scaled="0"/>
              </a:gradFill>
              <a:ln>
                <a:noFill/>
              </a:ln>
            </p:spPr>
            <p:txBody>
              <a:bodyPr spcFirstLastPara="1" wrap="square" lIns="121900" tIns="60925" rIns="121900" bIns="60925" anchor="ctr" anchorCtr="0">
                <a:noAutofit/>
              </a:bodyPr>
              <a:lstStyle/>
              <a:p>
                <a:pPr marL="0" marR="0" lvl="0" indent="0" algn="l" rtl="0">
                  <a:lnSpc>
                    <a:spcPct val="85000"/>
                  </a:lnSpc>
                  <a:spcBef>
                    <a:spcPts val="0"/>
                  </a:spcBef>
                  <a:spcAft>
                    <a:spcPts val="0"/>
                  </a:spcAft>
                  <a:buNone/>
                </a:pPr>
                <a:endParaRPr sz="1400">
                  <a:solidFill>
                    <a:srgbClr val="FFFFFF"/>
                  </a:solidFill>
                  <a:latin typeface="Arial"/>
                  <a:ea typeface="Arial"/>
                  <a:cs typeface="Arial"/>
                  <a:sym typeface="Arial"/>
                </a:endParaRPr>
              </a:p>
            </p:txBody>
          </p:sp>
          <p:sp>
            <p:nvSpPr>
              <p:cNvPr id="2466" name="Google Shape;2466;p187"/>
              <p:cNvSpPr/>
              <p:nvPr/>
            </p:nvSpPr>
            <p:spPr>
              <a:xfrm>
                <a:off x="9298892" y="6009321"/>
                <a:ext cx="149908" cy="149908"/>
              </a:xfrm>
              <a:prstGeom prst="ellipse">
                <a:avLst/>
              </a:prstGeom>
              <a:gradFill>
                <a:gsLst>
                  <a:gs pos="0">
                    <a:srgbClr val="7F7F7F">
                      <a:alpha val="37647"/>
                    </a:srgbClr>
                  </a:gs>
                  <a:gs pos="22000">
                    <a:srgbClr val="7F7F7F">
                      <a:alpha val="37647"/>
                    </a:srgbClr>
                  </a:gs>
                  <a:gs pos="100000">
                    <a:srgbClr val="7F7F7F">
                      <a:alpha val="0"/>
                    </a:srgbClr>
                  </a:gs>
                </a:gsLst>
                <a:lin ang="10800000" scaled="0"/>
              </a:gradFill>
              <a:ln>
                <a:noFill/>
              </a:ln>
            </p:spPr>
            <p:txBody>
              <a:bodyPr spcFirstLastPara="1" wrap="square" lIns="121900" tIns="60925" rIns="121900" bIns="60925" anchor="ctr" anchorCtr="0">
                <a:noAutofit/>
              </a:bodyPr>
              <a:lstStyle/>
              <a:p>
                <a:pPr marL="0" marR="0" lvl="0" indent="0" algn="l" rtl="0">
                  <a:lnSpc>
                    <a:spcPct val="85000"/>
                  </a:lnSpc>
                  <a:spcBef>
                    <a:spcPts val="0"/>
                  </a:spcBef>
                  <a:spcAft>
                    <a:spcPts val="0"/>
                  </a:spcAft>
                  <a:buNone/>
                </a:pPr>
                <a:endParaRPr sz="1400">
                  <a:solidFill>
                    <a:srgbClr val="FFFFFF"/>
                  </a:solidFill>
                  <a:latin typeface="Arial"/>
                  <a:ea typeface="Arial"/>
                  <a:cs typeface="Arial"/>
                  <a:sym typeface="Arial"/>
                </a:endParaRPr>
              </a:p>
            </p:txBody>
          </p:sp>
        </p:grpSp>
      </p:grpSp>
      <p:grpSp>
        <p:nvGrpSpPr>
          <p:cNvPr id="2467" name="Google Shape;2467;p187"/>
          <p:cNvGrpSpPr/>
          <p:nvPr/>
        </p:nvGrpSpPr>
        <p:grpSpPr>
          <a:xfrm>
            <a:off x="9483297" y="990424"/>
            <a:ext cx="2175303" cy="697467"/>
            <a:chOff x="9330898" y="838023"/>
            <a:chExt cx="2175302" cy="697467"/>
          </a:xfrm>
        </p:grpSpPr>
        <p:sp>
          <p:nvSpPr>
            <p:cNvPr id="2468" name="Google Shape;2468;p187"/>
            <p:cNvSpPr/>
            <p:nvPr/>
          </p:nvSpPr>
          <p:spPr>
            <a:xfrm>
              <a:off x="10016638" y="1026530"/>
              <a:ext cx="1463040" cy="458558"/>
            </a:xfrm>
            <a:prstGeom prst="rect">
              <a:avLst/>
            </a:prstGeom>
            <a:noFill/>
            <a:ln>
              <a:noFill/>
            </a:ln>
          </p:spPr>
          <p:txBody>
            <a:bodyPr spcFirstLastPara="1" wrap="square" lIns="91400" tIns="91400" rIns="91400" bIns="91400" anchor="t" anchorCtr="0">
              <a:noAutofit/>
            </a:bodyPr>
            <a:lstStyle/>
            <a:p>
              <a:pPr marL="0" marR="0" lvl="0" indent="0" algn="l" rtl="0">
                <a:lnSpc>
                  <a:spcPct val="89000"/>
                </a:lnSpc>
                <a:spcBef>
                  <a:spcPts val="0"/>
                </a:spcBef>
                <a:spcAft>
                  <a:spcPts val="0"/>
                </a:spcAft>
                <a:buNone/>
              </a:pPr>
              <a:r>
                <a:rPr lang="en-US" sz="2000" b="1">
                  <a:solidFill>
                    <a:srgbClr val="000000"/>
                  </a:solidFill>
                  <a:latin typeface="Arial"/>
                  <a:ea typeface="Arial"/>
                  <a:cs typeface="Arial"/>
                  <a:sym typeface="Arial"/>
                </a:rPr>
                <a:t>IT</a:t>
              </a:r>
              <a:endParaRPr sz="2000" b="1">
                <a:solidFill>
                  <a:srgbClr val="000000"/>
                </a:solidFill>
                <a:latin typeface="Arial"/>
                <a:ea typeface="Arial"/>
                <a:cs typeface="Arial"/>
                <a:sym typeface="Arial"/>
              </a:endParaRPr>
            </a:p>
          </p:txBody>
        </p:sp>
        <p:grpSp>
          <p:nvGrpSpPr>
            <p:cNvPr id="2469" name="Google Shape;2469;p187"/>
            <p:cNvGrpSpPr/>
            <p:nvPr/>
          </p:nvGrpSpPr>
          <p:grpSpPr>
            <a:xfrm>
              <a:off x="9330898" y="838023"/>
              <a:ext cx="2175302" cy="697467"/>
              <a:chOff x="9330898" y="838023"/>
              <a:chExt cx="2175302" cy="697467"/>
            </a:xfrm>
          </p:grpSpPr>
          <p:grpSp>
            <p:nvGrpSpPr>
              <p:cNvPr id="2470" name="Google Shape;2470;p187"/>
              <p:cNvGrpSpPr/>
              <p:nvPr/>
            </p:nvGrpSpPr>
            <p:grpSpPr>
              <a:xfrm>
                <a:off x="9336124" y="1103919"/>
                <a:ext cx="472916" cy="431571"/>
                <a:chOff x="1231" y="302"/>
                <a:chExt cx="3603" cy="3288"/>
              </a:xfrm>
            </p:grpSpPr>
            <p:sp>
              <p:nvSpPr>
                <p:cNvPr id="2471" name="Google Shape;2471;p187"/>
                <p:cNvSpPr/>
                <p:nvPr/>
              </p:nvSpPr>
              <p:spPr>
                <a:xfrm>
                  <a:off x="1231" y="302"/>
                  <a:ext cx="3603" cy="2695"/>
                </a:xfrm>
                <a:custGeom>
                  <a:avLst/>
                  <a:gdLst/>
                  <a:ahLst/>
                  <a:cxnLst/>
                  <a:rect l="l" t="t" r="r" b="b"/>
                  <a:pathLst>
                    <a:path w="15893" h="11888" extrusionOk="0">
                      <a:moveTo>
                        <a:pt x="14647" y="11887"/>
                      </a:moveTo>
                      <a:lnTo>
                        <a:pt x="1245" y="11887"/>
                      </a:lnTo>
                      <a:cubicBezTo>
                        <a:pt x="559" y="11887"/>
                        <a:pt x="0" y="11328"/>
                        <a:pt x="0" y="10642"/>
                      </a:cubicBezTo>
                      <a:lnTo>
                        <a:pt x="0" y="1244"/>
                      </a:lnTo>
                      <a:cubicBezTo>
                        <a:pt x="0" y="557"/>
                        <a:pt x="559" y="0"/>
                        <a:pt x="1245" y="0"/>
                      </a:cubicBezTo>
                      <a:lnTo>
                        <a:pt x="14647" y="0"/>
                      </a:lnTo>
                      <a:cubicBezTo>
                        <a:pt x="15333" y="0"/>
                        <a:pt x="15892" y="559"/>
                        <a:pt x="15892" y="1244"/>
                      </a:cubicBezTo>
                      <a:lnTo>
                        <a:pt x="15892" y="10642"/>
                      </a:lnTo>
                      <a:cubicBezTo>
                        <a:pt x="15892" y="11330"/>
                        <a:pt x="15333" y="11887"/>
                        <a:pt x="14647" y="11887"/>
                      </a:cubicBezTo>
                      <a:close/>
                      <a:moveTo>
                        <a:pt x="1245" y="512"/>
                      </a:moveTo>
                      <a:cubicBezTo>
                        <a:pt x="842" y="512"/>
                        <a:pt x="512" y="840"/>
                        <a:pt x="512" y="1244"/>
                      </a:cubicBezTo>
                      <a:lnTo>
                        <a:pt x="512" y="10642"/>
                      </a:lnTo>
                      <a:cubicBezTo>
                        <a:pt x="512" y="11045"/>
                        <a:pt x="840" y="11375"/>
                        <a:pt x="1245" y="11375"/>
                      </a:cubicBezTo>
                      <a:lnTo>
                        <a:pt x="14647" y="11375"/>
                      </a:lnTo>
                      <a:cubicBezTo>
                        <a:pt x="15050" y="11375"/>
                        <a:pt x="15380" y="11048"/>
                        <a:pt x="15380" y="10642"/>
                      </a:cubicBezTo>
                      <a:lnTo>
                        <a:pt x="15380" y="1244"/>
                      </a:lnTo>
                      <a:cubicBezTo>
                        <a:pt x="15380" y="840"/>
                        <a:pt x="15052" y="512"/>
                        <a:pt x="14647" y="512"/>
                      </a:cubicBezTo>
                      <a:lnTo>
                        <a:pt x="1245" y="512"/>
                      </a:lnTo>
                      <a:close/>
                    </a:path>
                  </a:pathLst>
                </a:custGeom>
                <a:solidFill>
                  <a:schemeClr val="dk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472" name="Google Shape;2472;p187"/>
                <p:cNvSpPr/>
                <p:nvPr/>
              </p:nvSpPr>
              <p:spPr>
                <a:xfrm>
                  <a:off x="2456" y="3169"/>
                  <a:ext cx="1153" cy="116"/>
                </a:xfrm>
                <a:custGeom>
                  <a:avLst/>
                  <a:gdLst/>
                  <a:ahLst/>
                  <a:cxnLst/>
                  <a:rect l="l" t="t" r="r" b="b"/>
                  <a:pathLst>
                    <a:path w="5091" h="514" extrusionOk="0">
                      <a:moveTo>
                        <a:pt x="4832" y="513"/>
                      </a:moveTo>
                      <a:lnTo>
                        <a:pt x="256" y="513"/>
                      </a:lnTo>
                      <a:cubicBezTo>
                        <a:pt x="115" y="513"/>
                        <a:pt x="0" y="399"/>
                        <a:pt x="0" y="257"/>
                      </a:cubicBezTo>
                      <a:cubicBezTo>
                        <a:pt x="0" y="116"/>
                        <a:pt x="115" y="0"/>
                        <a:pt x="256" y="0"/>
                      </a:cubicBezTo>
                      <a:lnTo>
                        <a:pt x="4834" y="0"/>
                      </a:lnTo>
                      <a:cubicBezTo>
                        <a:pt x="4975" y="0"/>
                        <a:pt x="5090" y="116"/>
                        <a:pt x="5090" y="257"/>
                      </a:cubicBezTo>
                      <a:cubicBezTo>
                        <a:pt x="5090" y="399"/>
                        <a:pt x="4975" y="513"/>
                        <a:pt x="4832" y="513"/>
                      </a:cubicBezTo>
                    </a:path>
                  </a:pathLst>
                </a:custGeom>
                <a:solidFill>
                  <a:schemeClr val="dk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473" name="Google Shape;2473;p187"/>
                <p:cNvSpPr/>
                <p:nvPr/>
              </p:nvSpPr>
              <p:spPr>
                <a:xfrm>
                  <a:off x="1822" y="3474"/>
                  <a:ext cx="2423" cy="116"/>
                </a:xfrm>
                <a:custGeom>
                  <a:avLst/>
                  <a:gdLst/>
                  <a:ahLst/>
                  <a:cxnLst/>
                  <a:rect l="l" t="t" r="r" b="b"/>
                  <a:pathLst>
                    <a:path w="10688" h="514" extrusionOk="0">
                      <a:moveTo>
                        <a:pt x="10428" y="513"/>
                      </a:moveTo>
                      <a:lnTo>
                        <a:pt x="256" y="513"/>
                      </a:lnTo>
                      <a:cubicBezTo>
                        <a:pt x="114" y="513"/>
                        <a:pt x="0" y="399"/>
                        <a:pt x="0" y="257"/>
                      </a:cubicBezTo>
                      <a:cubicBezTo>
                        <a:pt x="0" y="116"/>
                        <a:pt x="114" y="0"/>
                        <a:pt x="256" y="0"/>
                      </a:cubicBezTo>
                      <a:lnTo>
                        <a:pt x="10430" y="0"/>
                      </a:lnTo>
                      <a:cubicBezTo>
                        <a:pt x="10572" y="0"/>
                        <a:pt x="10687" y="116"/>
                        <a:pt x="10687" y="257"/>
                      </a:cubicBezTo>
                      <a:cubicBezTo>
                        <a:pt x="10687" y="399"/>
                        <a:pt x="10570" y="513"/>
                        <a:pt x="10428" y="513"/>
                      </a:cubicBezTo>
                    </a:path>
                  </a:pathLst>
                </a:custGeom>
                <a:solidFill>
                  <a:schemeClr val="dk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474" name="Google Shape;2474;p187"/>
                <p:cNvSpPr/>
                <p:nvPr/>
              </p:nvSpPr>
              <p:spPr>
                <a:xfrm>
                  <a:off x="1990" y="574"/>
                  <a:ext cx="2086" cy="2084"/>
                </a:xfrm>
                <a:custGeom>
                  <a:avLst/>
                  <a:gdLst/>
                  <a:ahLst/>
                  <a:cxnLst/>
                  <a:rect l="l" t="t" r="r" b="b"/>
                  <a:pathLst>
                    <a:path w="9205" h="9195" extrusionOk="0">
                      <a:moveTo>
                        <a:pt x="5836" y="9171"/>
                      </a:moveTo>
                      <a:cubicBezTo>
                        <a:pt x="5717" y="9171"/>
                        <a:pt x="5600" y="9118"/>
                        <a:pt x="5527" y="9022"/>
                      </a:cubicBezTo>
                      <a:lnTo>
                        <a:pt x="4920" y="8231"/>
                      </a:lnTo>
                      <a:lnTo>
                        <a:pt x="4212" y="8223"/>
                      </a:lnTo>
                      <a:lnTo>
                        <a:pt x="3628" y="9003"/>
                      </a:lnTo>
                      <a:cubicBezTo>
                        <a:pt x="3524" y="9143"/>
                        <a:pt x="3333" y="9194"/>
                        <a:pt x="3174" y="9126"/>
                      </a:cubicBezTo>
                      <a:lnTo>
                        <a:pt x="2368" y="8788"/>
                      </a:lnTo>
                      <a:cubicBezTo>
                        <a:pt x="2209" y="8721"/>
                        <a:pt x="2112" y="8549"/>
                        <a:pt x="2139" y="8377"/>
                      </a:cubicBezTo>
                      <a:lnTo>
                        <a:pt x="2289" y="7410"/>
                      </a:lnTo>
                      <a:lnTo>
                        <a:pt x="1772" y="6887"/>
                      </a:lnTo>
                      <a:lnTo>
                        <a:pt x="805" y="7026"/>
                      </a:lnTo>
                      <a:cubicBezTo>
                        <a:pt x="633" y="7051"/>
                        <a:pt x="461" y="6953"/>
                        <a:pt x="396" y="6791"/>
                      </a:cubicBezTo>
                      <a:lnTo>
                        <a:pt x="66" y="5982"/>
                      </a:lnTo>
                      <a:cubicBezTo>
                        <a:pt x="0" y="5822"/>
                        <a:pt x="53" y="5630"/>
                        <a:pt x="195" y="5528"/>
                      </a:cubicBezTo>
                      <a:lnTo>
                        <a:pt x="984" y="4950"/>
                      </a:lnTo>
                      <a:lnTo>
                        <a:pt x="988" y="4215"/>
                      </a:lnTo>
                      <a:lnTo>
                        <a:pt x="205" y="3629"/>
                      </a:lnTo>
                      <a:cubicBezTo>
                        <a:pt x="66" y="3524"/>
                        <a:pt x="14" y="3334"/>
                        <a:pt x="82" y="3174"/>
                      </a:cubicBezTo>
                      <a:lnTo>
                        <a:pt x="420" y="2369"/>
                      </a:lnTo>
                      <a:cubicBezTo>
                        <a:pt x="488" y="2209"/>
                        <a:pt x="660" y="2113"/>
                        <a:pt x="832" y="2139"/>
                      </a:cubicBezTo>
                      <a:lnTo>
                        <a:pt x="1799" y="2289"/>
                      </a:lnTo>
                      <a:lnTo>
                        <a:pt x="2321" y="1773"/>
                      </a:lnTo>
                      <a:lnTo>
                        <a:pt x="2182" y="806"/>
                      </a:lnTo>
                      <a:cubicBezTo>
                        <a:pt x="2157" y="634"/>
                        <a:pt x="2256" y="461"/>
                        <a:pt x="2416" y="396"/>
                      </a:cubicBezTo>
                      <a:lnTo>
                        <a:pt x="3225" y="66"/>
                      </a:lnTo>
                      <a:cubicBezTo>
                        <a:pt x="3385" y="0"/>
                        <a:pt x="3577" y="54"/>
                        <a:pt x="3678" y="195"/>
                      </a:cubicBezTo>
                      <a:lnTo>
                        <a:pt x="4255" y="984"/>
                      </a:lnTo>
                      <a:lnTo>
                        <a:pt x="4963" y="986"/>
                      </a:lnTo>
                      <a:lnTo>
                        <a:pt x="5578" y="201"/>
                      </a:lnTo>
                      <a:cubicBezTo>
                        <a:pt x="5682" y="66"/>
                        <a:pt x="5873" y="17"/>
                        <a:pt x="6030" y="82"/>
                      </a:cubicBezTo>
                      <a:lnTo>
                        <a:pt x="6836" y="420"/>
                      </a:lnTo>
                      <a:cubicBezTo>
                        <a:pt x="6993" y="486"/>
                        <a:pt x="7092" y="658"/>
                        <a:pt x="7069" y="828"/>
                      </a:cubicBezTo>
                      <a:lnTo>
                        <a:pt x="6938" y="1816"/>
                      </a:lnTo>
                      <a:lnTo>
                        <a:pt x="7417" y="2301"/>
                      </a:lnTo>
                      <a:lnTo>
                        <a:pt x="8405" y="2180"/>
                      </a:lnTo>
                      <a:cubicBezTo>
                        <a:pt x="8575" y="2160"/>
                        <a:pt x="8745" y="2260"/>
                        <a:pt x="8808" y="2418"/>
                      </a:cubicBezTo>
                      <a:lnTo>
                        <a:pt x="9138" y="3227"/>
                      </a:lnTo>
                      <a:cubicBezTo>
                        <a:pt x="9204" y="3385"/>
                        <a:pt x="9151" y="3575"/>
                        <a:pt x="9015" y="3680"/>
                      </a:cubicBezTo>
                      <a:lnTo>
                        <a:pt x="8225" y="4284"/>
                      </a:lnTo>
                      <a:lnTo>
                        <a:pt x="8221" y="4966"/>
                      </a:lnTo>
                      <a:lnTo>
                        <a:pt x="9005" y="5581"/>
                      </a:lnTo>
                      <a:cubicBezTo>
                        <a:pt x="9140" y="5686"/>
                        <a:pt x="9190" y="5875"/>
                        <a:pt x="9124" y="6033"/>
                      </a:cubicBezTo>
                      <a:lnTo>
                        <a:pt x="8786" y="6838"/>
                      </a:lnTo>
                      <a:cubicBezTo>
                        <a:pt x="8720" y="6996"/>
                        <a:pt x="8548" y="7094"/>
                        <a:pt x="8378" y="7072"/>
                      </a:cubicBezTo>
                      <a:lnTo>
                        <a:pt x="7391" y="6940"/>
                      </a:lnTo>
                      <a:lnTo>
                        <a:pt x="6905" y="7420"/>
                      </a:lnTo>
                      <a:lnTo>
                        <a:pt x="7024" y="8407"/>
                      </a:lnTo>
                      <a:cubicBezTo>
                        <a:pt x="7045" y="8577"/>
                        <a:pt x="6944" y="8747"/>
                        <a:pt x="6786" y="8811"/>
                      </a:cubicBezTo>
                      <a:lnTo>
                        <a:pt x="5977" y="9141"/>
                      </a:lnTo>
                      <a:cubicBezTo>
                        <a:pt x="5932" y="9161"/>
                        <a:pt x="5885" y="9171"/>
                        <a:pt x="5836" y="9171"/>
                      </a:cubicBezTo>
                      <a:close/>
                      <a:moveTo>
                        <a:pt x="4953" y="7717"/>
                      </a:moveTo>
                      <a:cubicBezTo>
                        <a:pt x="5086" y="7717"/>
                        <a:pt x="5227" y="7784"/>
                        <a:pt x="5307" y="7891"/>
                      </a:cubicBezTo>
                      <a:lnTo>
                        <a:pt x="5875" y="8633"/>
                      </a:lnTo>
                      <a:lnTo>
                        <a:pt x="6506" y="8374"/>
                      </a:lnTo>
                      <a:lnTo>
                        <a:pt x="6393" y="7446"/>
                      </a:lnTo>
                      <a:cubicBezTo>
                        <a:pt x="6377" y="7309"/>
                        <a:pt x="6434" y="7160"/>
                        <a:pt x="6534" y="7065"/>
                      </a:cubicBezTo>
                      <a:lnTo>
                        <a:pt x="7040" y="6563"/>
                      </a:lnTo>
                      <a:cubicBezTo>
                        <a:pt x="7133" y="6465"/>
                        <a:pt x="7288" y="6408"/>
                        <a:pt x="7424" y="6426"/>
                      </a:cubicBezTo>
                      <a:lnTo>
                        <a:pt x="8350" y="6549"/>
                      </a:lnTo>
                      <a:lnTo>
                        <a:pt x="8614" y="5922"/>
                      </a:lnTo>
                      <a:lnTo>
                        <a:pt x="7878" y="5350"/>
                      </a:lnTo>
                      <a:cubicBezTo>
                        <a:pt x="7772" y="5266"/>
                        <a:pt x="7704" y="5116"/>
                        <a:pt x="7710" y="4981"/>
                      </a:cubicBezTo>
                      <a:lnTo>
                        <a:pt x="7714" y="4268"/>
                      </a:lnTo>
                      <a:cubicBezTo>
                        <a:pt x="7710" y="4133"/>
                        <a:pt x="7780" y="3983"/>
                        <a:pt x="7887" y="3901"/>
                      </a:cubicBezTo>
                      <a:lnTo>
                        <a:pt x="8628" y="3334"/>
                      </a:lnTo>
                      <a:lnTo>
                        <a:pt x="8370" y="2701"/>
                      </a:lnTo>
                      <a:lnTo>
                        <a:pt x="7442" y="2813"/>
                      </a:lnTo>
                      <a:cubicBezTo>
                        <a:pt x="7307" y="2830"/>
                        <a:pt x="7153" y="2772"/>
                        <a:pt x="7061" y="2672"/>
                      </a:cubicBezTo>
                      <a:lnTo>
                        <a:pt x="6559" y="2166"/>
                      </a:lnTo>
                      <a:cubicBezTo>
                        <a:pt x="6461" y="2074"/>
                        <a:pt x="6403" y="1918"/>
                        <a:pt x="6422" y="1783"/>
                      </a:cubicBezTo>
                      <a:lnTo>
                        <a:pt x="6545" y="857"/>
                      </a:lnTo>
                      <a:lnTo>
                        <a:pt x="5918" y="593"/>
                      </a:lnTo>
                      <a:lnTo>
                        <a:pt x="5342" y="1328"/>
                      </a:lnTo>
                      <a:cubicBezTo>
                        <a:pt x="5258" y="1437"/>
                        <a:pt x="5111" y="1502"/>
                        <a:pt x="4973" y="1498"/>
                      </a:cubicBezTo>
                      <a:lnTo>
                        <a:pt x="4233" y="1496"/>
                      </a:lnTo>
                      <a:cubicBezTo>
                        <a:pt x="4093" y="1502"/>
                        <a:pt x="3944" y="1428"/>
                        <a:pt x="3862" y="1318"/>
                      </a:cubicBezTo>
                      <a:lnTo>
                        <a:pt x="3321" y="578"/>
                      </a:lnTo>
                      <a:lnTo>
                        <a:pt x="2698" y="832"/>
                      </a:lnTo>
                      <a:lnTo>
                        <a:pt x="2827" y="1740"/>
                      </a:lnTo>
                      <a:cubicBezTo>
                        <a:pt x="2848" y="1875"/>
                        <a:pt x="2790" y="2033"/>
                        <a:pt x="2688" y="2125"/>
                      </a:cubicBezTo>
                      <a:lnTo>
                        <a:pt x="2143" y="2668"/>
                      </a:lnTo>
                      <a:cubicBezTo>
                        <a:pt x="2049" y="2768"/>
                        <a:pt x="1891" y="2824"/>
                        <a:pt x="1756" y="2803"/>
                      </a:cubicBezTo>
                      <a:lnTo>
                        <a:pt x="852" y="2664"/>
                      </a:lnTo>
                      <a:lnTo>
                        <a:pt x="592" y="3282"/>
                      </a:lnTo>
                      <a:lnTo>
                        <a:pt x="1326" y="3831"/>
                      </a:lnTo>
                      <a:cubicBezTo>
                        <a:pt x="1436" y="3913"/>
                        <a:pt x="1506" y="4065"/>
                        <a:pt x="1500" y="4202"/>
                      </a:cubicBezTo>
                      <a:lnTo>
                        <a:pt x="1496" y="4973"/>
                      </a:lnTo>
                      <a:cubicBezTo>
                        <a:pt x="1500" y="5110"/>
                        <a:pt x="1428" y="5261"/>
                        <a:pt x="1317" y="5341"/>
                      </a:cubicBezTo>
                      <a:lnTo>
                        <a:pt x="578" y="5883"/>
                      </a:lnTo>
                      <a:lnTo>
                        <a:pt x="832" y="6506"/>
                      </a:lnTo>
                      <a:lnTo>
                        <a:pt x="1737" y="6377"/>
                      </a:lnTo>
                      <a:cubicBezTo>
                        <a:pt x="1873" y="6359"/>
                        <a:pt x="2030" y="6414"/>
                        <a:pt x="2123" y="6516"/>
                      </a:cubicBezTo>
                      <a:lnTo>
                        <a:pt x="2665" y="7065"/>
                      </a:lnTo>
                      <a:cubicBezTo>
                        <a:pt x="2766" y="7160"/>
                        <a:pt x="2821" y="7317"/>
                        <a:pt x="2801" y="7453"/>
                      </a:cubicBezTo>
                      <a:lnTo>
                        <a:pt x="2661" y="8356"/>
                      </a:lnTo>
                      <a:lnTo>
                        <a:pt x="3280" y="8616"/>
                      </a:lnTo>
                      <a:lnTo>
                        <a:pt x="3829" y="7883"/>
                      </a:lnTo>
                      <a:cubicBezTo>
                        <a:pt x="3911" y="7772"/>
                        <a:pt x="4065" y="7703"/>
                        <a:pt x="4202" y="7709"/>
                      </a:cubicBezTo>
                      <a:lnTo>
                        <a:pt x="4943" y="7717"/>
                      </a:lnTo>
                      <a:cubicBezTo>
                        <a:pt x="4945" y="7717"/>
                        <a:pt x="4949" y="7717"/>
                        <a:pt x="4953" y="7717"/>
                      </a:cubicBezTo>
                      <a:close/>
                    </a:path>
                  </a:pathLst>
                </a:custGeom>
                <a:solidFill>
                  <a:schemeClr val="dk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475" name="Google Shape;2475;p187"/>
                <p:cNvSpPr/>
                <p:nvPr/>
              </p:nvSpPr>
              <p:spPr>
                <a:xfrm>
                  <a:off x="2508" y="1093"/>
                  <a:ext cx="1050" cy="1050"/>
                </a:xfrm>
                <a:custGeom>
                  <a:avLst/>
                  <a:gdLst/>
                  <a:ahLst/>
                  <a:cxnLst/>
                  <a:rect l="l" t="t" r="r" b="b"/>
                  <a:pathLst>
                    <a:path w="4635" h="4634" extrusionOk="0">
                      <a:moveTo>
                        <a:pt x="2318" y="4633"/>
                      </a:moveTo>
                      <a:cubicBezTo>
                        <a:pt x="1039" y="4633"/>
                        <a:pt x="0" y="3594"/>
                        <a:pt x="0" y="2317"/>
                      </a:cubicBezTo>
                      <a:cubicBezTo>
                        <a:pt x="0" y="1039"/>
                        <a:pt x="1039" y="0"/>
                        <a:pt x="2318" y="0"/>
                      </a:cubicBezTo>
                      <a:cubicBezTo>
                        <a:pt x="3596" y="0"/>
                        <a:pt x="4634" y="1039"/>
                        <a:pt x="4634" y="2317"/>
                      </a:cubicBezTo>
                      <a:cubicBezTo>
                        <a:pt x="4634" y="3594"/>
                        <a:pt x="3595" y="4633"/>
                        <a:pt x="2318" y="4633"/>
                      </a:cubicBezTo>
                      <a:close/>
                      <a:moveTo>
                        <a:pt x="2318" y="512"/>
                      </a:moveTo>
                      <a:cubicBezTo>
                        <a:pt x="1322" y="512"/>
                        <a:pt x="513" y="1321"/>
                        <a:pt x="513" y="2317"/>
                      </a:cubicBezTo>
                      <a:cubicBezTo>
                        <a:pt x="513" y="3313"/>
                        <a:pt x="1322" y="4121"/>
                        <a:pt x="2318" y="4121"/>
                      </a:cubicBezTo>
                      <a:cubicBezTo>
                        <a:pt x="3313" y="4121"/>
                        <a:pt x="4121" y="3313"/>
                        <a:pt x="4121" y="2317"/>
                      </a:cubicBezTo>
                      <a:cubicBezTo>
                        <a:pt x="4121" y="1321"/>
                        <a:pt x="3312" y="512"/>
                        <a:pt x="2318" y="512"/>
                      </a:cubicBezTo>
                      <a:close/>
                    </a:path>
                  </a:pathLst>
                </a:custGeom>
                <a:solidFill>
                  <a:schemeClr val="dk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grpSp>
          <p:sp>
            <p:nvSpPr>
              <p:cNvPr id="2476" name="Google Shape;2476;p187"/>
              <p:cNvSpPr/>
              <p:nvPr/>
            </p:nvSpPr>
            <p:spPr>
              <a:xfrm>
                <a:off x="9330898" y="838023"/>
                <a:ext cx="2175302" cy="73714"/>
              </a:xfrm>
              <a:prstGeom prst="roundRect">
                <a:avLst>
                  <a:gd name="adj" fmla="val 50000"/>
                </a:avLst>
              </a:prstGeom>
              <a:gradFill>
                <a:gsLst>
                  <a:gs pos="0">
                    <a:schemeClr val="accent2"/>
                  </a:gs>
                  <a:gs pos="100000">
                    <a:schemeClr val="accent5"/>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None/>
                </a:pPr>
                <a:endParaRPr sz="1800">
                  <a:solidFill>
                    <a:srgbClr val="FFFFFF"/>
                  </a:solidFill>
                  <a:latin typeface="Arial"/>
                  <a:ea typeface="Arial"/>
                  <a:cs typeface="Arial"/>
                  <a:sym typeface="Arial"/>
                </a:endParaRPr>
              </a:p>
            </p:txBody>
          </p:sp>
        </p:grpSp>
      </p:grpSp>
      <p:grpSp>
        <p:nvGrpSpPr>
          <p:cNvPr id="2477" name="Google Shape;2477;p187"/>
          <p:cNvGrpSpPr/>
          <p:nvPr/>
        </p:nvGrpSpPr>
        <p:grpSpPr>
          <a:xfrm>
            <a:off x="9483297" y="2350189"/>
            <a:ext cx="2175303" cy="715735"/>
            <a:chOff x="9330898" y="2197790"/>
            <a:chExt cx="2175302" cy="715734"/>
          </a:xfrm>
        </p:grpSpPr>
        <p:sp>
          <p:nvSpPr>
            <p:cNvPr id="2478" name="Google Shape;2478;p187"/>
            <p:cNvSpPr/>
            <p:nvPr/>
          </p:nvSpPr>
          <p:spPr>
            <a:xfrm>
              <a:off x="10016638" y="2375786"/>
              <a:ext cx="1463040" cy="458557"/>
            </a:xfrm>
            <a:prstGeom prst="rect">
              <a:avLst/>
            </a:prstGeom>
            <a:noFill/>
            <a:ln>
              <a:noFill/>
            </a:ln>
          </p:spPr>
          <p:txBody>
            <a:bodyPr spcFirstLastPara="1" wrap="square" lIns="91400" tIns="91400" rIns="91400" bIns="91400" anchor="t" anchorCtr="0">
              <a:noAutofit/>
            </a:bodyPr>
            <a:lstStyle/>
            <a:p>
              <a:pPr marL="0" marR="0" lvl="0" indent="0" algn="l" rtl="0">
                <a:lnSpc>
                  <a:spcPct val="89000"/>
                </a:lnSpc>
                <a:spcBef>
                  <a:spcPts val="0"/>
                </a:spcBef>
                <a:spcAft>
                  <a:spcPts val="0"/>
                </a:spcAft>
                <a:buNone/>
              </a:pPr>
              <a:r>
                <a:rPr lang="en-US" sz="2000" b="1">
                  <a:solidFill>
                    <a:srgbClr val="000000"/>
                  </a:solidFill>
                  <a:latin typeface="Arial"/>
                  <a:ea typeface="Arial"/>
                  <a:cs typeface="Arial"/>
                  <a:sym typeface="Arial"/>
                </a:rPr>
                <a:t>Security</a:t>
              </a:r>
              <a:endParaRPr sz="2000" b="1">
                <a:solidFill>
                  <a:srgbClr val="000000"/>
                </a:solidFill>
                <a:latin typeface="Arial"/>
                <a:ea typeface="Arial"/>
                <a:cs typeface="Arial"/>
                <a:sym typeface="Arial"/>
              </a:endParaRPr>
            </a:p>
          </p:txBody>
        </p:sp>
        <p:grpSp>
          <p:nvGrpSpPr>
            <p:cNvPr id="2479" name="Google Shape;2479;p187"/>
            <p:cNvGrpSpPr/>
            <p:nvPr/>
          </p:nvGrpSpPr>
          <p:grpSpPr>
            <a:xfrm>
              <a:off x="9386101" y="2458892"/>
              <a:ext cx="378440" cy="454632"/>
              <a:chOff x="3063395" y="3151551"/>
              <a:chExt cx="390651" cy="469301"/>
            </a:xfrm>
          </p:grpSpPr>
          <p:sp>
            <p:nvSpPr>
              <p:cNvPr id="2480" name="Google Shape;2480;p187"/>
              <p:cNvSpPr/>
              <p:nvPr/>
            </p:nvSpPr>
            <p:spPr>
              <a:xfrm>
                <a:off x="3148533" y="3352197"/>
                <a:ext cx="220374" cy="220634"/>
              </a:xfrm>
              <a:custGeom>
                <a:avLst/>
                <a:gdLst/>
                <a:ahLst/>
                <a:cxnLst/>
                <a:rect l="l" t="t" r="r" b="b"/>
                <a:pathLst>
                  <a:path w="359" h="360" extrusionOk="0">
                    <a:moveTo>
                      <a:pt x="180" y="0"/>
                    </a:moveTo>
                    <a:cubicBezTo>
                      <a:pt x="80" y="0"/>
                      <a:pt x="0" y="81"/>
                      <a:pt x="0" y="180"/>
                    </a:cubicBezTo>
                    <a:cubicBezTo>
                      <a:pt x="0" y="279"/>
                      <a:pt x="80" y="360"/>
                      <a:pt x="180" y="360"/>
                    </a:cubicBezTo>
                    <a:cubicBezTo>
                      <a:pt x="279" y="360"/>
                      <a:pt x="359" y="279"/>
                      <a:pt x="359" y="180"/>
                    </a:cubicBezTo>
                    <a:cubicBezTo>
                      <a:pt x="359" y="81"/>
                      <a:pt x="279" y="0"/>
                      <a:pt x="180" y="0"/>
                    </a:cubicBezTo>
                    <a:close/>
                    <a:moveTo>
                      <a:pt x="180" y="328"/>
                    </a:moveTo>
                    <a:cubicBezTo>
                      <a:pt x="98" y="328"/>
                      <a:pt x="32" y="262"/>
                      <a:pt x="32" y="180"/>
                    </a:cubicBezTo>
                    <a:cubicBezTo>
                      <a:pt x="32" y="99"/>
                      <a:pt x="98" y="32"/>
                      <a:pt x="180" y="32"/>
                    </a:cubicBezTo>
                    <a:cubicBezTo>
                      <a:pt x="261" y="32"/>
                      <a:pt x="327" y="99"/>
                      <a:pt x="327" y="180"/>
                    </a:cubicBezTo>
                    <a:cubicBezTo>
                      <a:pt x="327" y="262"/>
                      <a:pt x="261" y="328"/>
                      <a:pt x="180" y="328"/>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100">
                  <a:solidFill>
                    <a:srgbClr val="000000"/>
                  </a:solidFill>
                  <a:latin typeface="Arial"/>
                  <a:ea typeface="Arial"/>
                  <a:cs typeface="Arial"/>
                  <a:sym typeface="Arial"/>
                </a:endParaRPr>
              </a:p>
            </p:txBody>
          </p:sp>
          <p:sp>
            <p:nvSpPr>
              <p:cNvPr id="2481" name="Google Shape;2481;p187"/>
              <p:cNvSpPr/>
              <p:nvPr/>
            </p:nvSpPr>
            <p:spPr>
              <a:xfrm>
                <a:off x="3063395" y="3151551"/>
                <a:ext cx="390651" cy="469301"/>
              </a:xfrm>
              <a:custGeom>
                <a:avLst/>
                <a:gdLst/>
                <a:ahLst/>
                <a:cxnLst/>
                <a:rect l="l" t="t" r="r" b="b"/>
                <a:pathLst>
                  <a:path w="637" h="765" extrusionOk="0">
                    <a:moveTo>
                      <a:pt x="589" y="252"/>
                    </a:moveTo>
                    <a:cubicBezTo>
                      <a:pt x="499" y="252"/>
                      <a:pt x="499" y="252"/>
                      <a:pt x="499" y="252"/>
                    </a:cubicBezTo>
                    <a:cubicBezTo>
                      <a:pt x="499" y="180"/>
                      <a:pt x="499" y="180"/>
                      <a:pt x="499" y="180"/>
                    </a:cubicBezTo>
                    <a:cubicBezTo>
                      <a:pt x="499" y="81"/>
                      <a:pt x="418" y="0"/>
                      <a:pt x="319" y="0"/>
                    </a:cubicBezTo>
                    <a:cubicBezTo>
                      <a:pt x="219" y="0"/>
                      <a:pt x="139" y="81"/>
                      <a:pt x="139" y="180"/>
                    </a:cubicBezTo>
                    <a:cubicBezTo>
                      <a:pt x="139" y="252"/>
                      <a:pt x="139" y="252"/>
                      <a:pt x="139" y="252"/>
                    </a:cubicBezTo>
                    <a:cubicBezTo>
                      <a:pt x="48" y="252"/>
                      <a:pt x="48" y="252"/>
                      <a:pt x="48" y="252"/>
                    </a:cubicBezTo>
                    <a:cubicBezTo>
                      <a:pt x="22" y="252"/>
                      <a:pt x="0" y="273"/>
                      <a:pt x="0" y="300"/>
                    </a:cubicBezTo>
                    <a:cubicBezTo>
                      <a:pt x="0" y="717"/>
                      <a:pt x="0" y="717"/>
                      <a:pt x="0" y="717"/>
                    </a:cubicBezTo>
                    <a:cubicBezTo>
                      <a:pt x="0" y="744"/>
                      <a:pt x="22" y="765"/>
                      <a:pt x="48" y="765"/>
                    </a:cubicBezTo>
                    <a:cubicBezTo>
                      <a:pt x="589" y="765"/>
                      <a:pt x="589" y="765"/>
                      <a:pt x="589" y="765"/>
                    </a:cubicBezTo>
                    <a:cubicBezTo>
                      <a:pt x="615" y="765"/>
                      <a:pt x="637" y="744"/>
                      <a:pt x="637" y="717"/>
                    </a:cubicBezTo>
                    <a:cubicBezTo>
                      <a:pt x="637" y="300"/>
                      <a:pt x="637" y="300"/>
                      <a:pt x="637" y="300"/>
                    </a:cubicBezTo>
                    <a:cubicBezTo>
                      <a:pt x="637" y="273"/>
                      <a:pt x="615" y="252"/>
                      <a:pt x="589" y="252"/>
                    </a:cubicBezTo>
                    <a:close/>
                    <a:moveTo>
                      <a:pt x="171" y="180"/>
                    </a:moveTo>
                    <a:cubicBezTo>
                      <a:pt x="171" y="98"/>
                      <a:pt x="237" y="32"/>
                      <a:pt x="319" y="32"/>
                    </a:cubicBezTo>
                    <a:cubicBezTo>
                      <a:pt x="400" y="32"/>
                      <a:pt x="467" y="98"/>
                      <a:pt x="467" y="180"/>
                    </a:cubicBezTo>
                    <a:cubicBezTo>
                      <a:pt x="467" y="252"/>
                      <a:pt x="467" y="252"/>
                      <a:pt x="467" y="252"/>
                    </a:cubicBezTo>
                    <a:cubicBezTo>
                      <a:pt x="171" y="252"/>
                      <a:pt x="171" y="252"/>
                      <a:pt x="171" y="252"/>
                    </a:cubicBezTo>
                    <a:lnTo>
                      <a:pt x="171" y="180"/>
                    </a:lnTo>
                    <a:close/>
                    <a:moveTo>
                      <a:pt x="605" y="717"/>
                    </a:moveTo>
                    <a:cubicBezTo>
                      <a:pt x="605" y="726"/>
                      <a:pt x="598" y="733"/>
                      <a:pt x="589" y="733"/>
                    </a:cubicBezTo>
                    <a:cubicBezTo>
                      <a:pt x="48" y="733"/>
                      <a:pt x="48" y="733"/>
                      <a:pt x="48" y="733"/>
                    </a:cubicBezTo>
                    <a:cubicBezTo>
                      <a:pt x="39" y="733"/>
                      <a:pt x="32" y="726"/>
                      <a:pt x="32" y="717"/>
                    </a:cubicBezTo>
                    <a:cubicBezTo>
                      <a:pt x="32" y="300"/>
                      <a:pt x="32" y="300"/>
                      <a:pt x="32" y="300"/>
                    </a:cubicBezTo>
                    <a:cubicBezTo>
                      <a:pt x="32" y="291"/>
                      <a:pt x="39" y="284"/>
                      <a:pt x="48" y="284"/>
                    </a:cubicBezTo>
                    <a:cubicBezTo>
                      <a:pt x="589" y="284"/>
                      <a:pt x="589" y="284"/>
                      <a:pt x="589" y="284"/>
                    </a:cubicBezTo>
                    <a:cubicBezTo>
                      <a:pt x="598" y="284"/>
                      <a:pt x="605" y="291"/>
                      <a:pt x="605" y="300"/>
                    </a:cubicBezTo>
                    <a:lnTo>
                      <a:pt x="605" y="717"/>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100">
                  <a:solidFill>
                    <a:srgbClr val="000000"/>
                  </a:solidFill>
                  <a:latin typeface="Arial"/>
                  <a:ea typeface="Arial"/>
                  <a:cs typeface="Arial"/>
                  <a:sym typeface="Arial"/>
                </a:endParaRPr>
              </a:p>
            </p:txBody>
          </p:sp>
          <p:sp>
            <p:nvSpPr>
              <p:cNvPr id="2482" name="Google Shape;2482;p187"/>
              <p:cNvSpPr/>
              <p:nvPr/>
            </p:nvSpPr>
            <p:spPr>
              <a:xfrm>
                <a:off x="3220434" y="3400737"/>
                <a:ext cx="76573" cy="124853"/>
              </a:xfrm>
              <a:custGeom>
                <a:avLst/>
                <a:gdLst/>
                <a:ahLst/>
                <a:cxnLst/>
                <a:rect l="l" t="t" r="r" b="b"/>
                <a:pathLst>
                  <a:path w="125" h="204" extrusionOk="0">
                    <a:moveTo>
                      <a:pt x="63" y="0"/>
                    </a:moveTo>
                    <a:cubicBezTo>
                      <a:pt x="28" y="0"/>
                      <a:pt x="0" y="28"/>
                      <a:pt x="0" y="62"/>
                    </a:cubicBezTo>
                    <a:cubicBezTo>
                      <a:pt x="0" y="91"/>
                      <a:pt x="20" y="115"/>
                      <a:pt x="47" y="122"/>
                    </a:cubicBezTo>
                    <a:cubicBezTo>
                      <a:pt x="47" y="188"/>
                      <a:pt x="47" y="188"/>
                      <a:pt x="47" y="188"/>
                    </a:cubicBezTo>
                    <a:cubicBezTo>
                      <a:pt x="47" y="197"/>
                      <a:pt x="54" y="204"/>
                      <a:pt x="63" y="204"/>
                    </a:cubicBezTo>
                    <a:cubicBezTo>
                      <a:pt x="71" y="204"/>
                      <a:pt x="79" y="197"/>
                      <a:pt x="79" y="188"/>
                    </a:cubicBezTo>
                    <a:cubicBezTo>
                      <a:pt x="79" y="122"/>
                      <a:pt x="79" y="122"/>
                      <a:pt x="79" y="122"/>
                    </a:cubicBezTo>
                    <a:cubicBezTo>
                      <a:pt x="105" y="115"/>
                      <a:pt x="125" y="91"/>
                      <a:pt x="125" y="62"/>
                    </a:cubicBezTo>
                    <a:cubicBezTo>
                      <a:pt x="125" y="28"/>
                      <a:pt x="97" y="0"/>
                      <a:pt x="63" y="0"/>
                    </a:cubicBezTo>
                    <a:close/>
                    <a:moveTo>
                      <a:pt x="63" y="92"/>
                    </a:moveTo>
                    <a:cubicBezTo>
                      <a:pt x="46" y="92"/>
                      <a:pt x="32" y="79"/>
                      <a:pt x="32" y="62"/>
                    </a:cubicBezTo>
                    <a:cubicBezTo>
                      <a:pt x="32" y="46"/>
                      <a:pt x="46" y="32"/>
                      <a:pt x="63" y="32"/>
                    </a:cubicBezTo>
                    <a:cubicBezTo>
                      <a:pt x="79" y="32"/>
                      <a:pt x="93" y="46"/>
                      <a:pt x="93" y="62"/>
                    </a:cubicBezTo>
                    <a:cubicBezTo>
                      <a:pt x="93" y="79"/>
                      <a:pt x="79" y="92"/>
                      <a:pt x="63" y="92"/>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100">
                  <a:solidFill>
                    <a:srgbClr val="000000"/>
                  </a:solidFill>
                  <a:latin typeface="Arial"/>
                  <a:ea typeface="Arial"/>
                  <a:cs typeface="Arial"/>
                  <a:sym typeface="Arial"/>
                </a:endParaRPr>
              </a:p>
            </p:txBody>
          </p:sp>
        </p:grpSp>
        <p:sp>
          <p:nvSpPr>
            <p:cNvPr id="2483" name="Google Shape;2483;p187"/>
            <p:cNvSpPr/>
            <p:nvPr/>
          </p:nvSpPr>
          <p:spPr>
            <a:xfrm>
              <a:off x="9330898" y="2197790"/>
              <a:ext cx="2175302" cy="73714"/>
            </a:xfrm>
            <a:prstGeom prst="roundRect">
              <a:avLst>
                <a:gd name="adj" fmla="val 50000"/>
              </a:avLst>
            </a:prstGeom>
            <a:gradFill>
              <a:gsLst>
                <a:gs pos="0">
                  <a:schemeClr val="accent3"/>
                </a:gs>
                <a:gs pos="100000">
                  <a:schemeClr val="accent6"/>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None/>
              </a:pPr>
              <a:endParaRPr sz="1800">
                <a:solidFill>
                  <a:srgbClr val="FFFFFF"/>
                </a:solidFill>
                <a:latin typeface="Arial"/>
                <a:ea typeface="Arial"/>
                <a:cs typeface="Arial"/>
                <a:sym typeface="Arial"/>
              </a:endParaRPr>
            </a:p>
          </p:txBody>
        </p:sp>
      </p:grpSp>
      <p:grpSp>
        <p:nvGrpSpPr>
          <p:cNvPr id="2484" name="Google Shape;2484;p187"/>
          <p:cNvGrpSpPr/>
          <p:nvPr/>
        </p:nvGrpSpPr>
        <p:grpSpPr>
          <a:xfrm>
            <a:off x="9483297" y="3709957"/>
            <a:ext cx="2175303" cy="748852"/>
            <a:chOff x="9330898" y="3557557"/>
            <a:chExt cx="2175302" cy="748852"/>
          </a:xfrm>
        </p:grpSpPr>
        <p:sp>
          <p:nvSpPr>
            <p:cNvPr id="2485" name="Google Shape;2485;p187"/>
            <p:cNvSpPr/>
            <p:nvPr/>
          </p:nvSpPr>
          <p:spPr>
            <a:xfrm>
              <a:off x="10016638" y="3725042"/>
              <a:ext cx="1463040" cy="458557"/>
            </a:xfrm>
            <a:prstGeom prst="rect">
              <a:avLst/>
            </a:prstGeom>
            <a:noFill/>
            <a:ln>
              <a:noFill/>
            </a:ln>
          </p:spPr>
          <p:txBody>
            <a:bodyPr spcFirstLastPara="1" wrap="square" lIns="91400" tIns="91400" rIns="91400" bIns="91400" anchor="t" anchorCtr="0">
              <a:noAutofit/>
            </a:bodyPr>
            <a:lstStyle/>
            <a:p>
              <a:pPr marL="0" marR="0" lvl="0" indent="0" algn="l" rtl="0">
                <a:lnSpc>
                  <a:spcPct val="89000"/>
                </a:lnSpc>
                <a:spcBef>
                  <a:spcPts val="0"/>
                </a:spcBef>
                <a:spcAft>
                  <a:spcPts val="0"/>
                </a:spcAft>
                <a:buNone/>
              </a:pPr>
              <a:r>
                <a:rPr lang="en-US" sz="2000" b="1">
                  <a:solidFill>
                    <a:srgbClr val="000000"/>
                  </a:solidFill>
                  <a:latin typeface="Arial"/>
                  <a:ea typeface="Arial"/>
                  <a:cs typeface="Arial"/>
                  <a:sym typeface="Arial"/>
                </a:rPr>
                <a:t>IoT</a:t>
              </a:r>
              <a:endParaRPr sz="2000" b="1">
                <a:solidFill>
                  <a:srgbClr val="000000"/>
                </a:solidFill>
                <a:latin typeface="Arial"/>
                <a:ea typeface="Arial"/>
                <a:cs typeface="Arial"/>
                <a:sym typeface="Arial"/>
              </a:endParaRPr>
            </a:p>
          </p:txBody>
        </p:sp>
        <p:sp>
          <p:nvSpPr>
            <p:cNvPr id="2486" name="Google Shape;2486;p187"/>
            <p:cNvSpPr/>
            <p:nvPr/>
          </p:nvSpPr>
          <p:spPr>
            <a:xfrm>
              <a:off x="9331970" y="3814997"/>
              <a:ext cx="476292" cy="491412"/>
            </a:xfrm>
            <a:custGeom>
              <a:avLst/>
              <a:gdLst/>
              <a:ahLst/>
              <a:cxnLst/>
              <a:rect l="l" t="t" r="r" b="b"/>
              <a:pathLst>
                <a:path w="2760" h="2846" extrusionOk="0">
                  <a:moveTo>
                    <a:pt x="2269" y="565"/>
                  </a:moveTo>
                  <a:cubicBezTo>
                    <a:pt x="2210" y="406"/>
                    <a:pt x="2107" y="269"/>
                    <a:pt x="1969" y="168"/>
                  </a:cubicBezTo>
                  <a:cubicBezTo>
                    <a:pt x="1819" y="58"/>
                    <a:pt x="1642" y="0"/>
                    <a:pt x="1456" y="0"/>
                  </a:cubicBezTo>
                  <a:cubicBezTo>
                    <a:pt x="1278" y="0"/>
                    <a:pt x="1107" y="53"/>
                    <a:pt x="962" y="155"/>
                  </a:cubicBezTo>
                  <a:cubicBezTo>
                    <a:pt x="830" y="246"/>
                    <a:pt x="728" y="370"/>
                    <a:pt x="663" y="515"/>
                  </a:cubicBezTo>
                  <a:cubicBezTo>
                    <a:pt x="646" y="514"/>
                    <a:pt x="628" y="513"/>
                    <a:pt x="610" y="513"/>
                  </a:cubicBezTo>
                  <a:cubicBezTo>
                    <a:pt x="274" y="513"/>
                    <a:pt x="0" y="787"/>
                    <a:pt x="0" y="1124"/>
                  </a:cubicBezTo>
                  <a:cubicBezTo>
                    <a:pt x="0" y="1279"/>
                    <a:pt x="58" y="1428"/>
                    <a:pt x="165" y="1541"/>
                  </a:cubicBezTo>
                  <a:cubicBezTo>
                    <a:pt x="271" y="1654"/>
                    <a:pt x="414" y="1722"/>
                    <a:pt x="568" y="1733"/>
                  </a:cubicBezTo>
                  <a:cubicBezTo>
                    <a:pt x="582" y="1734"/>
                    <a:pt x="596" y="1734"/>
                    <a:pt x="610" y="1734"/>
                  </a:cubicBezTo>
                  <a:cubicBezTo>
                    <a:pt x="1010" y="1734"/>
                    <a:pt x="1010" y="1734"/>
                    <a:pt x="1010" y="1734"/>
                  </a:cubicBezTo>
                  <a:cubicBezTo>
                    <a:pt x="1010" y="2068"/>
                    <a:pt x="1010" y="2068"/>
                    <a:pt x="1010" y="2068"/>
                  </a:cubicBezTo>
                  <a:cubicBezTo>
                    <a:pt x="1010" y="2115"/>
                    <a:pt x="971" y="2154"/>
                    <a:pt x="924" y="2154"/>
                  </a:cubicBezTo>
                  <a:cubicBezTo>
                    <a:pt x="635" y="2154"/>
                    <a:pt x="635" y="2154"/>
                    <a:pt x="635" y="2154"/>
                  </a:cubicBezTo>
                  <a:cubicBezTo>
                    <a:pt x="612" y="2057"/>
                    <a:pt x="525" y="1984"/>
                    <a:pt x="421" y="1984"/>
                  </a:cubicBezTo>
                  <a:cubicBezTo>
                    <a:pt x="391" y="1984"/>
                    <a:pt x="361" y="1991"/>
                    <a:pt x="333" y="2003"/>
                  </a:cubicBezTo>
                  <a:cubicBezTo>
                    <a:pt x="273" y="2029"/>
                    <a:pt x="228" y="2081"/>
                    <a:pt x="210" y="2143"/>
                  </a:cubicBezTo>
                  <a:cubicBezTo>
                    <a:pt x="205" y="2163"/>
                    <a:pt x="202" y="2183"/>
                    <a:pt x="202" y="2204"/>
                  </a:cubicBezTo>
                  <a:cubicBezTo>
                    <a:pt x="202" y="2325"/>
                    <a:pt x="300" y="2423"/>
                    <a:pt x="421" y="2423"/>
                  </a:cubicBezTo>
                  <a:cubicBezTo>
                    <a:pt x="456" y="2423"/>
                    <a:pt x="488" y="2416"/>
                    <a:pt x="519" y="2400"/>
                  </a:cubicBezTo>
                  <a:cubicBezTo>
                    <a:pt x="578" y="2371"/>
                    <a:pt x="620" y="2318"/>
                    <a:pt x="635" y="2254"/>
                  </a:cubicBezTo>
                  <a:cubicBezTo>
                    <a:pt x="924" y="2254"/>
                    <a:pt x="924" y="2254"/>
                    <a:pt x="924" y="2254"/>
                  </a:cubicBezTo>
                  <a:cubicBezTo>
                    <a:pt x="1026" y="2254"/>
                    <a:pt x="1110" y="2171"/>
                    <a:pt x="1110" y="2068"/>
                  </a:cubicBezTo>
                  <a:cubicBezTo>
                    <a:pt x="1110" y="1734"/>
                    <a:pt x="1110" y="1734"/>
                    <a:pt x="1110" y="1734"/>
                  </a:cubicBezTo>
                  <a:cubicBezTo>
                    <a:pt x="1330" y="1734"/>
                    <a:pt x="1330" y="1734"/>
                    <a:pt x="1330" y="1734"/>
                  </a:cubicBezTo>
                  <a:cubicBezTo>
                    <a:pt x="1330" y="2413"/>
                    <a:pt x="1330" y="2413"/>
                    <a:pt x="1330" y="2413"/>
                  </a:cubicBezTo>
                  <a:cubicBezTo>
                    <a:pt x="1317" y="2416"/>
                    <a:pt x="1304" y="2420"/>
                    <a:pt x="1292" y="2426"/>
                  </a:cubicBezTo>
                  <a:cubicBezTo>
                    <a:pt x="1232" y="2452"/>
                    <a:pt x="1187" y="2503"/>
                    <a:pt x="1169" y="2566"/>
                  </a:cubicBezTo>
                  <a:cubicBezTo>
                    <a:pt x="1163" y="2586"/>
                    <a:pt x="1161" y="2606"/>
                    <a:pt x="1161" y="2627"/>
                  </a:cubicBezTo>
                  <a:cubicBezTo>
                    <a:pt x="1161" y="2748"/>
                    <a:pt x="1259" y="2846"/>
                    <a:pt x="1380" y="2846"/>
                  </a:cubicBezTo>
                  <a:cubicBezTo>
                    <a:pt x="1414" y="2846"/>
                    <a:pt x="1447" y="2838"/>
                    <a:pt x="1477" y="2823"/>
                  </a:cubicBezTo>
                  <a:cubicBezTo>
                    <a:pt x="1536" y="2794"/>
                    <a:pt x="1579" y="2740"/>
                    <a:pt x="1594" y="2676"/>
                  </a:cubicBezTo>
                  <a:cubicBezTo>
                    <a:pt x="1597" y="2660"/>
                    <a:pt x="1599" y="2643"/>
                    <a:pt x="1599" y="2627"/>
                  </a:cubicBezTo>
                  <a:cubicBezTo>
                    <a:pt x="1599" y="2523"/>
                    <a:pt x="1527" y="2436"/>
                    <a:pt x="1430" y="2413"/>
                  </a:cubicBezTo>
                  <a:cubicBezTo>
                    <a:pt x="1430" y="1734"/>
                    <a:pt x="1430" y="1734"/>
                    <a:pt x="1430" y="1734"/>
                  </a:cubicBezTo>
                  <a:cubicBezTo>
                    <a:pt x="1650" y="1734"/>
                    <a:pt x="1650" y="1734"/>
                    <a:pt x="1650" y="1734"/>
                  </a:cubicBezTo>
                  <a:cubicBezTo>
                    <a:pt x="1650" y="2068"/>
                    <a:pt x="1650" y="2068"/>
                    <a:pt x="1650" y="2068"/>
                  </a:cubicBezTo>
                  <a:cubicBezTo>
                    <a:pt x="1650" y="2171"/>
                    <a:pt x="1734" y="2254"/>
                    <a:pt x="1836" y="2254"/>
                  </a:cubicBezTo>
                  <a:cubicBezTo>
                    <a:pt x="2127" y="2254"/>
                    <a:pt x="2127" y="2254"/>
                    <a:pt x="2127" y="2254"/>
                  </a:cubicBezTo>
                  <a:cubicBezTo>
                    <a:pt x="2150" y="2351"/>
                    <a:pt x="2237" y="2423"/>
                    <a:pt x="2341" y="2423"/>
                  </a:cubicBezTo>
                  <a:cubicBezTo>
                    <a:pt x="2375" y="2423"/>
                    <a:pt x="2408" y="2416"/>
                    <a:pt x="2438" y="2400"/>
                  </a:cubicBezTo>
                  <a:cubicBezTo>
                    <a:pt x="2497" y="2371"/>
                    <a:pt x="2540" y="2318"/>
                    <a:pt x="2555" y="2253"/>
                  </a:cubicBezTo>
                  <a:cubicBezTo>
                    <a:pt x="2558" y="2237"/>
                    <a:pt x="2560" y="2221"/>
                    <a:pt x="2560" y="2204"/>
                  </a:cubicBezTo>
                  <a:cubicBezTo>
                    <a:pt x="2560" y="2083"/>
                    <a:pt x="2462" y="1984"/>
                    <a:pt x="2341" y="1984"/>
                  </a:cubicBezTo>
                  <a:cubicBezTo>
                    <a:pt x="2310" y="1984"/>
                    <a:pt x="2280" y="1991"/>
                    <a:pt x="2253" y="2003"/>
                  </a:cubicBezTo>
                  <a:cubicBezTo>
                    <a:pt x="2193" y="2029"/>
                    <a:pt x="2148" y="2081"/>
                    <a:pt x="2130" y="2143"/>
                  </a:cubicBezTo>
                  <a:cubicBezTo>
                    <a:pt x="2129" y="2147"/>
                    <a:pt x="2128" y="2150"/>
                    <a:pt x="2127" y="2154"/>
                  </a:cubicBezTo>
                  <a:cubicBezTo>
                    <a:pt x="1836" y="2154"/>
                    <a:pt x="1836" y="2154"/>
                    <a:pt x="1836" y="2154"/>
                  </a:cubicBezTo>
                  <a:cubicBezTo>
                    <a:pt x="1789" y="2154"/>
                    <a:pt x="1750" y="2115"/>
                    <a:pt x="1750" y="2068"/>
                  </a:cubicBezTo>
                  <a:cubicBezTo>
                    <a:pt x="1750" y="1734"/>
                    <a:pt x="1750" y="1734"/>
                    <a:pt x="1750" y="1734"/>
                  </a:cubicBezTo>
                  <a:cubicBezTo>
                    <a:pt x="2171" y="1734"/>
                    <a:pt x="2171" y="1734"/>
                    <a:pt x="2171" y="1734"/>
                  </a:cubicBezTo>
                  <a:cubicBezTo>
                    <a:pt x="2177" y="1734"/>
                    <a:pt x="2184" y="1734"/>
                    <a:pt x="2190" y="1734"/>
                  </a:cubicBezTo>
                  <a:cubicBezTo>
                    <a:pt x="2344" y="1729"/>
                    <a:pt x="2487" y="1666"/>
                    <a:pt x="2594" y="1556"/>
                  </a:cubicBezTo>
                  <a:cubicBezTo>
                    <a:pt x="2701" y="1445"/>
                    <a:pt x="2760" y="1300"/>
                    <a:pt x="2760" y="1146"/>
                  </a:cubicBezTo>
                  <a:cubicBezTo>
                    <a:pt x="2760" y="856"/>
                    <a:pt x="2551" y="612"/>
                    <a:pt x="2269" y="565"/>
                  </a:cubicBezTo>
                  <a:close/>
                  <a:moveTo>
                    <a:pt x="538" y="2231"/>
                  </a:moveTo>
                  <a:cubicBezTo>
                    <a:pt x="530" y="2266"/>
                    <a:pt x="507" y="2295"/>
                    <a:pt x="474" y="2311"/>
                  </a:cubicBezTo>
                  <a:cubicBezTo>
                    <a:pt x="458" y="2319"/>
                    <a:pt x="440" y="2323"/>
                    <a:pt x="421" y="2323"/>
                  </a:cubicBezTo>
                  <a:cubicBezTo>
                    <a:pt x="356" y="2323"/>
                    <a:pt x="302" y="2270"/>
                    <a:pt x="302" y="2204"/>
                  </a:cubicBezTo>
                  <a:cubicBezTo>
                    <a:pt x="302" y="2193"/>
                    <a:pt x="304" y="2182"/>
                    <a:pt x="307" y="2171"/>
                  </a:cubicBezTo>
                  <a:cubicBezTo>
                    <a:pt x="316" y="2137"/>
                    <a:pt x="341" y="2109"/>
                    <a:pt x="373" y="2094"/>
                  </a:cubicBezTo>
                  <a:cubicBezTo>
                    <a:pt x="389" y="2088"/>
                    <a:pt x="405" y="2084"/>
                    <a:pt x="421" y="2084"/>
                  </a:cubicBezTo>
                  <a:cubicBezTo>
                    <a:pt x="487" y="2084"/>
                    <a:pt x="541" y="2138"/>
                    <a:pt x="541" y="2204"/>
                  </a:cubicBezTo>
                  <a:cubicBezTo>
                    <a:pt x="541" y="2213"/>
                    <a:pt x="540" y="2222"/>
                    <a:pt x="538" y="2231"/>
                  </a:cubicBezTo>
                  <a:close/>
                  <a:moveTo>
                    <a:pt x="1499" y="2627"/>
                  </a:moveTo>
                  <a:cubicBezTo>
                    <a:pt x="1499" y="2636"/>
                    <a:pt x="1498" y="2645"/>
                    <a:pt x="1496" y="2654"/>
                  </a:cubicBezTo>
                  <a:cubicBezTo>
                    <a:pt x="1488" y="2689"/>
                    <a:pt x="1465" y="2718"/>
                    <a:pt x="1433" y="2734"/>
                  </a:cubicBezTo>
                  <a:cubicBezTo>
                    <a:pt x="1416" y="2742"/>
                    <a:pt x="1399" y="2746"/>
                    <a:pt x="1380" y="2746"/>
                  </a:cubicBezTo>
                  <a:cubicBezTo>
                    <a:pt x="1314" y="2746"/>
                    <a:pt x="1261" y="2692"/>
                    <a:pt x="1261" y="2627"/>
                  </a:cubicBezTo>
                  <a:cubicBezTo>
                    <a:pt x="1261" y="2615"/>
                    <a:pt x="1262" y="2604"/>
                    <a:pt x="1265" y="2594"/>
                  </a:cubicBezTo>
                  <a:cubicBezTo>
                    <a:pt x="1275" y="2560"/>
                    <a:pt x="1299" y="2532"/>
                    <a:pt x="1332" y="2517"/>
                  </a:cubicBezTo>
                  <a:cubicBezTo>
                    <a:pt x="1347" y="2511"/>
                    <a:pt x="1363" y="2507"/>
                    <a:pt x="1380" y="2507"/>
                  </a:cubicBezTo>
                  <a:cubicBezTo>
                    <a:pt x="1446" y="2507"/>
                    <a:pt x="1499" y="2561"/>
                    <a:pt x="1499" y="2627"/>
                  </a:cubicBezTo>
                  <a:close/>
                  <a:moveTo>
                    <a:pt x="2226" y="2171"/>
                  </a:moveTo>
                  <a:cubicBezTo>
                    <a:pt x="2236" y="2137"/>
                    <a:pt x="2260" y="2109"/>
                    <a:pt x="2293" y="2094"/>
                  </a:cubicBezTo>
                  <a:cubicBezTo>
                    <a:pt x="2308" y="2088"/>
                    <a:pt x="2324" y="2084"/>
                    <a:pt x="2341" y="2084"/>
                  </a:cubicBezTo>
                  <a:cubicBezTo>
                    <a:pt x="2407" y="2084"/>
                    <a:pt x="2460" y="2138"/>
                    <a:pt x="2460" y="2204"/>
                  </a:cubicBezTo>
                  <a:cubicBezTo>
                    <a:pt x="2460" y="2213"/>
                    <a:pt x="2459" y="2222"/>
                    <a:pt x="2457" y="2231"/>
                  </a:cubicBezTo>
                  <a:cubicBezTo>
                    <a:pt x="2449" y="2266"/>
                    <a:pt x="2426" y="2295"/>
                    <a:pt x="2394" y="2311"/>
                  </a:cubicBezTo>
                  <a:cubicBezTo>
                    <a:pt x="2377" y="2319"/>
                    <a:pt x="2359" y="2323"/>
                    <a:pt x="2341" y="2323"/>
                  </a:cubicBezTo>
                  <a:cubicBezTo>
                    <a:pt x="2275" y="2323"/>
                    <a:pt x="2221" y="2270"/>
                    <a:pt x="2221" y="2204"/>
                  </a:cubicBezTo>
                  <a:cubicBezTo>
                    <a:pt x="2221" y="2193"/>
                    <a:pt x="2223" y="2182"/>
                    <a:pt x="2226" y="2171"/>
                  </a:cubicBezTo>
                  <a:close/>
                  <a:moveTo>
                    <a:pt x="2187" y="1634"/>
                  </a:moveTo>
                  <a:cubicBezTo>
                    <a:pt x="2182" y="1634"/>
                    <a:pt x="2177" y="1634"/>
                    <a:pt x="2171" y="1634"/>
                  </a:cubicBezTo>
                  <a:cubicBezTo>
                    <a:pt x="610" y="1634"/>
                    <a:pt x="610" y="1634"/>
                    <a:pt x="610" y="1634"/>
                  </a:cubicBezTo>
                  <a:cubicBezTo>
                    <a:pt x="598" y="1634"/>
                    <a:pt x="586" y="1634"/>
                    <a:pt x="575" y="1633"/>
                  </a:cubicBezTo>
                  <a:cubicBezTo>
                    <a:pt x="308" y="1615"/>
                    <a:pt x="100" y="1391"/>
                    <a:pt x="100" y="1124"/>
                  </a:cubicBezTo>
                  <a:cubicBezTo>
                    <a:pt x="100" y="842"/>
                    <a:pt x="329" y="613"/>
                    <a:pt x="610" y="613"/>
                  </a:cubicBezTo>
                  <a:cubicBezTo>
                    <a:pt x="636" y="613"/>
                    <a:pt x="662" y="615"/>
                    <a:pt x="687" y="619"/>
                  </a:cubicBezTo>
                  <a:cubicBezTo>
                    <a:pt x="710" y="622"/>
                    <a:pt x="733" y="609"/>
                    <a:pt x="741" y="588"/>
                  </a:cubicBezTo>
                  <a:cubicBezTo>
                    <a:pt x="857" y="291"/>
                    <a:pt x="1138" y="100"/>
                    <a:pt x="1456" y="100"/>
                  </a:cubicBezTo>
                  <a:cubicBezTo>
                    <a:pt x="1788" y="100"/>
                    <a:pt x="2081" y="311"/>
                    <a:pt x="2185" y="626"/>
                  </a:cubicBezTo>
                  <a:cubicBezTo>
                    <a:pt x="2191" y="645"/>
                    <a:pt x="2207" y="658"/>
                    <a:pt x="2227" y="660"/>
                  </a:cubicBezTo>
                  <a:cubicBezTo>
                    <a:pt x="2474" y="688"/>
                    <a:pt x="2660" y="896"/>
                    <a:pt x="2660" y="1146"/>
                  </a:cubicBezTo>
                  <a:cubicBezTo>
                    <a:pt x="2660" y="1411"/>
                    <a:pt x="2452" y="1626"/>
                    <a:pt x="2187" y="1634"/>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487" name="Google Shape;2487;p187"/>
            <p:cNvSpPr/>
            <p:nvPr/>
          </p:nvSpPr>
          <p:spPr>
            <a:xfrm>
              <a:off x="9330898" y="3557557"/>
              <a:ext cx="2175302" cy="73714"/>
            </a:xfrm>
            <a:prstGeom prst="roundRect">
              <a:avLst>
                <a:gd name="adj" fmla="val 50000"/>
              </a:avLst>
            </a:prstGeom>
            <a:gradFill>
              <a:gsLst>
                <a:gs pos="0">
                  <a:srgbClr val="00ACD9"/>
                </a:gs>
                <a:gs pos="100000">
                  <a:srgbClr val="006AAD"/>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None/>
              </a:pPr>
              <a:endParaRPr sz="1800">
                <a:solidFill>
                  <a:srgbClr val="FFFFFF"/>
                </a:solidFill>
                <a:latin typeface="Arial"/>
                <a:ea typeface="Arial"/>
                <a:cs typeface="Arial"/>
                <a:sym typeface="Arial"/>
              </a:endParaRPr>
            </a:p>
          </p:txBody>
        </p:sp>
      </p:grpSp>
      <p:grpSp>
        <p:nvGrpSpPr>
          <p:cNvPr id="2488" name="Google Shape;2488;p187"/>
          <p:cNvGrpSpPr/>
          <p:nvPr/>
        </p:nvGrpSpPr>
        <p:grpSpPr>
          <a:xfrm>
            <a:off x="9455473" y="5069721"/>
            <a:ext cx="2203127" cy="889453"/>
            <a:chOff x="9303074" y="4917324"/>
            <a:chExt cx="2203126" cy="889453"/>
          </a:xfrm>
        </p:grpSpPr>
        <p:sp>
          <p:nvSpPr>
            <p:cNvPr id="2489" name="Google Shape;2489;p187"/>
            <p:cNvSpPr/>
            <p:nvPr/>
          </p:nvSpPr>
          <p:spPr>
            <a:xfrm>
              <a:off x="10016638" y="5074299"/>
              <a:ext cx="1463040" cy="732478"/>
            </a:xfrm>
            <a:prstGeom prst="rect">
              <a:avLst/>
            </a:prstGeom>
            <a:noFill/>
            <a:ln>
              <a:noFill/>
            </a:ln>
          </p:spPr>
          <p:txBody>
            <a:bodyPr spcFirstLastPara="1" wrap="square" lIns="91400" tIns="91400" rIns="91400" bIns="91400" anchor="t" anchorCtr="0">
              <a:noAutofit/>
            </a:bodyPr>
            <a:lstStyle/>
            <a:p>
              <a:pPr marL="0" marR="0" lvl="0" indent="0" algn="l" rtl="0">
                <a:lnSpc>
                  <a:spcPct val="89000"/>
                </a:lnSpc>
                <a:spcBef>
                  <a:spcPts val="0"/>
                </a:spcBef>
                <a:spcAft>
                  <a:spcPts val="0"/>
                </a:spcAft>
                <a:buNone/>
              </a:pPr>
              <a:r>
                <a:rPr lang="en-US" sz="2000" b="1">
                  <a:solidFill>
                    <a:srgbClr val="000000"/>
                  </a:solidFill>
                  <a:latin typeface="Arial"/>
                  <a:ea typeface="Arial"/>
                  <a:cs typeface="Arial"/>
                  <a:sym typeface="Arial"/>
                </a:rPr>
                <a:t>Biz Analytics</a:t>
              </a:r>
              <a:endParaRPr sz="2000" b="1">
                <a:solidFill>
                  <a:srgbClr val="000000"/>
                </a:solidFill>
                <a:latin typeface="Arial"/>
                <a:ea typeface="Arial"/>
                <a:cs typeface="Arial"/>
                <a:sym typeface="Arial"/>
              </a:endParaRPr>
            </a:p>
          </p:txBody>
        </p:sp>
        <p:grpSp>
          <p:nvGrpSpPr>
            <p:cNvPr id="2490" name="Google Shape;2490;p187"/>
            <p:cNvGrpSpPr/>
            <p:nvPr/>
          </p:nvGrpSpPr>
          <p:grpSpPr>
            <a:xfrm>
              <a:off x="9303074" y="5206915"/>
              <a:ext cx="533188" cy="469399"/>
              <a:chOff x="4047334" y="1033277"/>
              <a:chExt cx="2255836" cy="1985962"/>
            </a:xfrm>
          </p:grpSpPr>
          <p:sp>
            <p:nvSpPr>
              <p:cNvPr id="2491" name="Google Shape;2491;p187"/>
              <p:cNvSpPr/>
              <p:nvPr/>
            </p:nvSpPr>
            <p:spPr>
              <a:xfrm>
                <a:off x="4047334" y="1787339"/>
                <a:ext cx="1206500" cy="720725"/>
              </a:xfrm>
              <a:custGeom>
                <a:avLst/>
                <a:gdLst/>
                <a:ahLst/>
                <a:cxnLst/>
                <a:rect l="l" t="t" r="r" b="b"/>
                <a:pathLst>
                  <a:path w="549" h="329" extrusionOk="0">
                    <a:moveTo>
                      <a:pt x="19" y="329"/>
                    </a:moveTo>
                    <a:cubicBezTo>
                      <a:pt x="15" y="329"/>
                      <a:pt x="12" y="328"/>
                      <a:pt x="9" y="325"/>
                    </a:cubicBezTo>
                    <a:cubicBezTo>
                      <a:pt x="1" y="320"/>
                      <a:pt x="0" y="309"/>
                      <a:pt x="6" y="302"/>
                    </a:cubicBezTo>
                    <a:cubicBezTo>
                      <a:pt x="235" y="7"/>
                      <a:pt x="235" y="7"/>
                      <a:pt x="235" y="7"/>
                    </a:cubicBezTo>
                    <a:cubicBezTo>
                      <a:pt x="239" y="2"/>
                      <a:pt x="244" y="0"/>
                      <a:pt x="249" y="0"/>
                    </a:cubicBezTo>
                    <a:cubicBezTo>
                      <a:pt x="254" y="0"/>
                      <a:pt x="259" y="3"/>
                      <a:pt x="262" y="7"/>
                    </a:cubicBezTo>
                    <a:cubicBezTo>
                      <a:pt x="399" y="204"/>
                      <a:pt x="399" y="204"/>
                      <a:pt x="399" y="204"/>
                    </a:cubicBezTo>
                    <a:cubicBezTo>
                      <a:pt x="519" y="102"/>
                      <a:pt x="519" y="102"/>
                      <a:pt x="519" y="102"/>
                    </a:cubicBezTo>
                    <a:cubicBezTo>
                      <a:pt x="526" y="97"/>
                      <a:pt x="537" y="97"/>
                      <a:pt x="543" y="104"/>
                    </a:cubicBezTo>
                    <a:cubicBezTo>
                      <a:pt x="549" y="111"/>
                      <a:pt x="548" y="122"/>
                      <a:pt x="541" y="128"/>
                    </a:cubicBezTo>
                    <a:cubicBezTo>
                      <a:pt x="407" y="241"/>
                      <a:pt x="407" y="241"/>
                      <a:pt x="407" y="241"/>
                    </a:cubicBezTo>
                    <a:cubicBezTo>
                      <a:pt x="403" y="244"/>
                      <a:pt x="399" y="246"/>
                      <a:pt x="394" y="245"/>
                    </a:cubicBezTo>
                    <a:cubicBezTo>
                      <a:pt x="389" y="245"/>
                      <a:pt x="385" y="242"/>
                      <a:pt x="383" y="238"/>
                    </a:cubicBezTo>
                    <a:cubicBezTo>
                      <a:pt x="248" y="45"/>
                      <a:pt x="248" y="45"/>
                      <a:pt x="248" y="45"/>
                    </a:cubicBezTo>
                    <a:cubicBezTo>
                      <a:pt x="32" y="322"/>
                      <a:pt x="32" y="322"/>
                      <a:pt x="32" y="322"/>
                    </a:cubicBezTo>
                    <a:cubicBezTo>
                      <a:pt x="29" y="327"/>
                      <a:pt x="24" y="329"/>
                      <a:pt x="19" y="329"/>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492" name="Google Shape;2492;p187"/>
              <p:cNvSpPr/>
              <p:nvPr/>
            </p:nvSpPr>
            <p:spPr>
              <a:xfrm>
                <a:off x="5171283" y="1520639"/>
                <a:ext cx="1131887" cy="809625"/>
              </a:xfrm>
              <a:custGeom>
                <a:avLst/>
                <a:gdLst/>
                <a:ahLst/>
                <a:cxnLst/>
                <a:rect l="l" t="t" r="r" b="b"/>
                <a:pathLst>
                  <a:path w="515" h="370" extrusionOk="0">
                    <a:moveTo>
                      <a:pt x="143" y="370"/>
                    </a:moveTo>
                    <a:cubicBezTo>
                      <a:pt x="139" y="370"/>
                      <a:pt x="135" y="368"/>
                      <a:pt x="131" y="365"/>
                    </a:cubicBezTo>
                    <a:cubicBezTo>
                      <a:pt x="98" y="335"/>
                      <a:pt x="98" y="335"/>
                      <a:pt x="98" y="335"/>
                    </a:cubicBezTo>
                    <a:cubicBezTo>
                      <a:pt x="91" y="329"/>
                      <a:pt x="91" y="318"/>
                      <a:pt x="97" y="311"/>
                    </a:cubicBezTo>
                    <a:cubicBezTo>
                      <a:pt x="103" y="304"/>
                      <a:pt x="113" y="304"/>
                      <a:pt x="120" y="310"/>
                    </a:cubicBezTo>
                    <a:cubicBezTo>
                      <a:pt x="142" y="330"/>
                      <a:pt x="142" y="330"/>
                      <a:pt x="142" y="330"/>
                    </a:cubicBezTo>
                    <a:cubicBezTo>
                      <a:pt x="143" y="330"/>
                      <a:pt x="143" y="330"/>
                      <a:pt x="143" y="330"/>
                    </a:cubicBezTo>
                    <a:cubicBezTo>
                      <a:pt x="150" y="324"/>
                      <a:pt x="160" y="324"/>
                      <a:pt x="167" y="331"/>
                    </a:cubicBezTo>
                    <a:cubicBezTo>
                      <a:pt x="173" y="337"/>
                      <a:pt x="173" y="348"/>
                      <a:pt x="166" y="354"/>
                    </a:cubicBezTo>
                    <a:cubicBezTo>
                      <a:pt x="154" y="365"/>
                      <a:pt x="154" y="365"/>
                      <a:pt x="154" y="365"/>
                    </a:cubicBezTo>
                    <a:cubicBezTo>
                      <a:pt x="151" y="368"/>
                      <a:pt x="147" y="370"/>
                      <a:pt x="143" y="370"/>
                    </a:cubicBezTo>
                    <a:close/>
                    <a:moveTo>
                      <a:pt x="199" y="316"/>
                    </a:moveTo>
                    <a:cubicBezTo>
                      <a:pt x="195" y="316"/>
                      <a:pt x="190" y="315"/>
                      <a:pt x="187" y="311"/>
                    </a:cubicBezTo>
                    <a:cubicBezTo>
                      <a:pt x="181" y="304"/>
                      <a:pt x="181" y="294"/>
                      <a:pt x="188" y="288"/>
                    </a:cubicBezTo>
                    <a:cubicBezTo>
                      <a:pt x="232" y="245"/>
                      <a:pt x="232" y="245"/>
                      <a:pt x="232" y="245"/>
                    </a:cubicBezTo>
                    <a:cubicBezTo>
                      <a:pt x="239" y="239"/>
                      <a:pt x="250" y="239"/>
                      <a:pt x="256" y="246"/>
                    </a:cubicBezTo>
                    <a:cubicBezTo>
                      <a:pt x="262" y="253"/>
                      <a:pt x="262" y="263"/>
                      <a:pt x="255" y="270"/>
                    </a:cubicBezTo>
                    <a:cubicBezTo>
                      <a:pt x="211" y="312"/>
                      <a:pt x="211" y="312"/>
                      <a:pt x="211" y="312"/>
                    </a:cubicBezTo>
                    <a:cubicBezTo>
                      <a:pt x="207" y="315"/>
                      <a:pt x="203" y="316"/>
                      <a:pt x="199" y="316"/>
                    </a:cubicBezTo>
                    <a:close/>
                    <a:moveTo>
                      <a:pt x="64" y="298"/>
                    </a:moveTo>
                    <a:cubicBezTo>
                      <a:pt x="60" y="298"/>
                      <a:pt x="56" y="296"/>
                      <a:pt x="52" y="293"/>
                    </a:cubicBezTo>
                    <a:cubicBezTo>
                      <a:pt x="7" y="252"/>
                      <a:pt x="7" y="252"/>
                      <a:pt x="7" y="252"/>
                    </a:cubicBezTo>
                    <a:cubicBezTo>
                      <a:pt x="0" y="246"/>
                      <a:pt x="0" y="235"/>
                      <a:pt x="6" y="228"/>
                    </a:cubicBezTo>
                    <a:cubicBezTo>
                      <a:pt x="12" y="222"/>
                      <a:pt x="22" y="221"/>
                      <a:pt x="29" y="227"/>
                    </a:cubicBezTo>
                    <a:cubicBezTo>
                      <a:pt x="75" y="269"/>
                      <a:pt x="75" y="269"/>
                      <a:pt x="75" y="269"/>
                    </a:cubicBezTo>
                    <a:cubicBezTo>
                      <a:pt x="82" y="275"/>
                      <a:pt x="82" y="285"/>
                      <a:pt x="76" y="292"/>
                    </a:cubicBezTo>
                    <a:cubicBezTo>
                      <a:pt x="73" y="296"/>
                      <a:pt x="68" y="298"/>
                      <a:pt x="64" y="298"/>
                    </a:cubicBezTo>
                    <a:close/>
                    <a:moveTo>
                      <a:pt x="289" y="232"/>
                    </a:moveTo>
                    <a:cubicBezTo>
                      <a:pt x="284" y="232"/>
                      <a:pt x="280" y="230"/>
                      <a:pt x="276" y="227"/>
                    </a:cubicBezTo>
                    <a:cubicBezTo>
                      <a:pt x="270" y="220"/>
                      <a:pt x="270" y="209"/>
                      <a:pt x="277" y="203"/>
                    </a:cubicBezTo>
                    <a:cubicBezTo>
                      <a:pt x="322" y="161"/>
                      <a:pt x="322" y="161"/>
                      <a:pt x="322" y="161"/>
                    </a:cubicBezTo>
                    <a:cubicBezTo>
                      <a:pt x="329" y="154"/>
                      <a:pt x="339" y="155"/>
                      <a:pt x="345" y="161"/>
                    </a:cubicBezTo>
                    <a:cubicBezTo>
                      <a:pt x="352" y="168"/>
                      <a:pt x="351" y="179"/>
                      <a:pt x="345" y="185"/>
                    </a:cubicBezTo>
                    <a:cubicBezTo>
                      <a:pt x="300" y="227"/>
                      <a:pt x="300" y="227"/>
                      <a:pt x="300" y="227"/>
                    </a:cubicBezTo>
                    <a:cubicBezTo>
                      <a:pt x="297" y="230"/>
                      <a:pt x="293" y="232"/>
                      <a:pt x="289" y="232"/>
                    </a:cubicBezTo>
                    <a:close/>
                    <a:moveTo>
                      <a:pt x="378" y="147"/>
                    </a:moveTo>
                    <a:cubicBezTo>
                      <a:pt x="374" y="147"/>
                      <a:pt x="369" y="146"/>
                      <a:pt x="366" y="142"/>
                    </a:cubicBezTo>
                    <a:cubicBezTo>
                      <a:pt x="360" y="135"/>
                      <a:pt x="360" y="125"/>
                      <a:pt x="367" y="119"/>
                    </a:cubicBezTo>
                    <a:cubicBezTo>
                      <a:pt x="411" y="76"/>
                      <a:pt x="411" y="76"/>
                      <a:pt x="411" y="76"/>
                    </a:cubicBezTo>
                    <a:cubicBezTo>
                      <a:pt x="418" y="70"/>
                      <a:pt x="429" y="70"/>
                      <a:pt x="435" y="77"/>
                    </a:cubicBezTo>
                    <a:cubicBezTo>
                      <a:pt x="441" y="84"/>
                      <a:pt x="441" y="94"/>
                      <a:pt x="434" y="101"/>
                    </a:cubicBezTo>
                    <a:cubicBezTo>
                      <a:pt x="389" y="143"/>
                      <a:pt x="389" y="143"/>
                      <a:pt x="389" y="143"/>
                    </a:cubicBezTo>
                    <a:cubicBezTo>
                      <a:pt x="386" y="146"/>
                      <a:pt x="382" y="147"/>
                      <a:pt x="378" y="147"/>
                    </a:cubicBezTo>
                    <a:close/>
                    <a:moveTo>
                      <a:pt x="468" y="63"/>
                    </a:moveTo>
                    <a:cubicBezTo>
                      <a:pt x="463" y="63"/>
                      <a:pt x="459" y="61"/>
                      <a:pt x="455" y="58"/>
                    </a:cubicBezTo>
                    <a:cubicBezTo>
                      <a:pt x="449" y="51"/>
                      <a:pt x="449" y="40"/>
                      <a:pt x="456" y="34"/>
                    </a:cubicBezTo>
                    <a:cubicBezTo>
                      <a:pt x="485" y="7"/>
                      <a:pt x="485" y="7"/>
                      <a:pt x="485" y="7"/>
                    </a:cubicBezTo>
                    <a:cubicBezTo>
                      <a:pt x="492" y="0"/>
                      <a:pt x="502" y="1"/>
                      <a:pt x="509" y="7"/>
                    </a:cubicBezTo>
                    <a:cubicBezTo>
                      <a:pt x="515" y="14"/>
                      <a:pt x="515" y="25"/>
                      <a:pt x="508" y="31"/>
                    </a:cubicBezTo>
                    <a:cubicBezTo>
                      <a:pt x="479" y="58"/>
                      <a:pt x="479" y="58"/>
                      <a:pt x="479" y="58"/>
                    </a:cubicBezTo>
                    <a:cubicBezTo>
                      <a:pt x="476" y="61"/>
                      <a:pt x="472" y="63"/>
                      <a:pt x="468" y="63"/>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493" name="Google Shape;2493;p187"/>
              <p:cNvSpPr/>
              <p:nvPr/>
            </p:nvSpPr>
            <p:spPr>
              <a:xfrm>
                <a:off x="4199733" y="2241364"/>
                <a:ext cx="596900" cy="609600"/>
              </a:xfrm>
              <a:custGeom>
                <a:avLst/>
                <a:gdLst/>
                <a:ahLst/>
                <a:cxnLst/>
                <a:rect l="l" t="t" r="r" b="b"/>
                <a:pathLst>
                  <a:path w="272" h="278" extrusionOk="0">
                    <a:moveTo>
                      <a:pt x="207" y="278"/>
                    </a:moveTo>
                    <a:cubicBezTo>
                      <a:pt x="65" y="278"/>
                      <a:pt x="65" y="278"/>
                      <a:pt x="65" y="278"/>
                    </a:cubicBezTo>
                    <a:cubicBezTo>
                      <a:pt x="29" y="278"/>
                      <a:pt x="0" y="249"/>
                      <a:pt x="0" y="214"/>
                    </a:cubicBezTo>
                    <a:cubicBezTo>
                      <a:pt x="0" y="140"/>
                      <a:pt x="0" y="140"/>
                      <a:pt x="0" y="140"/>
                    </a:cubicBezTo>
                    <a:cubicBezTo>
                      <a:pt x="0" y="131"/>
                      <a:pt x="8" y="124"/>
                      <a:pt x="17" y="124"/>
                    </a:cubicBezTo>
                    <a:cubicBezTo>
                      <a:pt x="26" y="124"/>
                      <a:pt x="34" y="131"/>
                      <a:pt x="34" y="140"/>
                    </a:cubicBezTo>
                    <a:cubicBezTo>
                      <a:pt x="34" y="214"/>
                      <a:pt x="34" y="214"/>
                      <a:pt x="34" y="214"/>
                    </a:cubicBezTo>
                    <a:cubicBezTo>
                      <a:pt x="34" y="231"/>
                      <a:pt x="48" y="245"/>
                      <a:pt x="65" y="245"/>
                    </a:cubicBezTo>
                    <a:cubicBezTo>
                      <a:pt x="207" y="245"/>
                      <a:pt x="207" y="245"/>
                      <a:pt x="207" y="245"/>
                    </a:cubicBezTo>
                    <a:cubicBezTo>
                      <a:pt x="225" y="245"/>
                      <a:pt x="239" y="231"/>
                      <a:pt x="239" y="214"/>
                    </a:cubicBezTo>
                    <a:cubicBezTo>
                      <a:pt x="239" y="16"/>
                      <a:pt x="239" y="16"/>
                      <a:pt x="239" y="16"/>
                    </a:cubicBezTo>
                    <a:cubicBezTo>
                      <a:pt x="239" y="7"/>
                      <a:pt x="246" y="0"/>
                      <a:pt x="255" y="0"/>
                    </a:cubicBezTo>
                    <a:cubicBezTo>
                      <a:pt x="265" y="0"/>
                      <a:pt x="272" y="7"/>
                      <a:pt x="272" y="16"/>
                    </a:cubicBezTo>
                    <a:cubicBezTo>
                      <a:pt x="272" y="214"/>
                      <a:pt x="272" y="214"/>
                      <a:pt x="272" y="214"/>
                    </a:cubicBezTo>
                    <a:cubicBezTo>
                      <a:pt x="272" y="249"/>
                      <a:pt x="243" y="278"/>
                      <a:pt x="207" y="278"/>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494" name="Google Shape;2494;p187"/>
              <p:cNvSpPr/>
              <p:nvPr/>
            </p:nvSpPr>
            <p:spPr>
              <a:xfrm>
                <a:off x="4199733" y="1033277"/>
                <a:ext cx="596900" cy="1023937"/>
              </a:xfrm>
              <a:custGeom>
                <a:avLst/>
                <a:gdLst/>
                <a:ahLst/>
                <a:cxnLst/>
                <a:rect l="l" t="t" r="r" b="b"/>
                <a:pathLst>
                  <a:path w="272" h="467" extrusionOk="0">
                    <a:moveTo>
                      <a:pt x="17" y="467"/>
                    </a:moveTo>
                    <a:cubicBezTo>
                      <a:pt x="8" y="467"/>
                      <a:pt x="0" y="459"/>
                      <a:pt x="0" y="450"/>
                    </a:cubicBezTo>
                    <a:cubicBezTo>
                      <a:pt x="0" y="43"/>
                      <a:pt x="0" y="43"/>
                      <a:pt x="0" y="43"/>
                    </a:cubicBezTo>
                    <a:cubicBezTo>
                      <a:pt x="0" y="19"/>
                      <a:pt x="20" y="0"/>
                      <a:pt x="44" y="0"/>
                    </a:cubicBezTo>
                    <a:cubicBezTo>
                      <a:pt x="229" y="0"/>
                      <a:pt x="229" y="0"/>
                      <a:pt x="229" y="0"/>
                    </a:cubicBezTo>
                    <a:cubicBezTo>
                      <a:pt x="253" y="0"/>
                      <a:pt x="272" y="19"/>
                      <a:pt x="272" y="43"/>
                    </a:cubicBezTo>
                    <a:cubicBezTo>
                      <a:pt x="272" y="307"/>
                      <a:pt x="272" y="307"/>
                      <a:pt x="272" y="307"/>
                    </a:cubicBezTo>
                    <a:cubicBezTo>
                      <a:pt x="272" y="317"/>
                      <a:pt x="265" y="324"/>
                      <a:pt x="255" y="324"/>
                    </a:cubicBezTo>
                    <a:cubicBezTo>
                      <a:pt x="246" y="324"/>
                      <a:pt x="239" y="317"/>
                      <a:pt x="239" y="307"/>
                    </a:cubicBezTo>
                    <a:cubicBezTo>
                      <a:pt x="239" y="43"/>
                      <a:pt x="239" y="43"/>
                      <a:pt x="239" y="43"/>
                    </a:cubicBezTo>
                    <a:cubicBezTo>
                      <a:pt x="239" y="37"/>
                      <a:pt x="234" y="33"/>
                      <a:pt x="229" y="33"/>
                    </a:cubicBezTo>
                    <a:cubicBezTo>
                      <a:pt x="44" y="33"/>
                      <a:pt x="44" y="33"/>
                      <a:pt x="44" y="33"/>
                    </a:cubicBezTo>
                    <a:cubicBezTo>
                      <a:pt x="38" y="33"/>
                      <a:pt x="34" y="37"/>
                      <a:pt x="34" y="43"/>
                    </a:cubicBezTo>
                    <a:cubicBezTo>
                      <a:pt x="34" y="450"/>
                      <a:pt x="34" y="450"/>
                      <a:pt x="34" y="450"/>
                    </a:cubicBezTo>
                    <a:cubicBezTo>
                      <a:pt x="34" y="459"/>
                      <a:pt x="26" y="467"/>
                      <a:pt x="17" y="467"/>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495" name="Google Shape;2495;p187"/>
              <p:cNvSpPr/>
              <p:nvPr/>
            </p:nvSpPr>
            <p:spPr>
              <a:xfrm>
                <a:off x="4906171" y="1679389"/>
                <a:ext cx="596900" cy="342900"/>
              </a:xfrm>
              <a:custGeom>
                <a:avLst/>
                <a:gdLst/>
                <a:ahLst/>
                <a:cxnLst/>
                <a:rect l="l" t="t" r="r" b="b"/>
                <a:pathLst>
                  <a:path w="272" h="156" extrusionOk="0">
                    <a:moveTo>
                      <a:pt x="255" y="156"/>
                    </a:moveTo>
                    <a:cubicBezTo>
                      <a:pt x="246" y="156"/>
                      <a:pt x="239" y="148"/>
                      <a:pt x="239" y="139"/>
                    </a:cubicBezTo>
                    <a:cubicBezTo>
                      <a:pt x="239" y="43"/>
                      <a:pt x="239" y="43"/>
                      <a:pt x="239" y="43"/>
                    </a:cubicBezTo>
                    <a:cubicBezTo>
                      <a:pt x="239" y="38"/>
                      <a:pt x="234" y="33"/>
                      <a:pt x="229" y="33"/>
                    </a:cubicBezTo>
                    <a:cubicBezTo>
                      <a:pt x="44" y="33"/>
                      <a:pt x="44" y="33"/>
                      <a:pt x="44" y="33"/>
                    </a:cubicBezTo>
                    <a:cubicBezTo>
                      <a:pt x="38" y="33"/>
                      <a:pt x="34" y="38"/>
                      <a:pt x="34" y="43"/>
                    </a:cubicBezTo>
                    <a:cubicBezTo>
                      <a:pt x="34" y="135"/>
                      <a:pt x="34" y="135"/>
                      <a:pt x="34" y="135"/>
                    </a:cubicBezTo>
                    <a:cubicBezTo>
                      <a:pt x="34" y="144"/>
                      <a:pt x="26" y="152"/>
                      <a:pt x="17" y="152"/>
                    </a:cubicBezTo>
                    <a:cubicBezTo>
                      <a:pt x="8" y="152"/>
                      <a:pt x="0" y="144"/>
                      <a:pt x="0" y="135"/>
                    </a:cubicBezTo>
                    <a:cubicBezTo>
                      <a:pt x="0" y="43"/>
                      <a:pt x="0" y="43"/>
                      <a:pt x="0" y="43"/>
                    </a:cubicBezTo>
                    <a:cubicBezTo>
                      <a:pt x="0" y="19"/>
                      <a:pt x="20" y="0"/>
                      <a:pt x="44" y="0"/>
                    </a:cubicBezTo>
                    <a:cubicBezTo>
                      <a:pt x="229" y="0"/>
                      <a:pt x="229" y="0"/>
                      <a:pt x="229" y="0"/>
                    </a:cubicBezTo>
                    <a:cubicBezTo>
                      <a:pt x="252" y="0"/>
                      <a:pt x="272" y="19"/>
                      <a:pt x="272" y="43"/>
                    </a:cubicBezTo>
                    <a:cubicBezTo>
                      <a:pt x="272" y="139"/>
                      <a:pt x="272" y="139"/>
                      <a:pt x="272" y="139"/>
                    </a:cubicBezTo>
                    <a:cubicBezTo>
                      <a:pt x="272" y="148"/>
                      <a:pt x="264" y="156"/>
                      <a:pt x="255" y="156"/>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496" name="Google Shape;2496;p187"/>
              <p:cNvSpPr/>
              <p:nvPr/>
            </p:nvSpPr>
            <p:spPr>
              <a:xfrm>
                <a:off x="4906171" y="2436627"/>
                <a:ext cx="596900" cy="414337"/>
              </a:xfrm>
              <a:custGeom>
                <a:avLst/>
                <a:gdLst/>
                <a:ahLst/>
                <a:cxnLst/>
                <a:rect l="l" t="t" r="r" b="b"/>
                <a:pathLst>
                  <a:path w="272" h="189" extrusionOk="0">
                    <a:moveTo>
                      <a:pt x="229" y="189"/>
                    </a:moveTo>
                    <a:cubicBezTo>
                      <a:pt x="44" y="189"/>
                      <a:pt x="44" y="189"/>
                      <a:pt x="44" y="189"/>
                    </a:cubicBezTo>
                    <a:cubicBezTo>
                      <a:pt x="20" y="189"/>
                      <a:pt x="0" y="170"/>
                      <a:pt x="0" y="146"/>
                    </a:cubicBezTo>
                    <a:cubicBezTo>
                      <a:pt x="0" y="22"/>
                      <a:pt x="0" y="22"/>
                      <a:pt x="0" y="22"/>
                    </a:cubicBezTo>
                    <a:cubicBezTo>
                      <a:pt x="0" y="13"/>
                      <a:pt x="8" y="5"/>
                      <a:pt x="17" y="5"/>
                    </a:cubicBezTo>
                    <a:cubicBezTo>
                      <a:pt x="26" y="5"/>
                      <a:pt x="34" y="13"/>
                      <a:pt x="34" y="22"/>
                    </a:cubicBezTo>
                    <a:cubicBezTo>
                      <a:pt x="34" y="146"/>
                      <a:pt x="34" y="146"/>
                      <a:pt x="34" y="146"/>
                    </a:cubicBezTo>
                    <a:cubicBezTo>
                      <a:pt x="34" y="151"/>
                      <a:pt x="38" y="156"/>
                      <a:pt x="44" y="156"/>
                    </a:cubicBezTo>
                    <a:cubicBezTo>
                      <a:pt x="229" y="156"/>
                      <a:pt x="229" y="156"/>
                      <a:pt x="229" y="156"/>
                    </a:cubicBezTo>
                    <a:cubicBezTo>
                      <a:pt x="234" y="156"/>
                      <a:pt x="239" y="151"/>
                      <a:pt x="239" y="146"/>
                    </a:cubicBezTo>
                    <a:cubicBezTo>
                      <a:pt x="239" y="17"/>
                      <a:pt x="239" y="17"/>
                      <a:pt x="239" y="17"/>
                    </a:cubicBezTo>
                    <a:cubicBezTo>
                      <a:pt x="239" y="7"/>
                      <a:pt x="246" y="0"/>
                      <a:pt x="255" y="0"/>
                    </a:cubicBezTo>
                    <a:cubicBezTo>
                      <a:pt x="264" y="0"/>
                      <a:pt x="272" y="7"/>
                      <a:pt x="272" y="17"/>
                    </a:cubicBezTo>
                    <a:cubicBezTo>
                      <a:pt x="272" y="146"/>
                      <a:pt x="272" y="146"/>
                      <a:pt x="272" y="146"/>
                    </a:cubicBezTo>
                    <a:cubicBezTo>
                      <a:pt x="272" y="170"/>
                      <a:pt x="252" y="189"/>
                      <a:pt x="229" y="189"/>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497" name="Google Shape;2497;p187"/>
              <p:cNvSpPr/>
              <p:nvPr/>
            </p:nvSpPr>
            <p:spPr>
              <a:xfrm>
                <a:off x="5612608" y="1860364"/>
                <a:ext cx="598487" cy="990600"/>
              </a:xfrm>
              <a:custGeom>
                <a:avLst/>
                <a:gdLst/>
                <a:ahLst/>
                <a:cxnLst/>
                <a:rect l="l" t="t" r="r" b="b"/>
                <a:pathLst>
                  <a:path w="272" h="452" extrusionOk="0">
                    <a:moveTo>
                      <a:pt x="228" y="452"/>
                    </a:moveTo>
                    <a:cubicBezTo>
                      <a:pt x="43" y="452"/>
                      <a:pt x="43" y="452"/>
                      <a:pt x="43" y="452"/>
                    </a:cubicBezTo>
                    <a:cubicBezTo>
                      <a:pt x="20" y="452"/>
                      <a:pt x="0" y="433"/>
                      <a:pt x="0" y="409"/>
                    </a:cubicBezTo>
                    <a:cubicBezTo>
                      <a:pt x="0" y="233"/>
                      <a:pt x="0" y="233"/>
                      <a:pt x="0" y="233"/>
                    </a:cubicBezTo>
                    <a:cubicBezTo>
                      <a:pt x="0" y="224"/>
                      <a:pt x="8" y="216"/>
                      <a:pt x="17" y="216"/>
                    </a:cubicBezTo>
                    <a:cubicBezTo>
                      <a:pt x="26" y="216"/>
                      <a:pt x="33" y="224"/>
                      <a:pt x="33" y="233"/>
                    </a:cubicBezTo>
                    <a:cubicBezTo>
                      <a:pt x="33" y="409"/>
                      <a:pt x="33" y="409"/>
                      <a:pt x="33" y="409"/>
                    </a:cubicBezTo>
                    <a:cubicBezTo>
                      <a:pt x="33" y="414"/>
                      <a:pt x="38" y="419"/>
                      <a:pt x="43" y="419"/>
                    </a:cubicBezTo>
                    <a:cubicBezTo>
                      <a:pt x="228" y="419"/>
                      <a:pt x="228" y="419"/>
                      <a:pt x="228" y="419"/>
                    </a:cubicBezTo>
                    <a:cubicBezTo>
                      <a:pt x="234" y="419"/>
                      <a:pt x="238" y="414"/>
                      <a:pt x="238" y="409"/>
                    </a:cubicBezTo>
                    <a:cubicBezTo>
                      <a:pt x="238" y="17"/>
                      <a:pt x="238" y="17"/>
                      <a:pt x="238" y="17"/>
                    </a:cubicBezTo>
                    <a:cubicBezTo>
                      <a:pt x="238" y="8"/>
                      <a:pt x="246" y="0"/>
                      <a:pt x="255" y="0"/>
                    </a:cubicBezTo>
                    <a:cubicBezTo>
                      <a:pt x="264" y="0"/>
                      <a:pt x="272" y="8"/>
                      <a:pt x="272" y="17"/>
                    </a:cubicBezTo>
                    <a:cubicBezTo>
                      <a:pt x="272" y="409"/>
                      <a:pt x="272" y="409"/>
                      <a:pt x="272" y="409"/>
                    </a:cubicBezTo>
                    <a:cubicBezTo>
                      <a:pt x="272" y="433"/>
                      <a:pt x="252" y="452"/>
                      <a:pt x="228" y="452"/>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498" name="Google Shape;2498;p187"/>
              <p:cNvSpPr/>
              <p:nvPr/>
            </p:nvSpPr>
            <p:spPr>
              <a:xfrm>
                <a:off x="5612608" y="1258702"/>
                <a:ext cx="598487" cy="668337"/>
              </a:xfrm>
              <a:custGeom>
                <a:avLst/>
                <a:gdLst/>
                <a:ahLst/>
                <a:cxnLst/>
                <a:rect l="l" t="t" r="r" b="b"/>
                <a:pathLst>
                  <a:path w="272" h="305" extrusionOk="0">
                    <a:moveTo>
                      <a:pt x="17" y="305"/>
                    </a:moveTo>
                    <a:cubicBezTo>
                      <a:pt x="8" y="305"/>
                      <a:pt x="0" y="298"/>
                      <a:pt x="0" y="288"/>
                    </a:cubicBezTo>
                    <a:cubicBezTo>
                      <a:pt x="0" y="43"/>
                      <a:pt x="0" y="43"/>
                      <a:pt x="0" y="43"/>
                    </a:cubicBezTo>
                    <a:cubicBezTo>
                      <a:pt x="0" y="19"/>
                      <a:pt x="20" y="0"/>
                      <a:pt x="43" y="0"/>
                    </a:cubicBezTo>
                    <a:cubicBezTo>
                      <a:pt x="228" y="0"/>
                      <a:pt x="228" y="0"/>
                      <a:pt x="228" y="0"/>
                    </a:cubicBezTo>
                    <a:cubicBezTo>
                      <a:pt x="252" y="0"/>
                      <a:pt x="272" y="19"/>
                      <a:pt x="272" y="43"/>
                    </a:cubicBezTo>
                    <a:cubicBezTo>
                      <a:pt x="272" y="64"/>
                      <a:pt x="272" y="64"/>
                      <a:pt x="272" y="64"/>
                    </a:cubicBezTo>
                    <a:cubicBezTo>
                      <a:pt x="272" y="74"/>
                      <a:pt x="264" y="81"/>
                      <a:pt x="255" y="81"/>
                    </a:cubicBezTo>
                    <a:cubicBezTo>
                      <a:pt x="246" y="81"/>
                      <a:pt x="238" y="74"/>
                      <a:pt x="238" y="64"/>
                    </a:cubicBezTo>
                    <a:cubicBezTo>
                      <a:pt x="238" y="43"/>
                      <a:pt x="238" y="43"/>
                      <a:pt x="238" y="43"/>
                    </a:cubicBezTo>
                    <a:cubicBezTo>
                      <a:pt x="238" y="37"/>
                      <a:pt x="234" y="33"/>
                      <a:pt x="228" y="33"/>
                    </a:cubicBezTo>
                    <a:cubicBezTo>
                      <a:pt x="43" y="33"/>
                      <a:pt x="43" y="33"/>
                      <a:pt x="43" y="33"/>
                    </a:cubicBezTo>
                    <a:cubicBezTo>
                      <a:pt x="38" y="33"/>
                      <a:pt x="33" y="37"/>
                      <a:pt x="33" y="43"/>
                    </a:cubicBezTo>
                    <a:cubicBezTo>
                      <a:pt x="33" y="288"/>
                      <a:pt x="33" y="288"/>
                      <a:pt x="33" y="288"/>
                    </a:cubicBezTo>
                    <a:cubicBezTo>
                      <a:pt x="33" y="298"/>
                      <a:pt x="26" y="305"/>
                      <a:pt x="17" y="305"/>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499" name="Google Shape;2499;p187"/>
              <p:cNvSpPr/>
              <p:nvPr/>
            </p:nvSpPr>
            <p:spPr>
              <a:xfrm>
                <a:off x="4199733" y="2946214"/>
                <a:ext cx="2011362" cy="73025"/>
              </a:xfrm>
              <a:custGeom>
                <a:avLst/>
                <a:gdLst/>
                <a:ahLst/>
                <a:cxnLst/>
                <a:rect l="l" t="t" r="r" b="b"/>
                <a:pathLst>
                  <a:path w="916" h="33" extrusionOk="0">
                    <a:moveTo>
                      <a:pt x="899" y="33"/>
                    </a:moveTo>
                    <a:cubicBezTo>
                      <a:pt x="17" y="33"/>
                      <a:pt x="17" y="33"/>
                      <a:pt x="17" y="33"/>
                    </a:cubicBezTo>
                    <a:cubicBezTo>
                      <a:pt x="8" y="33"/>
                      <a:pt x="0" y="26"/>
                      <a:pt x="0" y="17"/>
                    </a:cubicBezTo>
                    <a:cubicBezTo>
                      <a:pt x="0" y="7"/>
                      <a:pt x="8" y="0"/>
                      <a:pt x="17" y="0"/>
                    </a:cubicBezTo>
                    <a:cubicBezTo>
                      <a:pt x="899" y="0"/>
                      <a:pt x="899" y="0"/>
                      <a:pt x="899" y="0"/>
                    </a:cubicBezTo>
                    <a:cubicBezTo>
                      <a:pt x="908" y="0"/>
                      <a:pt x="916" y="7"/>
                      <a:pt x="916" y="17"/>
                    </a:cubicBezTo>
                    <a:cubicBezTo>
                      <a:pt x="916" y="26"/>
                      <a:pt x="908" y="33"/>
                      <a:pt x="899" y="33"/>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grpSp>
        <p:sp>
          <p:nvSpPr>
            <p:cNvPr id="2500" name="Google Shape;2500;p187"/>
            <p:cNvSpPr/>
            <p:nvPr/>
          </p:nvSpPr>
          <p:spPr>
            <a:xfrm>
              <a:off x="9330898" y="4917324"/>
              <a:ext cx="2175302" cy="73714"/>
            </a:xfrm>
            <a:prstGeom prst="roundRect">
              <a:avLst>
                <a:gd name="adj" fmla="val 50000"/>
              </a:avLst>
            </a:prstGeom>
            <a:gradFill>
              <a:gsLst>
                <a:gs pos="0">
                  <a:srgbClr val="9442DE"/>
                </a:gs>
                <a:gs pos="100000">
                  <a:srgbClr val="662D91"/>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None/>
              </a:pPr>
              <a:endParaRPr sz="1800">
                <a:solidFill>
                  <a:srgbClr val="FFFFFF"/>
                </a:solidFill>
                <a:latin typeface="Arial"/>
                <a:ea typeface="Arial"/>
                <a:cs typeface="Arial"/>
                <a:sym typeface="Arial"/>
              </a:endParaRPr>
            </a:p>
          </p:txBody>
        </p:sp>
      </p:grpSp>
      <p:grpSp>
        <p:nvGrpSpPr>
          <p:cNvPr id="2501" name="Google Shape;2501;p187"/>
          <p:cNvGrpSpPr/>
          <p:nvPr/>
        </p:nvGrpSpPr>
        <p:grpSpPr>
          <a:xfrm>
            <a:off x="2812326" y="187091"/>
            <a:ext cx="6665084" cy="6665084"/>
            <a:chOff x="7170883" y="765466"/>
            <a:chExt cx="5508334" cy="5508334"/>
          </a:xfrm>
        </p:grpSpPr>
        <p:sp>
          <p:nvSpPr>
            <p:cNvPr id="2502" name="Google Shape;2502;p187"/>
            <p:cNvSpPr/>
            <p:nvPr/>
          </p:nvSpPr>
          <p:spPr>
            <a:xfrm>
              <a:off x="7170883" y="765466"/>
              <a:ext cx="5508334" cy="5508334"/>
            </a:xfrm>
            <a:prstGeom prst="rect">
              <a:avLst/>
            </a:prstGeom>
            <a:noFill/>
            <a:ln>
              <a:noFill/>
            </a:ln>
          </p:spPr>
          <p:txBody>
            <a:bodyPr spcFirstLastPara="1" wrap="square" lIns="121900" tIns="60925" rIns="121900" bIns="60925" anchor="ctr" anchorCtr="0">
              <a:noAutofit/>
            </a:bodyPr>
            <a:lstStyle/>
            <a:p>
              <a:pPr marL="0" marR="0" lvl="0" indent="0" algn="l" rtl="0">
                <a:lnSpc>
                  <a:spcPct val="85000"/>
                </a:lnSpc>
                <a:spcBef>
                  <a:spcPts val="0"/>
                </a:spcBef>
                <a:spcAft>
                  <a:spcPts val="0"/>
                </a:spcAft>
                <a:buNone/>
              </a:pPr>
              <a:endParaRPr sz="1400">
                <a:solidFill>
                  <a:srgbClr val="FFFFFF"/>
                </a:solidFill>
                <a:latin typeface="Arial"/>
                <a:ea typeface="Arial"/>
                <a:cs typeface="Arial"/>
                <a:sym typeface="Arial"/>
              </a:endParaRPr>
            </a:p>
          </p:txBody>
        </p:sp>
        <p:grpSp>
          <p:nvGrpSpPr>
            <p:cNvPr id="2503" name="Google Shape;2503;p187"/>
            <p:cNvGrpSpPr/>
            <p:nvPr/>
          </p:nvGrpSpPr>
          <p:grpSpPr>
            <a:xfrm>
              <a:off x="7850712" y="1636923"/>
              <a:ext cx="3947637" cy="3603446"/>
              <a:chOff x="7850712" y="1636923"/>
              <a:chExt cx="3947637" cy="3603446"/>
            </a:xfrm>
          </p:grpSpPr>
          <p:sp>
            <p:nvSpPr>
              <p:cNvPr id="2504" name="Google Shape;2504;p187"/>
              <p:cNvSpPr/>
              <p:nvPr/>
            </p:nvSpPr>
            <p:spPr>
              <a:xfrm>
                <a:off x="8029754" y="1636923"/>
                <a:ext cx="3603446" cy="3603446"/>
              </a:xfrm>
              <a:prstGeom prst="ellipse">
                <a:avLst/>
              </a:prstGeom>
              <a:solidFill>
                <a:schemeClr val="lt1"/>
              </a:solidFill>
              <a:ln w="254000" cap="flat" cmpd="sng">
                <a:solidFill>
                  <a:schemeClr val="lt2"/>
                </a:solidFill>
                <a:prstDash val="solid"/>
                <a:round/>
                <a:headEnd type="none" w="sm" len="sm"/>
                <a:tailEnd type="none" w="sm" len="sm"/>
              </a:ln>
            </p:spPr>
            <p:txBody>
              <a:bodyPr spcFirstLastPara="1" wrap="square" lIns="121900" tIns="60925" rIns="121900" bIns="60925" anchor="ctr" anchorCtr="0">
                <a:noAutofit/>
              </a:bodyPr>
              <a:lstStyle/>
              <a:p>
                <a:pPr marL="0" marR="0" lvl="0" indent="0" algn="l" rtl="0">
                  <a:lnSpc>
                    <a:spcPct val="85000"/>
                  </a:lnSpc>
                  <a:spcBef>
                    <a:spcPts val="0"/>
                  </a:spcBef>
                  <a:spcAft>
                    <a:spcPts val="0"/>
                  </a:spcAft>
                  <a:buNone/>
                </a:pPr>
                <a:endParaRPr sz="1400">
                  <a:solidFill>
                    <a:srgbClr val="FFFFFF"/>
                  </a:solidFill>
                  <a:latin typeface="Arial"/>
                  <a:ea typeface="Arial"/>
                  <a:cs typeface="Arial"/>
                  <a:sym typeface="Arial"/>
                </a:endParaRPr>
              </a:p>
            </p:txBody>
          </p:sp>
          <p:pic>
            <p:nvPicPr>
              <p:cNvPr id="2505" name="Google Shape;2505;p187"/>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9154684" y="2284694"/>
                <a:ext cx="1322375" cy="391628"/>
              </a:xfrm>
              <a:prstGeom prst="rect">
                <a:avLst/>
              </a:prstGeom>
              <a:noFill/>
              <a:ln>
                <a:noFill/>
              </a:ln>
            </p:spPr>
          </p:pic>
          <p:sp>
            <p:nvSpPr>
              <p:cNvPr id="2506" name="Google Shape;2506;p187"/>
              <p:cNvSpPr/>
              <p:nvPr/>
            </p:nvSpPr>
            <p:spPr>
              <a:xfrm>
                <a:off x="7850712" y="2935828"/>
                <a:ext cx="3947637" cy="1153715"/>
              </a:xfrm>
              <a:prstGeom prst="rect">
                <a:avLst/>
              </a:prstGeom>
              <a:noFill/>
              <a:ln>
                <a:noFill/>
              </a:ln>
            </p:spPr>
            <p:txBody>
              <a:bodyPr spcFirstLastPara="1" wrap="square" lIns="91400" tIns="91400" rIns="91400" bIns="91400" anchor="t" anchorCtr="0">
                <a:noAutofit/>
              </a:bodyPr>
              <a:lstStyle/>
              <a:p>
                <a:pPr marL="0" marR="0" lvl="0" indent="0" algn="ctr" rtl="0">
                  <a:lnSpc>
                    <a:spcPct val="82000"/>
                  </a:lnSpc>
                  <a:spcBef>
                    <a:spcPts val="0"/>
                  </a:spcBef>
                  <a:spcAft>
                    <a:spcPts val="0"/>
                  </a:spcAft>
                  <a:buNone/>
                </a:pPr>
                <a:r>
                  <a:rPr lang="en-US" sz="3200" b="1">
                    <a:solidFill>
                      <a:srgbClr val="000000"/>
                    </a:solidFill>
                    <a:latin typeface="Arial"/>
                    <a:ea typeface="Arial"/>
                    <a:cs typeface="Arial"/>
                    <a:sym typeface="Arial"/>
                  </a:rPr>
                  <a:t>The </a:t>
                </a:r>
                <a:br>
                  <a:rPr lang="en-US" sz="3200" b="1">
                    <a:solidFill>
                      <a:srgbClr val="000000"/>
                    </a:solidFill>
                    <a:latin typeface="Arial"/>
                    <a:ea typeface="Arial"/>
                    <a:cs typeface="Arial"/>
                    <a:sym typeface="Arial"/>
                  </a:rPr>
                </a:br>
                <a:r>
                  <a:rPr lang="en-US" sz="3200" b="1">
                    <a:solidFill>
                      <a:srgbClr val="000000"/>
                    </a:solidFill>
                    <a:latin typeface="Arial"/>
                    <a:ea typeface="Arial"/>
                    <a:cs typeface="Arial"/>
                    <a:sym typeface="Arial"/>
                  </a:rPr>
                  <a:t>Data-to-Everything Platform</a:t>
                </a:r>
                <a:endParaRPr sz="2400" b="1">
                  <a:solidFill>
                    <a:srgbClr val="000000"/>
                  </a:solidFill>
                  <a:latin typeface="Arial"/>
                  <a:ea typeface="Arial"/>
                  <a:cs typeface="Arial"/>
                  <a:sym typeface="Arial"/>
                </a:endParaRPr>
              </a:p>
            </p:txBody>
          </p:sp>
        </p:grpSp>
      </p:grpSp>
      <p:pic>
        <p:nvPicPr>
          <p:cNvPr id="2507" name="Google Shape;2507;p187"/>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9768418" y="6398745"/>
            <a:ext cx="1737783" cy="232711"/>
          </a:xfrm>
          <a:prstGeom prst="rect">
            <a:avLst/>
          </a:prstGeom>
          <a:noFill/>
          <a:ln>
            <a:noFill/>
          </a:ln>
        </p:spPr>
      </p:pic>
      <p:sp>
        <p:nvSpPr>
          <p:cNvPr id="2508" name="Google Shape;2508;p187"/>
          <p:cNvSpPr/>
          <p:nvPr/>
        </p:nvSpPr>
        <p:spPr>
          <a:xfrm>
            <a:off x="10848521" y="75561"/>
            <a:ext cx="1338508" cy="181868"/>
          </a:xfrm>
          <a:prstGeom prst="rect">
            <a:avLst/>
          </a:prstGeom>
          <a:noFill/>
          <a:ln>
            <a:noFill/>
          </a:ln>
        </p:spPr>
        <p:txBody>
          <a:bodyPr spcFirstLastPara="1" wrap="square" lIns="121900" tIns="60925" rIns="121900" bIns="60925" anchor="t" anchorCtr="0">
            <a:noAutofit/>
          </a:bodyPr>
          <a:lstStyle/>
          <a:p>
            <a:pPr marL="0" marR="0" lvl="0" indent="0" algn="r" rtl="0">
              <a:spcBef>
                <a:spcPts val="0"/>
              </a:spcBef>
              <a:spcAft>
                <a:spcPts val="0"/>
              </a:spcAft>
              <a:buNone/>
            </a:pPr>
            <a:r>
              <a:rPr lang="en-US" sz="700">
                <a:solidFill>
                  <a:schemeClr val="dk2"/>
                </a:solidFill>
                <a:latin typeface="Calibri"/>
                <a:ea typeface="Calibri"/>
                <a:cs typeface="Calibri"/>
                <a:sym typeface="Calibri"/>
              </a:rPr>
              <a:t>© 2019 SPLUNK INC.</a:t>
            </a:r>
            <a:endParaRPr sz="700">
              <a:solidFill>
                <a:schemeClr val="dk2"/>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436"/>
                                        </p:tgtEl>
                                        <p:attrNameLst>
                                          <p:attrName>style.visibility</p:attrName>
                                        </p:attrNameLst>
                                      </p:cBhvr>
                                      <p:to>
                                        <p:strVal val="visible"/>
                                      </p:to>
                                    </p:set>
                                    <p:animEffect transition="in" filter="fade">
                                      <p:cBhvr>
                                        <p:cTn id="7" dur="750"/>
                                        <p:tgtEl>
                                          <p:spTgt spid="2436"/>
                                        </p:tgtEl>
                                      </p:cBhvr>
                                    </p:animEffect>
                                  </p:childTnLst>
                                </p:cTn>
                              </p:par>
                              <p:par>
                                <p:cTn id="8" presetID="10" presetClass="entr" presetSubtype="0" fill="hold" nodeType="withEffect">
                                  <p:stCondLst>
                                    <p:cond delay="250"/>
                                  </p:stCondLst>
                                  <p:childTnLst>
                                    <p:set>
                                      <p:cBhvr>
                                        <p:cTn id="9" dur="1" fill="hold">
                                          <p:stCondLst>
                                            <p:cond delay="0"/>
                                          </p:stCondLst>
                                        </p:cTn>
                                        <p:tgtEl>
                                          <p:spTgt spid="2467"/>
                                        </p:tgtEl>
                                        <p:attrNameLst>
                                          <p:attrName>style.visibility</p:attrName>
                                        </p:attrNameLst>
                                      </p:cBhvr>
                                      <p:to>
                                        <p:strVal val="visible"/>
                                      </p:to>
                                    </p:set>
                                    <p:animEffect transition="in" filter="fade">
                                      <p:cBhvr>
                                        <p:cTn id="10" dur="500"/>
                                        <p:tgtEl>
                                          <p:spTgt spid="2467"/>
                                        </p:tgtEl>
                                      </p:cBhvr>
                                    </p:animEffect>
                                  </p:childTnLst>
                                </p:cTn>
                              </p:par>
                            </p:childTnLst>
                          </p:cTn>
                        </p:par>
                        <p:par>
                          <p:cTn id="11" fill="hold">
                            <p:stCondLst>
                              <p:cond delay="750"/>
                            </p:stCondLst>
                            <p:childTnLst>
                              <p:par>
                                <p:cTn id="12" presetID="10" presetClass="entr" presetSubtype="0" fill="hold" nodeType="afterEffect">
                                  <p:stCondLst>
                                    <p:cond delay="500"/>
                                  </p:stCondLst>
                                  <p:childTnLst>
                                    <p:set>
                                      <p:cBhvr>
                                        <p:cTn id="13" dur="1" fill="hold">
                                          <p:stCondLst>
                                            <p:cond delay="0"/>
                                          </p:stCondLst>
                                        </p:cTn>
                                        <p:tgtEl>
                                          <p:spTgt spid="2477"/>
                                        </p:tgtEl>
                                        <p:attrNameLst>
                                          <p:attrName>style.visibility</p:attrName>
                                        </p:attrNameLst>
                                      </p:cBhvr>
                                      <p:to>
                                        <p:strVal val="visible"/>
                                      </p:to>
                                    </p:set>
                                    <p:animEffect transition="in" filter="fade">
                                      <p:cBhvr>
                                        <p:cTn id="14" dur="500"/>
                                        <p:tgtEl>
                                          <p:spTgt spid="2477"/>
                                        </p:tgtEl>
                                      </p:cBhvr>
                                    </p:animEffect>
                                  </p:childTnLst>
                                </p:cTn>
                              </p:par>
                            </p:childTnLst>
                          </p:cTn>
                        </p:par>
                        <p:par>
                          <p:cTn id="15" fill="hold">
                            <p:stCondLst>
                              <p:cond delay="1250"/>
                            </p:stCondLst>
                            <p:childTnLst>
                              <p:par>
                                <p:cTn id="16" presetID="10" presetClass="entr" presetSubtype="0" fill="hold" nodeType="afterEffect">
                                  <p:stCondLst>
                                    <p:cond delay="750"/>
                                  </p:stCondLst>
                                  <p:childTnLst>
                                    <p:set>
                                      <p:cBhvr>
                                        <p:cTn id="17" dur="1" fill="hold">
                                          <p:stCondLst>
                                            <p:cond delay="0"/>
                                          </p:stCondLst>
                                        </p:cTn>
                                        <p:tgtEl>
                                          <p:spTgt spid="2484"/>
                                        </p:tgtEl>
                                        <p:attrNameLst>
                                          <p:attrName>style.visibility</p:attrName>
                                        </p:attrNameLst>
                                      </p:cBhvr>
                                      <p:to>
                                        <p:strVal val="visible"/>
                                      </p:to>
                                    </p:set>
                                    <p:animEffect transition="in" filter="fade">
                                      <p:cBhvr>
                                        <p:cTn id="18" dur="500"/>
                                        <p:tgtEl>
                                          <p:spTgt spid="2484"/>
                                        </p:tgtEl>
                                      </p:cBhvr>
                                    </p:animEffect>
                                  </p:childTnLst>
                                </p:cTn>
                              </p:par>
                            </p:childTnLst>
                          </p:cTn>
                        </p:par>
                        <p:par>
                          <p:cTn id="19" fill="hold">
                            <p:stCondLst>
                              <p:cond delay="1750"/>
                            </p:stCondLst>
                            <p:childTnLst>
                              <p:par>
                                <p:cTn id="20" presetID="10" presetClass="entr" presetSubtype="0" fill="hold" nodeType="afterEffect">
                                  <p:stCondLst>
                                    <p:cond delay="1000"/>
                                  </p:stCondLst>
                                  <p:childTnLst>
                                    <p:set>
                                      <p:cBhvr>
                                        <p:cTn id="21" dur="1" fill="hold">
                                          <p:stCondLst>
                                            <p:cond delay="0"/>
                                          </p:stCondLst>
                                        </p:cTn>
                                        <p:tgtEl>
                                          <p:spTgt spid="2488"/>
                                        </p:tgtEl>
                                        <p:attrNameLst>
                                          <p:attrName>style.visibility</p:attrName>
                                        </p:attrNameLst>
                                      </p:cBhvr>
                                      <p:to>
                                        <p:strVal val="visible"/>
                                      </p:to>
                                    </p:set>
                                    <p:animEffect transition="in" filter="fade">
                                      <p:cBhvr>
                                        <p:cTn id="22" dur="500"/>
                                        <p:tgtEl>
                                          <p:spTgt spid="24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513"/>
        <p:cNvGrpSpPr/>
        <p:nvPr/>
      </p:nvGrpSpPr>
      <p:grpSpPr>
        <a:xfrm>
          <a:off x="0" y="0"/>
          <a:ext cx="0" cy="0"/>
          <a:chOff x="0" y="0"/>
          <a:chExt cx="0" cy="0"/>
        </a:xfrm>
      </p:grpSpPr>
      <p:sp>
        <p:nvSpPr>
          <p:cNvPr id="2514" name="Google Shape;2514;p188"/>
          <p:cNvSpPr/>
          <p:nvPr/>
        </p:nvSpPr>
        <p:spPr>
          <a:xfrm>
            <a:off x="-4144076" y="-37344"/>
            <a:ext cx="3789507" cy="6858000"/>
          </a:xfrm>
          <a:prstGeom prst="homePlate">
            <a:avLst>
              <a:gd name="adj" fmla="val 23595"/>
            </a:avLst>
          </a:prstGeom>
          <a:solidFill>
            <a:schemeClr val="lt1"/>
          </a:solidFill>
          <a:ln>
            <a:noFill/>
          </a:ln>
        </p:spPr>
        <p:txBody>
          <a:bodyPr spcFirstLastPara="1" wrap="square" lIns="121900" tIns="60925" rIns="121900" bIns="60925" anchor="ctr" anchorCtr="0">
            <a:noAutofit/>
          </a:bodyPr>
          <a:lstStyle/>
          <a:p>
            <a:pPr marL="0" marR="0" lvl="0" indent="0" algn="l" rtl="0">
              <a:lnSpc>
                <a:spcPct val="85000"/>
              </a:lnSpc>
              <a:spcBef>
                <a:spcPts val="0"/>
              </a:spcBef>
              <a:spcAft>
                <a:spcPts val="0"/>
              </a:spcAft>
              <a:buNone/>
            </a:pPr>
            <a:endParaRPr sz="1400">
              <a:solidFill>
                <a:srgbClr val="FFFFFF"/>
              </a:solidFill>
              <a:latin typeface="Libre Franklin"/>
              <a:ea typeface="Libre Franklin"/>
              <a:cs typeface="Libre Franklin"/>
              <a:sym typeface="Libre Franklin"/>
            </a:endParaRPr>
          </a:p>
        </p:txBody>
      </p:sp>
      <p:pic>
        <p:nvPicPr>
          <p:cNvPr id="2515" name="Google Shape;2515;p188" descr="A close up of a logo&#10;&#10;Description automatically generated"/>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516" name="Google Shape;2516;p188"/>
          <p:cNvSpPr/>
          <p:nvPr/>
        </p:nvSpPr>
        <p:spPr>
          <a:xfrm>
            <a:off x="5548781" y="0"/>
            <a:ext cx="6643219" cy="6858000"/>
          </a:xfrm>
          <a:custGeom>
            <a:avLst/>
            <a:gdLst/>
            <a:ahLst/>
            <a:cxnLst/>
            <a:rect l="l" t="t" r="r" b="b"/>
            <a:pathLst>
              <a:path w="6643218" h="6858000" extrusionOk="0">
                <a:moveTo>
                  <a:pt x="0" y="0"/>
                </a:moveTo>
                <a:lnTo>
                  <a:pt x="6643218" y="0"/>
                </a:lnTo>
                <a:lnTo>
                  <a:pt x="6643218" y="6858000"/>
                </a:lnTo>
                <a:lnTo>
                  <a:pt x="0" y="6858000"/>
                </a:lnTo>
                <a:lnTo>
                  <a:pt x="894134" y="3429000"/>
                </a:lnTo>
                <a:lnTo>
                  <a:pt x="0" y="0"/>
                </a:lnTo>
                <a:close/>
              </a:path>
            </a:pathLst>
          </a:custGeom>
          <a:solidFill>
            <a:schemeClr val="lt1"/>
          </a:solidFill>
          <a:ln>
            <a:noFill/>
          </a:ln>
        </p:spPr>
        <p:txBody>
          <a:bodyPr spcFirstLastPara="1" wrap="square" lIns="121900" tIns="60925" rIns="121900" bIns="60925" anchor="ctr" anchorCtr="0">
            <a:noAutofit/>
          </a:bodyPr>
          <a:lstStyle/>
          <a:p>
            <a:pPr marL="0" marR="0" lvl="0" indent="0" algn="l" rtl="0">
              <a:lnSpc>
                <a:spcPct val="85000"/>
              </a:lnSpc>
              <a:spcBef>
                <a:spcPts val="0"/>
              </a:spcBef>
              <a:spcAft>
                <a:spcPts val="0"/>
              </a:spcAft>
              <a:buNone/>
            </a:pPr>
            <a:endParaRPr sz="1400">
              <a:solidFill>
                <a:srgbClr val="FFFFFF"/>
              </a:solidFill>
              <a:latin typeface="Libre Franklin"/>
              <a:ea typeface="Libre Franklin"/>
              <a:cs typeface="Libre Franklin"/>
              <a:sym typeface="Libre Franklin"/>
            </a:endParaRPr>
          </a:p>
        </p:txBody>
      </p:sp>
      <p:grpSp>
        <p:nvGrpSpPr>
          <p:cNvPr id="2517" name="Google Shape;2517;p188"/>
          <p:cNvGrpSpPr/>
          <p:nvPr/>
        </p:nvGrpSpPr>
        <p:grpSpPr>
          <a:xfrm>
            <a:off x="-570977" y="-27511"/>
            <a:ext cx="6714943" cy="6913020"/>
            <a:chOff x="-6926009" y="0"/>
            <a:chExt cx="6670867" cy="6867646"/>
          </a:xfrm>
        </p:grpSpPr>
        <p:sp>
          <p:nvSpPr>
            <p:cNvPr id="2518" name="Google Shape;2518;p188"/>
            <p:cNvSpPr/>
            <p:nvPr/>
          </p:nvSpPr>
          <p:spPr>
            <a:xfrm>
              <a:off x="-6926009" y="0"/>
              <a:ext cx="2125409" cy="6858000"/>
            </a:xfrm>
            <a:prstGeom prst="chevron">
              <a:avLst>
                <a:gd name="adj" fmla="val 42235"/>
              </a:avLst>
            </a:prstGeom>
            <a:gradFill>
              <a:gsLst>
                <a:gs pos="0">
                  <a:srgbClr val="F2A900">
                    <a:alpha val="49803"/>
                  </a:srgbClr>
                </a:gs>
                <a:gs pos="3000">
                  <a:srgbClr val="F2A900">
                    <a:alpha val="49803"/>
                  </a:srgbClr>
                </a:gs>
                <a:gs pos="100000">
                  <a:srgbClr val="F99D1C">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Libre Franklin"/>
                <a:ea typeface="Libre Franklin"/>
                <a:cs typeface="Libre Franklin"/>
                <a:sym typeface="Libre Franklin"/>
              </a:endParaRPr>
            </a:p>
          </p:txBody>
        </p:sp>
        <p:sp>
          <p:nvSpPr>
            <p:cNvPr id="2519" name="Google Shape;2519;p188"/>
            <p:cNvSpPr/>
            <p:nvPr/>
          </p:nvSpPr>
          <p:spPr>
            <a:xfrm>
              <a:off x="-5580978" y="9646"/>
              <a:ext cx="2125409" cy="6858000"/>
            </a:xfrm>
            <a:prstGeom prst="chevron">
              <a:avLst>
                <a:gd name="adj" fmla="val 42003"/>
              </a:avLst>
            </a:prstGeom>
            <a:gradFill>
              <a:gsLst>
                <a:gs pos="0">
                  <a:srgbClr val="F2A900">
                    <a:alpha val="49803"/>
                  </a:srgbClr>
                </a:gs>
                <a:gs pos="3000">
                  <a:srgbClr val="F2A900">
                    <a:alpha val="49803"/>
                  </a:srgbClr>
                </a:gs>
                <a:gs pos="100000">
                  <a:srgbClr val="F99D1C">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Libre Franklin"/>
                <a:ea typeface="Libre Franklin"/>
                <a:cs typeface="Libre Franklin"/>
                <a:sym typeface="Libre Franklin"/>
              </a:endParaRPr>
            </a:p>
          </p:txBody>
        </p:sp>
        <p:sp>
          <p:nvSpPr>
            <p:cNvPr id="2520" name="Google Shape;2520;p188"/>
            <p:cNvSpPr/>
            <p:nvPr/>
          </p:nvSpPr>
          <p:spPr>
            <a:xfrm>
              <a:off x="-4159634" y="0"/>
              <a:ext cx="1928980" cy="6858000"/>
            </a:xfrm>
            <a:prstGeom prst="chevron">
              <a:avLst>
                <a:gd name="adj" fmla="val 46283"/>
              </a:avLst>
            </a:prstGeom>
            <a:gradFill>
              <a:gsLst>
                <a:gs pos="0">
                  <a:srgbClr val="F2A900">
                    <a:alpha val="49803"/>
                  </a:srgbClr>
                </a:gs>
                <a:gs pos="3000">
                  <a:srgbClr val="F2A900">
                    <a:alpha val="49803"/>
                  </a:srgbClr>
                </a:gs>
                <a:gs pos="100000">
                  <a:srgbClr val="F99D1C">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Libre Franklin"/>
                <a:ea typeface="Libre Franklin"/>
                <a:cs typeface="Libre Franklin"/>
                <a:sym typeface="Libre Franklin"/>
              </a:endParaRPr>
            </a:p>
          </p:txBody>
        </p:sp>
        <p:sp>
          <p:nvSpPr>
            <p:cNvPr id="2521" name="Google Shape;2521;p188"/>
            <p:cNvSpPr/>
            <p:nvPr/>
          </p:nvSpPr>
          <p:spPr>
            <a:xfrm>
              <a:off x="-2994089" y="0"/>
              <a:ext cx="1718821" cy="6858000"/>
            </a:xfrm>
            <a:prstGeom prst="chevron">
              <a:avLst>
                <a:gd name="adj" fmla="val 52204"/>
              </a:avLst>
            </a:prstGeom>
            <a:gradFill>
              <a:gsLst>
                <a:gs pos="0">
                  <a:srgbClr val="F2A900">
                    <a:alpha val="49803"/>
                  </a:srgbClr>
                </a:gs>
                <a:gs pos="3000">
                  <a:srgbClr val="F2A900">
                    <a:alpha val="49803"/>
                  </a:srgbClr>
                </a:gs>
                <a:gs pos="100000">
                  <a:srgbClr val="F99D1C">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Libre Franklin"/>
                <a:ea typeface="Libre Franklin"/>
                <a:cs typeface="Libre Franklin"/>
                <a:sym typeface="Libre Franklin"/>
              </a:endParaRPr>
            </a:p>
          </p:txBody>
        </p:sp>
        <p:sp>
          <p:nvSpPr>
            <p:cNvPr id="2522" name="Google Shape;2522;p188"/>
            <p:cNvSpPr/>
            <p:nvPr/>
          </p:nvSpPr>
          <p:spPr>
            <a:xfrm>
              <a:off x="-2079574" y="0"/>
              <a:ext cx="1281917" cy="6858000"/>
            </a:xfrm>
            <a:prstGeom prst="chevron">
              <a:avLst>
                <a:gd name="adj" fmla="val 69729"/>
              </a:avLst>
            </a:prstGeom>
            <a:gradFill>
              <a:gsLst>
                <a:gs pos="0">
                  <a:srgbClr val="F2A900">
                    <a:alpha val="49803"/>
                  </a:srgbClr>
                </a:gs>
                <a:gs pos="3000">
                  <a:srgbClr val="F2A900">
                    <a:alpha val="49803"/>
                  </a:srgbClr>
                </a:gs>
                <a:gs pos="100000">
                  <a:srgbClr val="F99D1C">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Libre Franklin"/>
                <a:ea typeface="Libre Franklin"/>
                <a:cs typeface="Libre Franklin"/>
                <a:sym typeface="Libre Franklin"/>
              </a:endParaRPr>
            </a:p>
          </p:txBody>
        </p:sp>
        <p:sp>
          <p:nvSpPr>
            <p:cNvPr id="2523" name="Google Shape;2523;p188"/>
            <p:cNvSpPr/>
            <p:nvPr/>
          </p:nvSpPr>
          <p:spPr>
            <a:xfrm>
              <a:off x="-1537059" y="0"/>
              <a:ext cx="1281917" cy="6858000"/>
            </a:xfrm>
            <a:prstGeom prst="chevron">
              <a:avLst>
                <a:gd name="adj" fmla="val 70918"/>
              </a:avLst>
            </a:prstGeom>
            <a:gradFill>
              <a:gsLst>
                <a:gs pos="0">
                  <a:srgbClr val="F2A900">
                    <a:alpha val="49803"/>
                  </a:srgbClr>
                </a:gs>
                <a:gs pos="3000">
                  <a:srgbClr val="F2A900">
                    <a:alpha val="49803"/>
                  </a:srgbClr>
                </a:gs>
                <a:gs pos="100000">
                  <a:srgbClr val="F99D1C">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Libre Franklin"/>
                <a:ea typeface="Libre Franklin"/>
                <a:cs typeface="Libre Franklin"/>
                <a:sym typeface="Libre Franklin"/>
              </a:endParaRPr>
            </a:p>
          </p:txBody>
        </p:sp>
      </p:grpSp>
      <p:sp>
        <p:nvSpPr>
          <p:cNvPr id="2524" name="Google Shape;2524;p188"/>
          <p:cNvSpPr txBox="1"/>
          <p:nvPr/>
        </p:nvSpPr>
        <p:spPr>
          <a:xfrm>
            <a:off x="-3681628" y="812801"/>
            <a:ext cx="3149601" cy="5364162"/>
          </a:xfrm>
          <a:prstGeom prst="rect">
            <a:avLst/>
          </a:prstGeom>
          <a:noFill/>
          <a:ln>
            <a:noFill/>
          </a:ln>
        </p:spPr>
        <p:txBody>
          <a:bodyPr spcFirstLastPara="1" wrap="square" lIns="0" tIns="0" rIns="0" bIns="0" anchor="ctr" anchorCtr="0">
            <a:noAutofit/>
          </a:bodyPr>
          <a:lstStyle/>
          <a:p>
            <a:pPr marL="0" marR="0" lvl="0" indent="-266700" algn="l" rtl="0">
              <a:lnSpc>
                <a:spcPct val="80000"/>
              </a:lnSpc>
              <a:spcBef>
                <a:spcPts val="0"/>
              </a:spcBef>
              <a:spcAft>
                <a:spcPts val="0"/>
              </a:spcAft>
              <a:buClr>
                <a:srgbClr val="000000"/>
              </a:buClr>
              <a:buSzPts val="4200"/>
              <a:buFont typeface="Arial"/>
              <a:buChar char="​"/>
            </a:pPr>
            <a:r>
              <a:rPr lang="en-US" sz="4200" dirty="0">
                <a:solidFill>
                  <a:srgbClr val="000000"/>
                </a:solidFill>
                <a:latin typeface="Libre Franklin Black"/>
                <a:ea typeface="Libre Franklin Black"/>
                <a:cs typeface="Libre Franklin Black"/>
                <a:sym typeface="Libre Franklin Black"/>
              </a:rPr>
              <a:t>Turning Real-time Data Into Action </a:t>
            </a:r>
            <a:br>
              <a:rPr lang="en-US" sz="4200" dirty="0">
                <a:solidFill>
                  <a:srgbClr val="000000"/>
                </a:solidFill>
                <a:latin typeface="Libre Franklin Black"/>
                <a:ea typeface="Libre Franklin Black"/>
                <a:cs typeface="Libre Franklin Black"/>
                <a:sym typeface="Libre Franklin Black"/>
              </a:rPr>
            </a:br>
            <a:r>
              <a:rPr lang="en-US" sz="4200" dirty="0">
                <a:solidFill>
                  <a:srgbClr val="000000"/>
                </a:solidFill>
                <a:latin typeface="Libre Franklin Black"/>
                <a:ea typeface="Libre Franklin Black"/>
                <a:cs typeface="Libre Franklin Black"/>
                <a:sym typeface="Libre Franklin Black"/>
              </a:rPr>
              <a:t>is Hard</a:t>
            </a:r>
            <a:endParaRPr sz="1900" dirty="0"/>
          </a:p>
        </p:txBody>
      </p:sp>
      <p:sp>
        <p:nvSpPr>
          <p:cNvPr id="2525" name="Google Shape;2525;p188"/>
          <p:cNvSpPr/>
          <p:nvPr/>
        </p:nvSpPr>
        <p:spPr>
          <a:xfrm>
            <a:off x="5401161" y="2583133"/>
            <a:ext cx="1509296" cy="1509296"/>
          </a:xfrm>
          <a:prstGeom prst="ellipse">
            <a:avLst/>
          </a:prstGeom>
          <a:noFill/>
          <a:ln>
            <a:noFill/>
          </a:ln>
        </p:spPr>
        <p:txBody>
          <a:bodyPr spcFirstLastPara="1" wrap="square" lIns="0" tIns="0" rIns="0" bIns="0" anchor="ctr" anchorCtr="0">
            <a:noAutofit/>
          </a:bodyPr>
          <a:lstStyle/>
          <a:p>
            <a:pPr marL="0" marR="0" lvl="0" indent="0" algn="ctr" rtl="0">
              <a:lnSpc>
                <a:spcPct val="85000"/>
              </a:lnSpc>
              <a:spcBef>
                <a:spcPts val="0"/>
              </a:spcBef>
              <a:spcAft>
                <a:spcPts val="0"/>
              </a:spcAft>
              <a:buNone/>
            </a:pPr>
            <a:r>
              <a:rPr lang="en-US" sz="1600">
                <a:latin typeface="Libre Franklin"/>
                <a:ea typeface="Libre Franklin"/>
                <a:cs typeface="Libre Franklin"/>
                <a:sym typeface="Libre Franklin"/>
              </a:rPr>
              <a:t>Data</a:t>
            </a:r>
            <a:br>
              <a:rPr lang="en-US" sz="1600">
                <a:latin typeface="Libre Franklin"/>
                <a:ea typeface="Libre Franklin"/>
                <a:cs typeface="Libre Franklin"/>
                <a:sym typeface="Libre Franklin"/>
              </a:rPr>
            </a:br>
            <a:r>
              <a:rPr lang="en-US" sz="1600">
                <a:latin typeface="Libre Franklin"/>
                <a:ea typeface="Libre Franklin"/>
                <a:cs typeface="Libre Franklin"/>
                <a:sym typeface="Libre Franklin"/>
              </a:rPr>
              <a:t>Lakes</a:t>
            </a:r>
            <a:endParaRPr sz="1900"/>
          </a:p>
        </p:txBody>
      </p:sp>
      <p:sp>
        <p:nvSpPr>
          <p:cNvPr id="2526" name="Google Shape;2526;p188"/>
          <p:cNvSpPr/>
          <p:nvPr/>
        </p:nvSpPr>
        <p:spPr>
          <a:xfrm>
            <a:off x="5287500" y="2433672"/>
            <a:ext cx="2139647" cy="2139647"/>
          </a:xfrm>
          <a:prstGeom prst="ellipse">
            <a:avLst/>
          </a:prstGeom>
          <a:noFill/>
          <a:ln>
            <a:noFill/>
          </a:ln>
        </p:spPr>
        <p:txBody>
          <a:bodyPr spcFirstLastPara="1" wrap="square" lIns="0" tIns="0" rIns="0" bIns="0" anchor="ctr" anchorCtr="0">
            <a:noAutofit/>
          </a:bodyPr>
          <a:lstStyle/>
          <a:p>
            <a:pPr marL="0" marR="0" lvl="0" indent="0" algn="ctr" rtl="0">
              <a:lnSpc>
                <a:spcPct val="85000"/>
              </a:lnSpc>
              <a:spcBef>
                <a:spcPts val="0"/>
              </a:spcBef>
              <a:spcAft>
                <a:spcPts val="0"/>
              </a:spcAft>
              <a:buNone/>
            </a:pPr>
            <a:r>
              <a:rPr lang="en-US" sz="1600">
                <a:latin typeface="Libre Franklin"/>
                <a:ea typeface="Libre Franklin"/>
                <a:cs typeface="Libre Franklin"/>
                <a:sym typeface="Libre Franklin"/>
              </a:rPr>
              <a:t>Master Data Management</a:t>
            </a:r>
            <a:endParaRPr sz="1900"/>
          </a:p>
        </p:txBody>
      </p:sp>
      <p:sp>
        <p:nvSpPr>
          <p:cNvPr id="2527" name="Google Shape;2527;p188"/>
          <p:cNvSpPr/>
          <p:nvPr/>
        </p:nvSpPr>
        <p:spPr>
          <a:xfrm>
            <a:off x="5026102" y="2828188"/>
            <a:ext cx="1745131" cy="1745131"/>
          </a:xfrm>
          <a:prstGeom prst="ellipse">
            <a:avLst/>
          </a:prstGeom>
          <a:noFill/>
          <a:ln>
            <a:noFill/>
          </a:ln>
        </p:spPr>
        <p:txBody>
          <a:bodyPr spcFirstLastPara="1" wrap="square" lIns="0" tIns="0" rIns="0" bIns="0" anchor="ctr" anchorCtr="0">
            <a:noAutofit/>
          </a:bodyPr>
          <a:lstStyle/>
          <a:p>
            <a:pPr marL="0" marR="0" lvl="0" indent="0" algn="ctr" rtl="0">
              <a:lnSpc>
                <a:spcPct val="85000"/>
              </a:lnSpc>
              <a:spcBef>
                <a:spcPts val="0"/>
              </a:spcBef>
              <a:spcAft>
                <a:spcPts val="0"/>
              </a:spcAft>
              <a:buNone/>
            </a:pPr>
            <a:r>
              <a:rPr lang="en-US" sz="1600">
                <a:latin typeface="Libre Franklin"/>
                <a:ea typeface="Libre Franklin"/>
                <a:cs typeface="Libre Franklin"/>
                <a:sym typeface="Libre Franklin"/>
              </a:rPr>
              <a:t>ETL</a:t>
            </a:r>
            <a:endParaRPr sz="1900"/>
          </a:p>
        </p:txBody>
      </p:sp>
      <p:sp>
        <p:nvSpPr>
          <p:cNvPr id="2528" name="Google Shape;2528;p188"/>
          <p:cNvSpPr/>
          <p:nvPr/>
        </p:nvSpPr>
        <p:spPr>
          <a:xfrm>
            <a:off x="5151523" y="1849413"/>
            <a:ext cx="2139647" cy="2139647"/>
          </a:xfrm>
          <a:prstGeom prst="ellipse">
            <a:avLst/>
          </a:prstGeom>
          <a:noFill/>
          <a:ln>
            <a:noFill/>
          </a:ln>
        </p:spPr>
        <p:txBody>
          <a:bodyPr spcFirstLastPara="1" wrap="square" lIns="0" tIns="0" rIns="0" bIns="0" anchor="ctr" anchorCtr="0">
            <a:noAutofit/>
          </a:bodyPr>
          <a:lstStyle/>
          <a:p>
            <a:pPr marL="0" marR="0" lvl="0" indent="0" algn="ctr" rtl="0">
              <a:lnSpc>
                <a:spcPct val="85000"/>
              </a:lnSpc>
              <a:spcBef>
                <a:spcPts val="0"/>
              </a:spcBef>
              <a:spcAft>
                <a:spcPts val="0"/>
              </a:spcAft>
              <a:buNone/>
            </a:pPr>
            <a:r>
              <a:rPr lang="en-US" sz="1600">
                <a:latin typeface="Libre Franklin"/>
                <a:ea typeface="Libre Franklin"/>
                <a:cs typeface="Libre Franklin"/>
                <a:sym typeface="Libre Franklin"/>
              </a:rPr>
              <a:t>Point Data Management </a:t>
            </a:r>
            <a:br>
              <a:rPr lang="en-US" sz="1600">
                <a:latin typeface="Libre Franklin"/>
                <a:ea typeface="Libre Franklin"/>
                <a:cs typeface="Libre Franklin"/>
                <a:sym typeface="Libre Franklin"/>
              </a:rPr>
            </a:br>
            <a:r>
              <a:rPr lang="en-US" sz="1600">
                <a:latin typeface="Libre Franklin"/>
                <a:ea typeface="Libre Franklin"/>
                <a:cs typeface="Libre Franklin"/>
                <a:sym typeface="Libre Franklin"/>
              </a:rPr>
              <a:t>Solutions</a:t>
            </a:r>
            <a:endParaRPr sz="1900"/>
          </a:p>
        </p:txBody>
      </p:sp>
      <p:sp>
        <p:nvSpPr>
          <p:cNvPr id="2529" name="Google Shape;2529;p188"/>
          <p:cNvSpPr/>
          <p:nvPr/>
        </p:nvSpPr>
        <p:spPr>
          <a:xfrm>
            <a:off x="5375895" y="2967023"/>
            <a:ext cx="1342244" cy="1342244"/>
          </a:xfrm>
          <a:prstGeom prst="ellipse">
            <a:avLst/>
          </a:prstGeom>
          <a:noFill/>
          <a:ln>
            <a:noFill/>
          </a:ln>
        </p:spPr>
        <p:txBody>
          <a:bodyPr spcFirstLastPara="1" wrap="square" lIns="0" tIns="0" rIns="0" bIns="0" anchor="ctr" anchorCtr="0">
            <a:noAutofit/>
          </a:bodyPr>
          <a:lstStyle/>
          <a:p>
            <a:pPr marL="0" marR="0" lvl="0" indent="0" algn="ctr" rtl="0">
              <a:lnSpc>
                <a:spcPct val="85000"/>
              </a:lnSpc>
              <a:spcBef>
                <a:spcPts val="0"/>
              </a:spcBef>
              <a:spcAft>
                <a:spcPts val="0"/>
              </a:spcAft>
              <a:buNone/>
            </a:pPr>
            <a:r>
              <a:rPr lang="en-US" sz="1600">
                <a:latin typeface="Libre Franklin"/>
                <a:ea typeface="Libre Franklin"/>
                <a:cs typeface="Libre Franklin"/>
                <a:sym typeface="Libre Franklin"/>
              </a:rPr>
              <a:t>Data</a:t>
            </a:r>
            <a:br>
              <a:rPr lang="en-US" sz="1600">
                <a:latin typeface="Libre Franklin"/>
                <a:ea typeface="Libre Franklin"/>
                <a:cs typeface="Libre Franklin"/>
                <a:sym typeface="Libre Franklin"/>
              </a:rPr>
            </a:br>
            <a:r>
              <a:rPr lang="en-US" sz="1600">
                <a:latin typeface="Libre Franklin"/>
                <a:ea typeface="Libre Franklin"/>
                <a:cs typeface="Libre Franklin"/>
                <a:sym typeface="Libre Franklin"/>
              </a:rPr>
              <a:t>Silos</a:t>
            </a:r>
            <a:endParaRPr sz="1900"/>
          </a:p>
        </p:txBody>
      </p:sp>
      <p:sp>
        <p:nvSpPr>
          <p:cNvPr id="2530" name="Google Shape;2530;p188"/>
          <p:cNvSpPr/>
          <p:nvPr/>
        </p:nvSpPr>
        <p:spPr>
          <a:xfrm>
            <a:off x="5366067" y="4112408"/>
            <a:ext cx="260863" cy="260863"/>
          </a:xfrm>
          <a:prstGeom prst="ellipse">
            <a:avLst/>
          </a:prstGeom>
          <a:noFill/>
          <a:ln>
            <a:noFill/>
          </a:ln>
        </p:spPr>
        <p:txBody>
          <a:bodyPr spcFirstLastPara="1" wrap="square" lIns="0" tIns="0" rIns="0" bIns="0" anchor="ctr" anchorCtr="0">
            <a:noAutofit/>
          </a:bodyPr>
          <a:lstStyle/>
          <a:p>
            <a:pPr marL="0" marR="0" lvl="0" indent="0" algn="ctr" rtl="0">
              <a:lnSpc>
                <a:spcPct val="85000"/>
              </a:lnSpc>
              <a:spcBef>
                <a:spcPts val="0"/>
              </a:spcBef>
              <a:spcAft>
                <a:spcPts val="0"/>
              </a:spcAft>
              <a:buNone/>
            </a:pPr>
            <a:endParaRPr sz="1600">
              <a:latin typeface="Libre Franklin"/>
              <a:ea typeface="Libre Franklin"/>
              <a:cs typeface="Libre Franklin"/>
              <a:sym typeface="Libre Franklin"/>
            </a:endParaRPr>
          </a:p>
        </p:txBody>
      </p:sp>
      <p:sp>
        <p:nvSpPr>
          <p:cNvPr id="2531" name="Google Shape;2531;p188"/>
          <p:cNvSpPr/>
          <p:nvPr/>
        </p:nvSpPr>
        <p:spPr>
          <a:xfrm>
            <a:off x="6425910" y="2136200"/>
            <a:ext cx="366367" cy="366364"/>
          </a:xfrm>
          <a:prstGeom prst="ellipse">
            <a:avLst/>
          </a:prstGeom>
          <a:noFill/>
          <a:ln>
            <a:noFill/>
          </a:ln>
        </p:spPr>
        <p:txBody>
          <a:bodyPr spcFirstLastPara="1" wrap="square" lIns="0" tIns="0" rIns="0" bIns="0" anchor="ctr" anchorCtr="0">
            <a:noAutofit/>
          </a:bodyPr>
          <a:lstStyle/>
          <a:p>
            <a:pPr marL="0" marR="0" lvl="0" indent="0" algn="ctr" rtl="0">
              <a:lnSpc>
                <a:spcPct val="85000"/>
              </a:lnSpc>
              <a:spcBef>
                <a:spcPts val="0"/>
              </a:spcBef>
              <a:spcAft>
                <a:spcPts val="0"/>
              </a:spcAft>
              <a:buNone/>
            </a:pPr>
            <a:endParaRPr sz="1600">
              <a:latin typeface="Libre Franklin"/>
              <a:ea typeface="Libre Franklin"/>
              <a:cs typeface="Libre Franklin"/>
              <a:sym typeface="Libre Franklin"/>
            </a:endParaRPr>
          </a:p>
        </p:txBody>
      </p:sp>
      <p:sp>
        <p:nvSpPr>
          <p:cNvPr id="2532" name="Google Shape;2532;p188"/>
          <p:cNvSpPr/>
          <p:nvPr/>
        </p:nvSpPr>
        <p:spPr>
          <a:xfrm>
            <a:off x="6638760" y="4025356"/>
            <a:ext cx="484015" cy="484012"/>
          </a:xfrm>
          <a:prstGeom prst="ellipse">
            <a:avLst/>
          </a:prstGeom>
          <a:noFill/>
          <a:ln>
            <a:noFill/>
          </a:ln>
        </p:spPr>
        <p:txBody>
          <a:bodyPr spcFirstLastPara="1" wrap="square" lIns="0" tIns="0" rIns="0" bIns="0" anchor="ctr" anchorCtr="0">
            <a:noAutofit/>
          </a:bodyPr>
          <a:lstStyle/>
          <a:p>
            <a:pPr marL="0" marR="0" lvl="0" indent="0" algn="ctr" rtl="0">
              <a:lnSpc>
                <a:spcPct val="85000"/>
              </a:lnSpc>
              <a:spcBef>
                <a:spcPts val="0"/>
              </a:spcBef>
              <a:spcAft>
                <a:spcPts val="0"/>
              </a:spcAft>
              <a:buNone/>
            </a:pPr>
            <a:endParaRPr sz="1600">
              <a:latin typeface="Libre Franklin"/>
              <a:ea typeface="Libre Franklin"/>
              <a:cs typeface="Libre Franklin"/>
              <a:sym typeface="Libre Franklin"/>
            </a:endParaRPr>
          </a:p>
        </p:txBody>
      </p:sp>
      <p:sp>
        <p:nvSpPr>
          <p:cNvPr id="2533" name="Google Shape;2533;p188"/>
          <p:cNvSpPr/>
          <p:nvPr/>
        </p:nvSpPr>
        <p:spPr>
          <a:xfrm>
            <a:off x="5429688" y="3109252"/>
            <a:ext cx="1063751" cy="1063747"/>
          </a:xfrm>
          <a:prstGeom prst="ellipse">
            <a:avLst/>
          </a:prstGeom>
          <a:noFill/>
          <a:ln>
            <a:noFill/>
          </a:ln>
        </p:spPr>
        <p:txBody>
          <a:bodyPr spcFirstLastPara="1" wrap="square" lIns="0" tIns="0" rIns="0" bIns="0" anchor="ctr" anchorCtr="0">
            <a:noAutofit/>
          </a:bodyPr>
          <a:lstStyle/>
          <a:p>
            <a:pPr marL="0" marR="0" lvl="0" indent="0" algn="ctr" rtl="0">
              <a:lnSpc>
                <a:spcPct val="85000"/>
              </a:lnSpc>
              <a:spcBef>
                <a:spcPts val="0"/>
              </a:spcBef>
              <a:spcAft>
                <a:spcPts val="0"/>
              </a:spcAft>
              <a:buNone/>
            </a:pPr>
            <a:endParaRPr sz="1600">
              <a:latin typeface="Libre Franklin"/>
              <a:ea typeface="Libre Franklin"/>
              <a:cs typeface="Libre Franklin"/>
              <a:sym typeface="Libre Franklin"/>
            </a:endParaRPr>
          </a:p>
        </p:txBody>
      </p:sp>
      <p:sp>
        <p:nvSpPr>
          <p:cNvPr id="2534" name="Google Shape;2534;p188"/>
          <p:cNvSpPr/>
          <p:nvPr/>
        </p:nvSpPr>
        <p:spPr>
          <a:xfrm>
            <a:off x="6078636" y="2677767"/>
            <a:ext cx="609409" cy="609407"/>
          </a:xfrm>
          <a:prstGeom prst="ellipse">
            <a:avLst/>
          </a:prstGeom>
          <a:noFill/>
          <a:ln>
            <a:noFill/>
          </a:ln>
        </p:spPr>
        <p:txBody>
          <a:bodyPr spcFirstLastPara="1" wrap="square" lIns="0" tIns="0" rIns="0" bIns="0" anchor="ctr" anchorCtr="0">
            <a:noAutofit/>
          </a:bodyPr>
          <a:lstStyle/>
          <a:p>
            <a:pPr marL="0" marR="0" lvl="0" indent="0" algn="ctr" rtl="0">
              <a:lnSpc>
                <a:spcPct val="85000"/>
              </a:lnSpc>
              <a:spcBef>
                <a:spcPts val="0"/>
              </a:spcBef>
              <a:spcAft>
                <a:spcPts val="0"/>
              </a:spcAft>
              <a:buNone/>
            </a:pPr>
            <a:endParaRPr sz="1600">
              <a:latin typeface="Libre Franklin"/>
              <a:ea typeface="Libre Franklin"/>
              <a:cs typeface="Libre Franklin"/>
              <a:sym typeface="Libre Franklin"/>
            </a:endParaRPr>
          </a:p>
        </p:txBody>
      </p:sp>
      <p:sp>
        <p:nvSpPr>
          <p:cNvPr id="2535" name="Google Shape;2535;p188"/>
          <p:cNvSpPr/>
          <p:nvPr/>
        </p:nvSpPr>
        <p:spPr>
          <a:xfrm>
            <a:off x="7124003" y="3188580"/>
            <a:ext cx="380216" cy="380212"/>
          </a:xfrm>
          <a:prstGeom prst="ellipse">
            <a:avLst/>
          </a:prstGeom>
          <a:noFill/>
          <a:ln>
            <a:noFill/>
          </a:ln>
        </p:spPr>
        <p:txBody>
          <a:bodyPr spcFirstLastPara="1" wrap="square" lIns="0" tIns="0" rIns="0" bIns="0" anchor="ctr" anchorCtr="0">
            <a:noAutofit/>
          </a:bodyPr>
          <a:lstStyle/>
          <a:p>
            <a:pPr marL="0" marR="0" lvl="0" indent="0" algn="ctr" rtl="0">
              <a:lnSpc>
                <a:spcPct val="85000"/>
              </a:lnSpc>
              <a:spcBef>
                <a:spcPts val="0"/>
              </a:spcBef>
              <a:spcAft>
                <a:spcPts val="0"/>
              </a:spcAft>
              <a:buNone/>
            </a:pPr>
            <a:endParaRPr sz="1600">
              <a:latin typeface="Libre Franklin"/>
              <a:ea typeface="Libre Franklin"/>
              <a:cs typeface="Libre Franklin"/>
              <a:sym typeface="Libre Franklin"/>
            </a:endParaRPr>
          </a:p>
        </p:txBody>
      </p:sp>
      <p:sp>
        <p:nvSpPr>
          <p:cNvPr id="2536" name="Google Shape;2536;p188"/>
          <p:cNvSpPr/>
          <p:nvPr/>
        </p:nvSpPr>
        <p:spPr>
          <a:xfrm>
            <a:off x="6133229" y="3034071"/>
            <a:ext cx="927287" cy="927283"/>
          </a:xfrm>
          <a:prstGeom prst="ellipse">
            <a:avLst/>
          </a:prstGeom>
          <a:noFill/>
          <a:ln>
            <a:noFill/>
          </a:ln>
        </p:spPr>
        <p:txBody>
          <a:bodyPr spcFirstLastPara="1" wrap="square" lIns="0" tIns="0" rIns="0" bIns="0" anchor="ctr" anchorCtr="0">
            <a:noAutofit/>
          </a:bodyPr>
          <a:lstStyle/>
          <a:p>
            <a:pPr marL="0" marR="0" lvl="0" indent="0" algn="ctr" rtl="0">
              <a:lnSpc>
                <a:spcPct val="85000"/>
              </a:lnSpc>
              <a:spcBef>
                <a:spcPts val="0"/>
              </a:spcBef>
              <a:spcAft>
                <a:spcPts val="0"/>
              </a:spcAft>
              <a:buNone/>
            </a:pPr>
            <a:endParaRPr sz="1600">
              <a:latin typeface="Libre Franklin"/>
              <a:ea typeface="Libre Franklin"/>
              <a:cs typeface="Libre Franklin"/>
              <a:sym typeface="Libre Franklin"/>
            </a:endParaRPr>
          </a:p>
        </p:txBody>
      </p:sp>
      <p:sp>
        <p:nvSpPr>
          <p:cNvPr id="2537" name="Google Shape;2537;p188"/>
          <p:cNvSpPr/>
          <p:nvPr/>
        </p:nvSpPr>
        <p:spPr>
          <a:xfrm>
            <a:off x="5978726" y="2685911"/>
            <a:ext cx="498571" cy="498569"/>
          </a:xfrm>
          <a:prstGeom prst="ellipse">
            <a:avLst/>
          </a:prstGeom>
          <a:noFill/>
          <a:ln>
            <a:noFill/>
          </a:ln>
        </p:spPr>
        <p:txBody>
          <a:bodyPr spcFirstLastPara="1" wrap="square" lIns="0" tIns="0" rIns="0" bIns="0" anchor="ctr" anchorCtr="0">
            <a:noAutofit/>
          </a:bodyPr>
          <a:lstStyle/>
          <a:p>
            <a:pPr marL="0" marR="0" lvl="0" indent="0" algn="ctr" rtl="0">
              <a:lnSpc>
                <a:spcPct val="85000"/>
              </a:lnSpc>
              <a:spcBef>
                <a:spcPts val="0"/>
              </a:spcBef>
              <a:spcAft>
                <a:spcPts val="0"/>
              </a:spcAft>
              <a:buNone/>
            </a:pPr>
            <a:endParaRPr sz="1600">
              <a:latin typeface="Libre Franklin"/>
              <a:ea typeface="Libre Franklin"/>
              <a:cs typeface="Libre Franklin"/>
              <a:sym typeface="Libre Franklin"/>
            </a:endParaRPr>
          </a:p>
        </p:txBody>
      </p:sp>
      <p:sp>
        <p:nvSpPr>
          <p:cNvPr id="2538" name="Google Shape;2538;p188"/>
          <p:cNvSpPr/>
          <p:nvPr/>
        </p:nvSpPr>
        <p:spPr>
          <a:xfrm>
            <a:off x="5809374" y="2979004"/>
            <a:ext cx="237643" cy="237640"/>
          </a:xfrm>
          <a:prstGeom prst="ellipse">
            <a:avLst/>
          </a:prstGeom>
          <a:noFill/>
          <a:ln>
            <a:noFill/>
          </a:ln>
        </p:spPr>
        <p:txBody>
          <a:bodyPr spcFirstLastPara="1" wrap="square" lIns="0" tIns="0" rIns="0" bIns="0" anchor="ctr" anchorCtr="0">
            <a:noAutofit/>
          </a:bodyPr>
          <a:lstStyle/>
          <a:p>
            <a:pPr marL="0" marR="0" lvl="0" indent="0" algn="ctr" rtl="0">
              <a:lnSpc>
                <a:spcPct val="85000"/>
              </a:lnSpc>
              <a:spcBef>
                <a:spcPts val="0"/>
              </a:spcBef>
              <a:spcAft>
                <a:spcPts val="0"/>
              </a:spcAft>
              <a:buNone/>
            </a:pPr>
            <a:endParaRPr sz="1600">
              <a:latin typeface="Libre Franklin"/>
              <a:ea typeface="Libre Franklin"/>
              <a:cs typeface="Libre Franklin"/>
              <a:sym typeface="Libre Franklin"/>
            </a:endParaRPr>
          </a:p>
        </p:txBody>
      </p:sp>
      <p:sp>
        <p:nvSpPr>
          <p:cNvPr id="2539" name="Google Shape;2539;p188"/>
          <p:cNvSpPr/>
          <p:nvPr/>
        </p:nvSpPr>
        <p:spPr>
          <a:xfrm>
            <a:off x="5971714" y="2929776"/>
            <a:ext cx="807877" cy="807867"/>
          </a:xfrm>
          <a:prstGeom prst="ellipse">
            <a:avLst/>
          </a:prstGeom>
          <a:noFill/>
          <a:ln>
            <a:noFill/>
          </a:ln>
        </p:spPr>
        <p:txBody>
          <a:bodyPr spcFirstLastPara="1" wrap="square" lIns="0" tIns="0" rIns="0" bIns="0" anchor="ctr" anchorCtr="0">
            <a:noAutofit/>
          </a:bodyPr>
          <a:lstStyle/>
          <a:p>
            <a:pPr marL="0" marR="0" lvl="0" indent="0" algn="ctr" rtl="0">
              <a:lnSpc>
                <a:spcPct val="85000"/>
              </a:lnSpc>
              <a:spcBef>
                <a:spcPts val="0"/>
              </a:spcBef>
              <a:spcAft>
                <a:spcPts val="0"/>
              </a:spcAft>
              <a:buNone/>
            </a:pPr>
            <a:endParaRPr sz="1600">
              <a:latin typeface="Libre Franklin"/>
              <a:ea typeface="Libre Franklin"/>
              <a:cs typeface="Libre Franklin"/>
              <a:sym typeface="Libre Franklin"/>
            </a:endParaRPr>
          </a:p>
        </p:txBody>
      </p:sp>
      <p:sp>
        <p:nvSpPr>
          <p:cNvPr id="2540" name="Google Shape;2540;p188"/>
          <p:cNvSpPr/>
          <p:nvPr/>
        </p:nvSpPr>
        <p:spPr>
          <a:xfrm>
            <a:off x="6321115" y="3130369"/>
            <a:ext cx="189783" cy="189779"/>
          </a:xfrm>
          <a:prstGeom prst="ellipse">
            <a:avLst/>
          </a:prstGeom>
          <a:noFill/>
          <a:ln>
            <a:noFill/>
          </a:ln>
        </p:spPr>
        <p:txBody>
          <a:bodyPr spcFirstLastPara="1" wrap="square" lIns="0" tIns="0" rIns="0" bIns="0" anchor="ctr" anchorCtr="0">
            <a:noAutofit/>
          </a:bodyPr>
          <a:lstStyle/>
          <a:p>
            <a:pPr marL="0" marR="0" lvl="0" indent="0" algn="ctr" rtl="0">
              <a:lnSpc>
                <a:spcPct val="85000"/>
              </a:lnSpc>
              <a:spcBef>
                <a:spcPts val="0"/>
              </a:spcBef>
              <a:spcAft>
                <a:spcPts val="0"/>
              </a:spcAft>
              <a:buNone/>
            </a:pPr>
            <a:endParaRPr sz="1600">
              <a:latin typeface="Libre Franklin"/>
              <a:ea typeface="Libre Franklin"/>
              <a:cs typeface="Libre Franklin"/>
              <a:sym typeface="Libre Franklin"/>
            </a:endParaRPr>
          </a:p>
        </p:txBody>
      </p:sp>
      <p:sp>
        <p:nvSpPr>
          <p:cNvPr id="2541" name="Google Shape;2541;p188"/>
          <p:cNvSpPr/>
          <p:nvPr/>
        </p:nvSpPr>
        <p:spPr>
          <a:xfrm>
            <a:off x="1202132" y="6262261"/>
            <a:ext cx="555565" cy="350340"/>
          </a:xfrm>
          <a:custGeom>
            <a:avLst/>
            <a:gdLst/>
            <a:ahLst/>
            <a:cxnLst/>
            <a:rect l="l" t="t" r="r" b="b"/>
            <a:pathLst>
              <a:path w="888" h="560" extrusionOk="0">
                <a:moveTo>
                  <a:pt x="730" y="247"/>
                </a:moveTo>
                <a:cubicBezTo>
                  <a:pt x="725" y="247"/>
                  <a:pt x="721" y="247"/>
                  <a:pt x="716" y="248"/>
                </a:cubicBezTo>
                <a:cubicBezTo>
                  <a:pt x="699" y="136"/>
                  <a:pt x="616" y="49"/>
                  <a:pt x="502" y="25"/>
                </a:cubicBezTo>
                <a:cubicBezTo>
                  <a:pt x="386" y="0"/>
                  <a:pt x="272" y="49"/>
                  <a:pt x="210" y="149"/>
                </a:cubicBezTo>
                <a:cubicBezTo>
                  <a:pt x="154" y="149"/>
                  <a:pt x="103" y="169"/>
                  <a:pt x="63" y="207"/>
                </a:cubicBezTo>
                <a:cubicBezTo>
                  <a:pt x="23" y="246"/>
                  <a:pt x="0" y="298"/>
                  <a:pt x="0" y="354"/>
                </a:cubicBezTo>
                <a:cubicBezTo>
                  <a:pt x="0" y="462"/>
                  <a:pt x="83" y="550"/>
                  <a:pt x="191" y="559"/>
                </a:cubicBezTo>
                <a:cubicBezTo>
                  <a:pt x="546" y="560"/>
                  <a:pt x="546" y="560"/>
                  <a:pt x="546" y="560"/>
                </a:cubicBezTo>
                <a:cubicBezTo>
                  <a:pt x="730" y="560"/>
                  <a:pt x="730" y="560"/>
                  <a:pt x="730" y="560"/>
                </a:cubicBezTo>
                <a:cubicBezTo>
                  <a:pt x="817" y="560"/>
                  <a:pt x="888" y="490"/>
                  <a:pt x="888" y="404"/>
                </a:cubicBezTo>
                <a:cubicBezTo>
                  <a:pt x="888" y="317"/>
                  <a:pt x="817" y="247"/>
                  <a:pt x="730" y="247"/>
                </a:cubicBezTo>
                <a:close/>
                <a:moveTo>
                  <a:pt x="730" y="528"/>
                </a:moveTo>
                <a:cubicBezTo>
                  <a:pt x="546" y="528"/>
                  <a:pt x="546" y="528"/>
                  <a:pt x="546" y="528"/>
                </a:cubicBezTo>
                <a:cubicBezTo>
                  <a:pt x="191" y="527"/>
                  <a:pt x="191" y="527"/>
                  <a:pt x="191" y="527"/>
                </a:cubicBezTo>
                <a:cubicBezTo>
                  <a:pt x="102" y="520"/>
                  <a:pt x="32" y="445"/>
                  <a:pt x="32" y="354"/>
                </a:cubicBezTo>
                <a:cubicBezTo>
                  <a:pt x="32" y="307"/>
                  <a:pt x="51" y="263"/>
                  <a:pt x="85" y="230"/>
                </a:cubicBezTo>
                <a:cubicBezTo>
                  <a:pt x="119" y="198"/>
                  <a:pt x="162" y="181"/>
                  <a:pt x="210" y="181"/>
                </a:cubicBezTo>
                <a:cubicBezTo>
                  <a:pt x="228" y="181"/>
                  <a:pt x="228" y="181"/>
                  <a:pt x="228" y="181"/>
                </a:cubicBezTo>
                <a:cubicBezTo>
                  <a:pt x="237" y="165"/>
                  <a:pt x="237" y="165"/>
                  <a:pt x="237" y="165"/>
                </a:cubicBezTo>
                <a:cubicBezTo>
                  <a:pt x="282" y="93"/>
                  <a:pt x="358" y="51"/>
                  <a:pt x="442" y="51"/>
                </a:cubicBezTo>
                <a:cubicBezTo>
                  <a:pt x="460" y="51"/>
                  <a:pt x="478" y="52"/>
                  <a:pt x="496" y="56"/>
                </a:cubicBezTo>
                <a:cubicBezTo>
                  <a:pt x="597" y="78"/>
                  <a:pt x="669" y="153"/>
                  <a:pt x="684" y="253"/>
                </a:cubicBezTo>
                <a:cubicBezTo>
                  <a:pt x="689" y="283"/>
                  <a:pt x="689" y="283"/>
                  <a:pt x="689" y="283"/>
                </a:cubicBezTo>
                <a:cubicBezTo>
                  <a:pt x="719" y="280"/>
                  <a:pt x="719" y="280"/>
                  <a:pt x="719" y="280"/>
                </a:cubicBezTo>
                <a:cubicBezTo>
                  <a:pt x="723" y="279"/>
                  <a:pt x="726" y="279"/>
                  <a:pt x="730" y="279"/>
                </a:cubicBezTo>
                <a:cubicBezTo>
                  <a:pt x="799" y="279"/>
                  <a:pt x="856" y="335"/>
                  <a:pt x="856" y="404"/>
                </a:cubicBezTo>
                <a:cubicBezTo>
                  <a:pt x="856" y="472"/>
                  <a:pt x="799" y="528"/>
                  <a:pt x="730" y="528"/>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542" name="Google Shape;2542;p188"/>
          <p:cNvSpPr/>
          <p:nvPr/>
        </p:nvSpPr>
        <p:spPr>
          <a:xfrm>
            <a:off x="2024983" y="844855"/>
            <a:ext cx="472532" cy="472532"/>
          </a:xfrm>
          <a:custGeom>
            <a:avLst/>
            <a:gdLst/>
            <a:ahLst/>
            <a:cxnLst/>
            <a:rect l="l" t="t" r="r" b="b"/>
            <a:pathLst>
              <a:path w="821" h="821" extrusionOk="0">
                <a:moveTo>
                  <a:pt x="729" y="669"/>
                </a:moveTo>
                <a:cubicBezTo>
                  <a:pt x="787" y="598"/>
                  <a:pt x="821" y="508"/>
                  <a:pt x="821" y="411"/>
                </a:cubicBezTo>
                <a:cubicBezTo>
                  <a:pt x="821" y="184"/>
                  <a:pt x="637" y="0"/>
                  <a:pt x="410" y="0"/>
                </a:cubicBezTo>
                <a:cubicBezTo>
                  <a:pt x="184" y="0"/>
                  <a:pt x="0" y="184"/>
                  <a:pt x="0" y="411"/>
                </a:cubicBezTo>
                <a:cubicBezTo>
                  <a:pt x="0" y="637"/>
                  <a:pt x="184" y="821"/>
                  <a:pt x="410" y="821"/>
                </a:cubicBezTo>
                <a:cubicBezTo>
                  <a:pt x="539" y="821"/>
                  <a:pt x="653" y="762"/>
                  <a:pt x="729" y="670"/>
                </a:cubicBezTo>
                <a:cubicBezTo>
                  <a:pt x="729" y="670"/>
                  <a:pt x="729" y="670"/>
                  <a:pt x="729" y="670"/>
                </a:cubicBezTo>
                <a:lnTo>
                  <a:pt x="729" y="669"/>
                </a:lnTo>
                <a:close/>
                <a:moveTo>
                  <a:pt x="789" y="411"/>
                </a:moveTo>
                <a:cubicBezTo>
                  <a:pt x="789" y="495"/>
                  <a:pt x="761" y="574"/>
                  <a:pt x="714" y="637"/>
                </a:cubicBezTo>
                <a:cubicBezTo>
                  <a:pt x="669" y="635"/>
                  <a:pt x="624" y="629"/>
                  <a:pt x="580" y="622"/>
                </a:cubicBezTo>
                <a:cubicBezTo>
                  <a:pt x="580" y="621"/>
                  <a:pt x="580" y="620"/>
                  <a:pt x="580" y="619"/>
                </a:cubicBezTo>
                <a:cubicBezTo>
                  <a:pt x="580" y="574"/>
                  <a:pt x="544" y="537"/>
                  <a:pt x="499" y="537"/>
                </a:cubicBezTo>
                <a:cubicBezTo>
                  <a:pt x="493" y="537"/>
                  <a:pt x="487" y="538"/>
                  <a:pt x="482" y="539"/>
                </a:cubicBezTo>
                <a:cubicBezTo>
                  <a:pt x="456" y="471"/>
                  <a:pt x="436" y="401"/>
                  <a:pt x="424" y="329"/>
                </a:cubicBezTo>
                <a:cubicBezTo>
                  <a:pt x="437" y="326"/>
                  <a:pt x="449" y="319"/>
                  <a:pt x="459" y="309"/>
                </a:cubicBezTo>
                <a:cubicBezTo>
                  <a:pt x="474" y="293"/>
                  <a:pt x="483" y="273"/>
                  <a:pt x="483" y="251"/>
                </a:cubicBezTo>
                <a:cubicBezTo>
                  <a:pt x="483" y="236"/>
                  <a:pt x="479" y="223"/>
                  <a:pt x="472" y="211"/>
                </a:cubicBezTo>
                <a:cubicBezTo>
                  <a:pt x="525" y="172"/>
                  <a:pt x="581" y="138"/>
                  <a:pt x="639" y="109"/>
                </a:cubicBezTo>
                <a:cubicBezTo>
                  <a:pt x="730" y="178"/>
                  <a:pt x="789" y="288"/>
                  <a:pt x="789" y="411"/>
                </a:cubicBezTo>
                <a:close/>
                <a:moveTo>
                  <a:pt x="534" y="654"/>
                </a:moveTo>
                <a:cubicBezTo>
                  <a:pt x="525" y="664"/>
                  <a:pt x="512" y="669"/>
                  <a:pt x="499" y="669"/>
                </a:cubicBezTo>
                <a:cubicBezTo>
                  <a:pt x="471" y="669"/>
                  <a:pt x="449" y="647"/>
                  <a:pt x="449" y="619"/>
                </a:cubicBezTo>
                <a:cubicBezTo>
                  <a:pt x="449" y="606"/>
                  <a:pt x="454" y="593"/>
                  <a:pt x="464" y="584"/>
                </a:cubicBezTo>
                <a:cubicBezTo>
                  <a:pt x="473" y="575"/>
                  <a:pt x="485" y="569"/>
                  <a:pt x="499" y="569"/>
                </a:cubicBezTo>
                <a:cubicBezTo>
                  <a:pt x="526" y="569"/>
                  <a:pt x="548" y="592"/>
                  <a:pt x="548" y="619"/>
                </a:cubicBezTo>
                <a:cubicBezTo>
                  <a:pt x="548" y="632"/>
                  <a:pt x="543" y="645"/>
                  <a:pt x="534" y="654"/>
                </a:cubicBezTo>
                <a:close/>
                <a:moveTo>
                  <a:pt x="426" y="583"/>
                </a:moveTo>
                <a:cubicBezTo>
                  <a:pt x="373" y="565"/>
                  <a:pt x="322" y="544"/>
                  <a:pt x="273" y="519"/>
                </a:cubicBezTo>
                <a:cubicBezTo>
                  <a:pt x="275" y="511"/>
                  <a:pt x="276" y="503"/>
                  <a:pt x="276" y="495"/>
                </a:cubicBezTo>
                <a:cubicBezTo>
                  <a:pt x="276" y="495"/>
                  <a:pt x="276" y="495"/>
                  <a:pt x="276" y="495"/>
                </a:cubicBezTo>
                <a:cubicBezTo>
                  <a:pt x="276" y="469"/>
                  <a:pt x="264" y="447"/>
                  <a:pt x="246" y="432"/>
                </a:cubicBezTo>
                <a:cubicBezTo>
                  <a:pt x="278" y="390"/>
                  <a:pt x="312" y="351"/>
                  <a:pt x="350" y="314"/>
                </a:cubicBezTo>
                <a:cubicBezTo>
                  <a:pt x="362" y="324"/>
                  <a:pt x="376" y="330"/>
                  <a:pt x="392" y="332"/>
                </a:cubicBezTo>
                <a:cubicBezTo>
                  <a:pt x="405" y="407"/>
                  <a:pt x="425" y="481"/>
                  <a:pt x="452" y="552"/>
                </a:cubicBezTo>
                <a:cubicBezTo>
                  <a:pt x="448" y="555"/>
                  <a:pt x="444" y="558"/>
                  <a:pt x="441" y="561"/>
                </a:cubicBezTo>
                <a:cubicBezTo>
                  <a:pt x="435" y="568"/>
                  <a:pt x="429" y="575"/>
                  <a:pt x="426" y="583"/>
                </a:cubicBezTo>
                <a:close/>
                <a:moveTo>
                  <a:pt x="145" y="495"/>
                </a:moveTo>
                <a:cubicBezTo>
                  <a:pt x="145" y="482"/>
                  <a:pt x="150" y="469"/>
                  <a:pt x="159" y="460"/>
                </a:cubicBezTo>
                <a:cubicBezTo>
                  <a:pt x="169" y="451"/>
                  <a:pt x="181" y="445"/>
                  <a:pt x="194" y="445"/>
                </a:cubicBezTo>
                <a:cubicBezTo>
                  <a:pt x="222" y="445"/>
                  <a:pt x="244" y="468"/>
                  <a:pt x="244" y="495"/>
                </a:cubicBezTo>
                <a:cubicBezTo>
                  <a:pt x="244" y="508"/>
                  <a:pt x="239" y="521"/>
                  <a:pt x="230" y="530"/>
                </a:cubicBezTo>
                <a:cubicBezTo>
                  <a:pt x="220" y="540"/>
                  <a:pt x="208" y="545"/>
                  <a:pt x="194" y="545"/>
                </a:cubicBezTo>
                <a:cubicBezTo>
                  <a:pt x="167" y="545"/>
                  <a:pt x="145" y="523"/>
                  <a:pt x="145" y="495"/>
                </a:cubicBezTo>
                <a:close/>
                <a:moveTo>
                  <a:pt x="451" y="186"/>
                </a:moveTo>
                <a:cubicBezTo>
                  <a:pt x="439" y="177"/>
                  <a:pt x="424" y="171"/>
                  <a:pt x="408" y="169"/>
                </a:cubicBezTo>
                <a:cubicBezTo>
                  <a:pt x="408" y="159"/>
                  <a:pt x="408" y="149"/>
                  <a:pt x="408" y="138"/>
                </a:cubicBezTo>
                <a:cubicBezTo>
                  <a:pt x="408" y="103"/>
                  <a:pt x="409" y="67"/>
                  <a:pt x="413" y="32"/>
                </a:cubicBezTo>
                <a:cubicBezTo>
                  <a:pt x="485" y="32"/>
                  <a:pt x="552" y="53"/>
                  <a:pt x="609" y="89"/>
                </a:cubicBezTo>
                <a:cubicBezTo>
                  <a:pt x="554" y="117"/>
                  <a:pt x="501" y="150"/>
                  <a:pt x="451" y="186"/>
                </a:cubicBezTo>
                <a:close/>
                <a:moveTo>
                  <a:pt x="401" y="201"/>
                </a:moveTo>
                <a:cubicBezTo>
                  <a:pt x="428" y="201"/>
                  <a:pt x="451" y="223"/>
                  <a:pt x="451" y="251"/>
                </a:cubicBezTo>
                <a:cubicBezTo>
                  <a:pt x="451" y="264"/>
                  <a:pt x="446" y="277"/>
                  <a:pt x="436" y="286"/>
                </a:cubicBezTo>
                <a:cubicBezTo>
                  <a:pt x="427" y="295"/>
                  <a:pt x="414" y="301"/>
                  <a:pt x="401" y="301"/>
                </a:cubicBezTo>
                <a:cubicBezTo>
                  <a:pt x="374" y="301"/>
                  <a:pt x="351" y="278"/>
                  <a:pt x="351" y="251"/>
                </a:cubicBezTo>
                <a:cubicBezTo>
                  <a:pt x="351" y="238"/>
                  <a:pt x="356" y="225"/>
                  <a:pt x="366" y="216"/>
                </a:cubicBezTo>
                <a:cubicBezTo>
                  <a:pt x="375" y="206"/>
                  <a:pt x="388" y="201"/>
                  <a:pt x="401" y="201"/>
                </a:cubicBezTo>
                <a:close/>
                <a:moveTo>
                  <a:pt x="380" y="33"/>
                </a:moveTo>
                <a:cubicBezTo>
                  <a:pt x="377" y="68"/>
                  <a:pt x="376" y="103"/>
                  <a:pt x="376" y="138"/>
                </a:cubicBezTo>
                <a:cubicBezTo>
                  <a:pt x="376" y="150"/>
                  <a:pt x="376" y="161"/>
                  <a:pt x="376" y="173"/>
                </a:cubicBezTo>
                <a:cubicBezTo>
                  <a:pt x="364" y="177"/>
                  <a:pt x="353" y="184"/>
                  <a:pt x="343" y="193"/>
                </a:cubicBezTo>
                <a:cubicBezTo>
                  <a:pt x="328" y="208"/>
                  <a:pt x="319" y="229"/>
                  <a:pt x="319" y="251"/>
                </a:cubicBezTo>
                <a:cubicBezTo>
                  <a:pt x="319" y="265"/>
                  <a:pt x="323" y="278"/>
                  <a:pt x="329" y="290"/>
                </a:cubicBezTo>
                <a:cubicBezTo>
                  <a:pt x="289" y="329"/>
                  <a:pt x="251" y="372"/>
                  <a:pt x="217" y="417"/>
                </a:cubicBezTo>
                <a:cubicBezTo>
                  <a:pt x="210" y="415"/>
                  <a:pt x="202" y="413"/>
                  <a:pt x="194" y="413"/>
                </a:cubicBezTo>
                <a:cubicBezTo>
                  <a:pt x="173" y="413"/>
                  <a:pt x="152" y="422"/>
                  <a:pt x="137" y="437"/>
                </a:cubicBezTo>
                <a:cubicBezTo>
                  <a:pt x="136" y="437"/>
                  <a:pt x="136" y="438"/>
                  <a:pt x="136" y="438"/>
                </a:cubicBezTo>
                <a:cubicBezTo>
                  <a:pt x="101" y="413"/>
                  <a:pt x="67" y="387"/>
                  <a:pt x="35" y="359"/>
                </a:cubicBezTo>
                <a:cubicBezTo>
                  <a:pt x="60" y="184"/>
                  <a:pt x="203" y="47"/>
                  <a:pt x="380" y="33"/>
                </a:cubicBezTo>
                <a:close/>
                <a:moveTo>
                  <a:pt x="32" y="398"/>
                </a:moveTo>
                <a:cubicBezTo>
                  <a:pt x="60" y="421"/>
                  <a:pt x="89" y="444"/>
                  <a:pt x="119" y="464"/>
                </a:cubicBezTo>
                <a:cubicBezTo>
                  <a:pt x="115" y="474"/>
                  <a:pt x="113" y="484"/>
                  <a:pt x="113" y="495"/>
                </a:cubicBezTo>
                <a:cubicBezTo>
                  <a:pt x="113" y="515"/>
                  <a:pt x="119" y="533"/>
                  <a:pt x="131" y="547"/>
                </a:cubicBezTo>
                <a:cubicBezTo>
                  <a:pt x="118" y="570"/>
                  <a:pt x="105" y="594"/>
                  <a:pt x="94" y="618"/>
                </a:cubicBezTo>
                <a:cubicBezTo>
                  <a:pt x="55" y="558"/>
                  <a:pt x="32" y="487"/>
                  <a:pt x="32" y="411"/>
                </a:cubicBezTo>
                <a:cubicBezTo>
                  <a:pt x="32" y="406"/>
                  <a:pt x="32" y="402"/>
                  <a:pt x="32" y="398"/>
                </a:cubicBezTo>
                <a:close/>
                <a:moveTo>
                  <a:pt x="115" y="647"/>
                </a:moveTo>
                <a:cubicBezTo>
                  <a:pt x="128" y="620"/>
                  <a:pt x="141" y="593"/>
                  <a:pt x="156" y="567"/>
                </a:cubicBezTo>
                <a:cubicBezTo>
                  <a:pt x="167" y="573"/>
                  <a:pt x="180" y="577"/>
                  <a:pt x="194" y="577"/>
                </a:cubicBezTo>
                <a:cubicBezTo>
                  <a:pt x="216" y="577"/>
                  <a:pt x="237" y="568"/>
                  <a:pt x="252" y="553"/>
                </a:cubicBezTo>
                <a:cubicBezTo>
                  <a:pt x="254" y="551"/>
                  <a:pt x="256" y="549"/>
                  <a:pt x="257" y="547"/>
                </a:cubicBezTo>
                <a:cubicBezTo>
                  <a:pt x="309" y="573"/>
                  <a:pt x="362" y="596"/>
                  <a:pt x="417" y="614"/>
                </a:cubicBezTo>
                <a:cubicBezTo>
                  <a:pt x="417" y="615"/>
                  <a:pt x="417" y="617"/>
                  <a:pt x="417" y="619"/>
                </a:cubicBezTo>
                <a:cubicBezTo>
                  <a:pt x="417" y="664"/>
                  <a:pt x="454" y="701"/>
                  <a:pt x="499" y="701"/>
                </a:cubicBezTo>
                <a:cubicBezTo>
                  <a:pt x="506" y="701"/>
                  <a:pt x="513" y="700"/>
                  <a:pt x="521" y="698"/>
                </a:cubicBezTo>
                <a:cubicBezTo>
                  <a:pt x="532" y="719"/>
                  <a:pt x="544" y="739"/>
                  <a:pt x="557" y="759"/>
                </a:cubicBezTo>
                <a:cubicBezTo>
                  <a:pt x="512" y="779"/>
                  <a:pt x="462" y="789"/>
                  <a:pt x="410" y="789"/>
                </a:cubicBezTo>
                <a:cubicBezTo>
                  <a:pt x="291" y="789"/>
                  <a:pt x="185" y="734"/>
                  <a:pt x="115" y="647"/>
                </a:cubicBezTo>
                <a:close/>
                <a:moveTo>
                  <a:pt x="586" y="746"/>
                </a:moveTo>
                <a:cubicBezTo>
                  <a:pt x="573" y="725"/>
                  <a:pt x="561" y="705"/>
                  <a:pt x="549" y="683"/>
                </a:cubicBezTo>
                <a:cubicBezTo>
                  <a:pt x="552" y="681"/>
                  <a:pt x="554" y="679"/>
                  <a:pt x="557" y="677"/>
                </a:cubicBezTo>
                <a:cubicBezTo>
                  <a:pt x="564" y="670"/>
                  <a:pt x="569" y="662"/>
                  <a:pt x="573" y="653"/>
                </a:cubicBezTo>
                <a:cubicBezTo>
                  <a:pt x="611" y="660"/>
                  <a:pt x="650" y="664"/>
                  <a:pt x="688" y="667"/>
                </a:cubicBezTo>
                <a:cubicBezTo>
                  <a:pt x="659" y="699"/>
                  <a:pt x="625" y="725"/>
                  <a:pt x="586" y="746"/>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grpSp>
        <p:nvGrpSpPr>
          <p:cNvPr id="2543" name="Google Shape;2543;p188"/>
          <p:cNvGrpSpPr/>
          <p:nvPr/>
        </p:nvGrpSpPr>
        <p:grpSpPr>
          <a:xfrm>
            <a:off x="-299041" y="4770415"/>
            <a:ext cx="362321" cy="435265"/>
            <a:chOff x="9295503" y="621734"/>
            <a:chExt cx="247470" cy="297293"/>
          </a:xfrm>
        </p:grpSpPr>
        <p:sp>
          <p:nvSpPr>
            <p:cNvPr id="2544" name="Google Shape;2544;p188"/>
            <p:cNvSpPr/>
            <p:nvPr/>
          </p:nvSpPr>
          <p:spPr>
            <a:xfrm>
              <a:off x="9349437" y="748839"/>
              <a:ext cx="139603" cy="139768"/>
            </a:xfrm>
            <a:custGeom>
              <a:avLst/>
              <a:gdLst/>
              <a:ahLst/>
              <a:cxnLst/>
              <a:rect l="l" t="t" r="r" b="b"/>
              <a:pathLst>
                <a:path w="359" h="360" extrusionOk="0">
                  <a:moveTo>
                    <a:pt x="180" y="0"/>
                  </a:moveTo>
                  <a:cubicBezTo>
                    <a:pt x="80" y="0"/>
                    <a:pt x="0" y="81"/>
                    <a:pt x="0" y="180"/>
                  </a:cubicBezTo>
                  <a:cubicBezTo>
                    <a:pt x="0" y="279"/>
                    <a:pt x="80" y="360"/>
                    <a:pt x="180" y="360"/>
                  </a:cubicBezTo>
                  <a:cubicBezTo>
                    <a:pt x="279" y="360"/>
                    <a:pt x="359" y="279"/>
                    <a:pt x="359" y="180"/>
                  </a:cubicBezTo>
                  <a:cubicBezTo>
                    <a:pt x="359" y="81"/>
                    <a:pt x="279" y="0"/>
                    <a:pt x="180" y="0"/>
                  </a:cubicBezTo>
                  <a:close/>
                  <a:moveTo>
                    <a:pt x="180" y="328"/>
                  </a:moveTo>
                  <a:cubicBezTo>
                    <a:pt x="98" y="328"/>
                    <a:pt x="32" y="262"/>
                    <a:pt x="32" y="180"/>
                  </a:cubicBezTo>
                  <a:cubicBezTo>
                    <a:pt x="32" y="99"/>
                    <a:pt x="98" y="32"/>
                    <a:pt x="180" y="32"/>
                  </a:cubicBezTo>
                  <a:cubicBezTo>
                    <a:pt x="261" y="32"/>
                    <a:pt x="327" y="99"/>
                    <a:pt x="327" y="180"/>
                  </a:cubicBezTo>
                  <a:cubicBezTo>
                    <a:pt x="327" y="262"/>
                    <a:pt x="261" y="328"/>
                    <a:pt x="180" y="328"/>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545" name="Google Shape;2545;p188"/>
            <p:cNvSpPr/>
            <p:nvPr/>
          </p:nvSpPr>
          <p:spPr>
            <a:xfrm>
              <a:off x="9295503" y="621734"/>
              <a:ext cx="247470" cy="297293"/>
            </a:xfrm>
            <a:custGeom>
              <a:avLst/>
              <a:gdLst/>
              <a:ahLst/>
              <a:cxnLst/>
              <a:rect l="l" t="t" r="r" b="b"/>
              <a:pathLst>
                <a:path w="637" h="765" extrusionOk="0">
                  <a:moveTo>
                    <a:pt x="589" y="252"/>
                  </a:moveTo>
                  <a:cubicBezTo>
                    <a:pt x="499" y="252"/>
                    <a:pt x="499" y="252"/>
                    <a:pt x="499" y="252"/>
                  </a:cubicBezTo>
                  <a:cubicBezTo>
                    <a:pt x="499" y="180"/>
                    <a:pt x="499" y="180"/>
                    <a:pt x="499" y="180"/>
                  </a:cubicBezTo>
                  <a:cubicBezTo>
                    <a:pt x="499" y="81"/>
                    <a:pt x="418" y="0"/>
                    <a:pt x="319" y="0"/>
                  </a:cubicBezTo>
                  <a:cubicBezTo>
                    <a:pt x="219" y="0"/>
                    <a:pt x="139" y="81"/>
                    <a:pt x="139" y="180"/>
                  </a:cubicBezTo>
                  <a:cubicBezTo>
                    <a:pt x="139" y="252"/>
                    <a:pt x="139" y="252"/>
                    <a:pt x="139" y="252"/>
                  </a:cubicBezTo>
                  <a:cubicBezTo>
                    <a:pt x="48" y="252"/>
                    <a:pt x="48" y="252"/>
                    <a:pt x="48" y="252"/>
                  </a:cubicBezTo>
                  <a:cubicBezTo>
                    <a:pt x="22" y="252"/>
                    <a:pt x="0" y="273"/>
                    <a:pt x="0" y="300"/>
                  </a:cubicBezTo>
                  <a:cubicBezTo>
                    <a:pt x="0" y="717"/>
                    <a:pt x="0" y="717"/>
                    <a:pt x="0" y="717"/>
                  </a:cubicBezTo>
                  <a:cubicBezTo>
                    <a:pt x="0" y="744"/>
                    <a:pt x="22" y="765"/>
                    <a:pt x="48" y="765"/>
                  </a:cubicBezTo>
                  <a:cubicBezTo>
                    <a:pt x="589" y="765"/>
                    <a:pt x="589" y="765"/>
                    <a:pt x="589" y="765"/>
                  </a:cubicBezTo>
                  <a:cubicBezTo>
                    <a:pt x="615" y="765"/>
                    <a:pt x="637" y="744"/>
                    <a:pt x="637" y="717"/>
                  </a:cubicBezTo>
                  <a:cubicBezTo>
                    <a:pt x="637" y="300"/>
                    <a:pt x="637" y="300"/>
                    <a:pt x="637" y="300"/>
                  </a:cubicBezTo>
                  <a:cubicBezTo>
                    <a:pt x="637" y="273"/>
                    <a:pt x="615" y="252"/>
                    <a:pt x="589" y="252"/>
                  </a:cubicBezTo>
                  <a:close/>
                  <a:moveTo>
                    <a:pt x="171" y="180"/>
                  </a:moveTo>
                  <a:cubicBezTo>
                    <a:pt x="171" y="98"/>
                    <a:pt x="237" y="32"/>
                    <a:pt x="319" y="32"/>
                  </a:cubicBezTo>
                  <a:cubicBezTo>
                    <a:pt x="400" y="32"/>
                    <a:pt x="467" y="98"/>
                    <a:pt x="467" y="180"/>
                  </a:cubicBezTo>
                  <a:cubicBezTo>
                    <a:pt x="467" y="252"/>
                    <a:pt x="467" y="252"/>
                    <a:pt x="467" y="252"/>
                  </a:cubicBezTo>
                  <a:cubicBezTo>
                    <a:pt x="171" y="252"/>
                    <a:pt x="171" y="252"/>
                    <a:pt x="171" y="252"/>
                  </a:cubicBezTo>
                  <a:lnTo>
                    <a:pt x="171" y="180"/>
                  </a:lnTo>
                  <a:close/>
                  <a:moveTo>
                    <a:pt x="605" y="717"/>
                  </a:moveTo>
                  <a:cubicBezTo>
                    <a:pt x="605" y="726"/>
                    <a:pt x="598" y="733"/>
                    <a:pt x="589" y="733"/>
                  </a:cubicBezTo>
                  <a:cubicBezTo>
                    <a:pt x="48" y="733"/>
                    <a:pt x="48" y="733"/>
                    <a:pt x="48" y="733"/>
                  </a:cubicBezTo>
                  <a:cubicBezTo>
                    <a:pt x="39" y="733"/>
                    <a:pt x="32" y="726"/>
                    <a:pt x="32" y="717"/>
                  </a:cubicBezTo>
                  <a:cubicBezTo>
                    <a:pt x="32" y="300"/>
                    <a:pt x="32" y="300"/>
                    <a:pt x="32" y="300"/>
                  </a:cubicBezTo>
                  <a:cubicBezTo>
                    <a:pt x="32" y="291"/>
                    <a:pt x="39" y="284"/>
                    <a:pt x="48" y="284"/>
                  </a:cubicBezTo>
                  <a:cubicBezTo>
                    <a:pt x="589" y="284"/>
                    <a:pt x="589" y="284"/>
                    <a:pt x="589" y="284"/>
                  </a:cubicBezTo>
                  <a:cubicBezTo>
                    <a:pt x="598" y="284"/>
                    <a:pt x="605" y="291"/>
                    <a:pt x="605" y="300"/>
                  </a:cubicBezTo>
                  <a:lnTo>
                    <a:pt x="605" y="717"/>
                  </a:ln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546" name="Google Shape;2546;p188"/>
            <p:cNvSpPr/>
            <p:nvPr/>
          </p:nvSpPr>
          <p:spPr>
            <a:xfrm>
              <a:off x="9394984" y="779588"/>
              <a:ext cx="48508" cy="79092"/>
            </a:xfrm>
            <a:custGeom>
              <a:avLst/>
              <a:gdLst/>
              <a:ahLst/>
              <a:cxnLst/>
              <a:rect l="l" t="t" r="r" b="b"/>
              <a:pathLst>
                <a:path w="125" h="204" extrusionOk="0">
                  <a:moveTo>
                    <a:pt x="63" y="0"/>
                  </a:moveTo>
                  <a:cubicBezTo>
                    <a:pt x="28" y="0"/>
                    <a:pt x="0" y="28"/>
                    <a:pt x="0" y="62"/>
                  </a:cubicBezTo>
                  <a:cubicBezTo>
                    <a:pt x="0" y="91"/>
                    <a:pt x="20" y="115"/>
                    <a:pt x="47" y="122"/>
                  </a:cubicBezTo>
                  <a:cubicBezTo>
                    <a:pt x="47" y="188"/>
                    <a:pt x="47" y="188"/>
                    <a:pt x="47" y="188"/>
                  </a:cubicBezTo>
                  <a:cubicBezTo>
                    <a:pt x="47" y="197"/>
                    <a:pt x="54" y="204"/>
                    <a:pt x="63" y="204"/>
                  </a:cubicBezTo>
                  <a:cubicBezTo>
                    <a:pt x="71" y="204"/>
                    <a:pt x="79" y="197"/>
                    <a:pt x="79" y="188"/>
                  </a:cubicBezTo>
                  <a:cubicBezTo>
                    <a:pt x="79" y="122"/>
                    <a:pt x="79" y="122"/>
                    <a:pt x="79" y="122"/>
                  </a:cubicBezTo>
                  <a:cubicBezTo>
                    <a:pt x="105" y="115"/>
                    <a:pt x="125" y="91"/>
                    <a:pt x="125" y="62"/>
                  </a:cubicBezTo>
                  <a:cubicBezTo>
                    <a:pt x="125" y="28"/>
                    <a:pt x="97" y="0"/>
                    <a:pt x="63" y="0"/>
                  </a:cubicBezTo>
                  <a:close/>
                  <a:moveTo>
                    <a:pt x="63" y="92"/>
                  </a:moveTo>
                  <a:cubicBezTo>
                    <a:pt x="46" y="92"/>
                    <a:pt x="32" y="79"/>
                    <a:pt x="32" y="62"/>
                  </a:cubicBezTo>
                  <a:cubicBezTo>
                    <a:pt x="32" y="46"/>
                    <a:pt x="46" y="32"/>
                    <a:pt x="63" y="32"/>
                  </a:cubicBezTo>
                  <a:cubicBezTo>
                    <a:pt x="79" y="32"/>
                    <a:pt x="93" y="46"/>
                    <a:pt x="93" y="62"/>
                  </a:cubicBezTo>
                  <a:cubicBezTo>
                    <a:pt x="93" y="79"/>
                    <a:pt x="79" y="92"/>
                    <a:pt x="63" y="92"/>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grpSp>
      <p:grpSp>
        <p:nvGrpSpPr>
          <p:cNvPr id="2547" name="Google Shape;2547;p188"/>
          <p:cNvGrpSpPr/>
          <p:nvPr/>
        </p:nvGrpSpPr>
        <p:grpSpPr>
          <a:xfrm>
            <a:off x="-253508" y="2319383"/>
            <a:ext cx="450871" cy="450872"/>
            <a:chOff x="7096980" y="1457522"/>
            <a:chExt cx="306218" cy="306218"/>
          </a:xfrm>
        </p:grpSpPr>
        <p:sp>
          <p:nvSpPr>
            <p:cNvPr id="2548" name="Google Shape;2548;p188"/>
            <p:cNvSpPr/>
            <p:nvPr/>
          </p:nvSpPr>
          <p:spPr>
            <a:xfrm>
              <a:off x="7096980" y="1457522"/>
              <a:ext cx="306218" cy="306218"/>
            </a:xfrm>
            <a:custGeom>
              <a:avLst/>
              <a:gdLst/>
              <a:ahLst/>
              <a:cxnLst/>
              <a:rect l="l" t="t" r="r" b="b"/>
              <a:pathLst>
                <a:path w="2860" h="2860" extrusionOk="0">
                  <a:moveTo>
                    <a:pt x="2748" y="873"/>
                  </a:moveTo>
                  <a:cubicBezTo>
                    <a:pt x="2676" y="703"/>
                    <a:pt x="2572" y="550"/>
                    <a:pt x="2441" y="419"/>
                  </a:cubicBezTo>
                  <a:cubicBezTo>
                    <a:pt x="2310" y="288"/>
                    <a:pt x="2157" y="184"/>
                    <a:pt x="1987" y="112"/>
                  </a:cubicBezTo>
                  <a:cubicBezTo>
                    <a:pt x="1810" y="38"/>
                    <a:pt x="1623" y="0"/>
                    <a:pt x="1430" y="0"/>
                  </a:cubicBezTo>
                  <a:cubicBezTo>
                    <a:pt x="1237" y="0"/>
                    <a:pt x="1050" y="38"/>
                    <a:pt x="873" y="112"/>
                  </a:cubicBezTo>
                  <a:cubicBezTo>
                    <a:pt x="703" y="184"/>
                    <a:pt x="550" y="288"/>
                    <a:pt x="419" y="419"/>
                  </a:cubicBezTo>
                  <a:cubicBezTo>
                    <a:pt x="287" y="550"/>
                    <a:pt x="184" y="703"/>
                    <a:pt x="112" y="873"/>
                  </a:cubicBezTo>
                  <a:cubicBezTo>
                    <a:pt x="38" y="1050"/>
                    <a:pt x="0" y="1237"/>
                    <a:pt x="0" y="1430"/>
                  </a:cubicBezTo>
                  <a:cubicBezTo>
                    <a:pt x="0" y="1623"/>
                    <a:pt x="38" y="1810"/>
                    <a:pt x="112" y="1987"/>
                  </a:cubicBezTo>
                  <a:cubicBezTo>
                    <a:pt x="184" y="2157"/>
                    <a:pt x="287" y="2310"/>
                    <a:pt x="419" y="2441"/>
                  </a:cubicBezTo>
                  <a:cubicBezTo>
                    <a:pt x="550" y="2572"/>
                    <a:pt x="703" y="2676"/>
                    <a:pt x="873" y="2748"/>
                  </a:cubicBezTo>
                  <a:cubicBezTo>
                    <a:pt x="1050" y="2822"/>
                    <a:pt x="1237" y="2860"/>
                    <a:pt x="1430" y="2860"/>
                  </a:cubicBezTo>
                  <a:cubicBezTo>
                    <a:pt x="1623" y="2860"/>
                    <a:pt x="1810" y="2822"/>
                    <a:pt x="1987" y="2748"/>
                  </a:cubicBezTo>
                  <a:cubicBezTo>
                    <a:pt x="2157" y="2676"/>
                    <a:pt x="2310" y="2572"/>
                    <a:pt x="2441" y="2441"/>
                  </a:cubicBezTo>
                  <a:cubicBezTo>
                    <a:pt x="2572" y="2310"/>
                    <a:pt x="2676" y="2157"/>
                    <a:pt x="2748" y="1987"/>
                  </a:cubicBezTo>
                  <a:cubicBezTo>
                    <a:pt x="2822" y="1810"/>
                    <a:pt x="2860" y="1623"/>
                    <a:pt x="2860" y="1430"/>
                  </a:cubicBezTo>
                  <a:cubicBezTo>
                    <a:pt x="2860" y="1237"/>
                    <a:pt x="2822" y="1050"/>
                    <a:pt x="2748" y="873"/>
                  </a:cubicBezTo>
                  <a:close/>
                  <a:moveTo>
                    <a:pt x="910" y="714"/>
                  </a:moveTo>
                  <a:cubicBezTo>
                    <a:pt x="1200" y="1004"/>
                    <a:pt x="1200" y="1004"/>
                    <a:pt x="1200" y="1004"/>
                  </a:cubicBezTo>
                  <a:cubicBezTo>
                    <a:pt x="1219" y="1024"/>
                    <a:pt x="1251" y="1024"/>
                    <a:pt x="1270" y="1004"/>
                  </a:cubicBezTo>
                  <a:cubicBezTo>
                    <a:pt x="1371" y="903"/>
                    <a:pt x="1371" y="903"/>
                    <a:pt x="1371" y="903"/>
                  </a:cubicBezTo>
                  <a:cubicBezTo>
                    <a:pt x="1465" y="997"/>
                    <a:pt x="1465" y="997"/>
                    <a:pt x="1465" y="997"/>
                  </a:cubicBezTo>
                  <a:cubicBezTo>
                    <a:pt x="1465" y="1114"/>
                    <a:pt x="1465" y="1114"/>
                    <a:pt x="1465" y="1114"/>
                  </a:cubicBezTo>
                  <a:cubicBezTo>
                    <a:pt x="1414" y="1114"/>
                    <a:pt x="1414" y="1114"/>
                    <a:pt x="1414" y="1114"/>
                  </a:cubicBezTo>
                  <a:cubicBezTo>
                    <a:pt x="1401" y="1114"/>
                    <a:pt x="1388" y="1119"/>
                    <a:pt x="1379" y="1128"/>
                  </a:cubicBezTo>
                  <a:cubicBezTo>
                    <a:pt x="1207" y="1300"/>
                    <a:pt x="1207" y="1300"/>
                    <a:pt x="1207" y="1300"/>
                  </a:cubicBezTo>
                  <a:cubicBezTo>
                    <a:pt x="1202" y="1305"/>
                    <a:pt x="1198" y="1311"/>
                    <a:pt x="1196" y="1318"/>
                  </a:cubicBezTo>
                  <a:cubicBezTo>
                    <a:pt x="1142" y="1318"/>
                    <a:pt x="1142" y="1318"/>
                    <a:pt x="1142" y="1318"/>
                  </a:cubicBezTo>
                  <a:cubicBezTo>
                    <a:pt x="1129" y="1318"/>
                    <a:pt x="1116" y="1323"/>
                    <a:pt x="1106" y="1333"/>
                  </a:cubicBezTo>
                  <a:cubicBezTo>
                    <a:pt x="935" y="1504"/>
                    <a:pt x="935" y="1504"/>
                    <a:pt x="935" y="1504"/>
                  </a:cubicBezTo>
                  <a:cubicBezTo>
                    <a:pt x="925" y="1514"/>
                    <a:pt x="920" y="1527"/>
                    <a:pt x="920" y="1540"/>
                  </a:cubicBezTo>
                  <a:cubicBezTo>
                    <a:pt x="920" y="1551"/>
                    <a:pt x="920" y="1551"/>
                    <a:pt x="920" y="1551"/>
                  </a:cubicBezTo>
                  <a:cubicBezTo>
                    <a:pt x="760" y="1338"/>
                    <a:pt x="760" y="1338"/>
                    <a:pt x="760" y="1338"/>
                  </a:cubicBezTo>
                  <a:cubicBezTo>
                    <a:pt x="751" y="1325"/>
                    <a:pt x="736" y="1318"/>
                    <a:pt x="720" y="1318"/>
                  </a:cubicBezTo>
                  <a:cubicBezTo>
                    <a:pt x="599" y="1318"/>
                    <a:pt x="599" y="1318"/>
                    <a:pt x="599" y="1318"/>
                  </a:cubicBezTo>
                  <a:cubicBezTo>
                    <a:pt x="596" y="1315"/>
                    <a:pt x="596" y="1315"/>
                    <a:pt x="596" y="1315"/>
                  </a:cubicBezTo>
                  <a:cubicBezTo>
                    <a:pt x="596" y="1202"/>
                    <a:pt x="596" y="1202"/>
                    <a:pt x="596" y="1202"/>
                  </a:cubicBezTo>
                  <a:cubicBezTo>
                    <a:pt x="649" y="1148"/>
                    <a:pt x="649" y="1148"/>
                    <a:pt x="649" y="1148"/>
                  </a:cubicBezTo>
                  <a:cubicBezTo>
                    <a:pt x="659" y="1139"/>
                    <a:pt x="664" y="1126"/>
                    <a:pt x="664" y="1113"/>
                  </a:cubicBezTo>
                  <a:cubicBezTo>
                    <a:pt x="664" y="995"/>
                    <a:pt x="664" y="995"/>
                    <a:pt x="664" y="995"/>
                  </a:cubicBezTo>
                  <a:cubicBezTo>
                    <a:pt x="664" y="981"/>
                    <a:pt x="659" y="969"/>
                    <a:pt x="649" y="959"/>
                  </a:cubicBezTo>
                  <a:cubicBezTo>
                    <a:pt x="596" y="906"/>
                    <a:pt x="596" y="906"/>
                    <a:pt x="596" y="906"/>
                  </a:cubicBezTo>
                  <a:cubicBezTo>
                    <a:pt x="596" y="722"/>
                    <a:pt x="596" y="722"/>
                    <a:pt x="596" y="722"/>
                  </a:cubicBezTo>
                  <a:cubicBezTo>
                    <a:pt x="596" y="709"/>
                    <a:pt x="591" y="696"/>
                    <a:pt x="581" y="687"/>
                  </a:cubicBezTo>
                  <a:cubicBezTo>
                    <a:pt x="448" y="554"/>
                    <a:pt x="448" y="554"/>
                    <a:pt x="448" y="554"/>
                  </a:cubicBezTo>
                  <a:cubicBezTo>
                    <a:pt x="461" y="541"/>
                    <a:pt x="474" y="529"/>
                    <a:pt x="487" y="517"/>
                  </a:cubicBezTo>
                  <a:cubicBezTo>
                    <a:pt x="985" y="517"/>
                    <a:pt x="985" y="517"/>
                    <a:pt x="985" y="517"/>
                  </a:cubicBezTo>
                  <a:cubicBezTo>
                    <a:pt x="988" y="520"/>
                    <a:pt x="988" y="520"/>
                    <a:pt x="988" y="520"/>
                  </a:cubicBezTo>
                  <a:cubicBezTo>
                    <a:pt x="988" y="565"/>
                    <a:pt x="988" y="565"/>
                    <a:pt x="988" y="565"/>
                  </a:cubicBezTo>
                  <a:cubicBezTo>
                    <a:pt x="910" y="644"/>
                    <a:pt x="910" y="644"/>
                    <a:pt x="910" y="644"/>
                  </a:cubicBezTo>
                  <a:cubicBezTo>
                    <a:pt x="890" y="663"/>
                    <a:pt x="890" y="695"/>
                    <a:pt x="910" y="714"/>
                  </a:cubicBezTo>
                  <a:close/>
                  <a:moveTo>
                    <a:pt x="242" y="2028"/>
                  </a:moveTo>
                  <a:cubicBezTo>
                    <a:pt x="310" y="1978"/>
                    <a:pt x="310" y="1978"/>
                    <a:pt x="310" y="1978"/>
                  </a:cubicBezTo>
                  <a:cubicBezTo>
                    <a:pt x="440" y="2048"/>
                    <a:pt x="440" y="2048"/>
                    <a:pt x="440" y="2048"/>
                  </a:cubicBezTo>
                  <a:cubicBezTo>
                    <a:pt x="510" y="2247"/>
                    <a:pt x="510" y="2247"/>
                    <a:pt x="510" y="2247"/>
                  </a:cubicBezTo>
                  <a:cubicBezTo>
                    <a:pt x="471" y="2350"/>
                    <a:pt x="471" y="2350"/>
                    <a:pt x="471" y="2350"/>
                  </a:cubicBezTo>
                  <a:cubicBezTo>
                    <a:pt x="380" y="2255"/>
                    <a:pt x="302" y="2147"/>
                    <a:pt x="242" y="2028"/>
                  </a:cubicBezTo>
                  <a:close/>
                  <a:moveTo>
                    <a:pt x="1430" y="2760"/>
                  </a:moveTo>
                  <a:cubicBezTo>
                    <a:pt x="1092" y="2760"/>
                    <a:pt x="784" y="2634"/>
                    <a:pt x="549" y="2426"/>
                  </a:cubicBezTo>
                  <a:cubicBezTo>
                    <a:pt x="610" y="2266"/>
                    <a:pt x="610" y="2266"/>
                    <a:pt x="610" y="2266"/>
                  </a:cubicBezTo>
                  <a:cubicBezTo>
                    <a:pt x="614" y="2255"/>
                    <a:pt x="614" y="2243"/>
                    <a:pt x="611" y="2231"/>
                  </a:cubicBezTo>
                  <a:cubicBezTo>
                    <a:pt x="528" y="1996"/>
                    <a:pt x="528" y="1996"/>
                    <a:pt x="528" y="1996"/>
                  </a:cubicBezTo>
                  <a:cubicBezTo>
                    <a:pt x="524" y="1984"/>
                    <a:pt x="516" y="1974"/>
                    <a:pt x="505" y="1968"/>
                  </a:cubicBezTo>
                  <a:cubicBezTo>
                    <a:pt x="329" y="1875"/>
                    <a:pt x="329" y="1875"/>
                    <a:pt x="329" y="1875"/>
                  </a:cubicBezTo>
                  <a:cubicBezTo>
                    <a:pt x="312" y="1866"/>
                    <a:pt x="291" y="1868"/>
                    <a:pt x="276" y="1879"/>
                  </a:cubicBezTo>
                  <a:cubicBezTo>
                    <a:pt x="200" y="1935"/>
                    <a:pt x="200" y="1935"/>
                    <a:pt x="200" y="1935"/>
                  </a:cubicBezTo>
                  <a:cubicBezTo>
                    <a:pt x="135" y="1779"/>
                    <a:pt x="100" y="1609"/>
                    <a:pt x="100" y="1430"/>
                  </a:cubicBezTo>
                  <a:cubicBezTo>
                    <a:pt x="100" y="1126"/>
                    <a:pt x="202" y="846"/>
                    <a:pt x="375" y="621"/>
                  </a:cubicBezTo>
                  <a:cubicBezTo>
                    <a:pt x="496" y="743"/>
                    <a:pt x="496" y="743"/>
                    <a:pt x="496" y="743"/>
                  </a:cubicBezTo>
                  <a:cubicBezTo>
                    <a:pt x="496" y="926"/>
                    <a:pt x="496" y="926"/>
                    <a:pt x="496" y="926"/>
                  </a:cubicBezTo>
                  <a:cubicBezTo>
                    <a:pt x="496" y="940"/>
                    <a:pt x="501" y="952"/>
                    <a:pt x="511" y="962"/>
                  </a:cubicBezTo>
                  <a:cubicBezTo>
                    <a:pt x="564" y="1015"/>
                    <a:pt x="564" y="1015"/>
                    <a:pt x="564" y="1015"/>
                  </a:cubicBezTo>
                  <a:cubicBezTo>
                    <a:pt x="564" y="1092"/>
                    <a:pt x="564" y="1092"/>
                    <a:pt x="564" y="1092"/>
                  </a:cubicBezTo>
                  <a:cubicBezTo>
                    <a:pt x="511" y="1146"/>
                    <a:pt x="511" y="1146"/>
                    <a:pt x="511" y="1146"/>
                  </a:cubicBezTo>
                  <a:cubicBezTo>
                    <a:pt x="501" y="1155"/>
                    <a:pt x="496" y="1168"/>
                    <a:pt x="496" y="1181"/>
                  </a:cubicBezTo>
                  <a:cubicBezTo>
                    <a:pt x="496" y="1335"/>
                    <a:pt x="496" y="1335"/>
                    <a:pt x="496" y="1335"/>
                  </a:cubicBezTo>
                  <a:cubicBezTo>
                    <a:pt x="496" y="1349"/>
                    <a:pt x="501" y="1361"/>
                    <a:pt x="511" y="1371"/>
                  </a:cubicBezTo>
                  <a:cubicBezTo>
                    <a:pt x="543" y="1403"/>
                    <a:pt x="543" y="1403"/>
                    <a:pt x="543" y="1403"/>
                  </a:cubicBezTo>
                  <a:cubicBezTo>
                    <a:pt x="553" y="1413"/>
                    <a:pt x="565" y="1418"/>
                    <a:pt x="579" y="1418"/>
                  </a:cubicBezTo>
                  <a:cubicBezTo>
                    <a:pt x="695" y="1418"/>
                    <a:pt x="695" y="1418"/>
                    <a:pt x="695" y="1418"/>
                  </a:cubicBezTo>
                  <a:cubicBezTo>
                    <a:pt x="885" y="1671"/>
                    <a:pt x="885" y="1671"/>
                    <a:pt x="885" y="1671"/>
                  </a:cubicBezTo>
                  <a:cubicBezTo>
                    <a:pt x="894" y="1683"/>
                    <a:pt x="909" y="1691"/>
                    <a:pt x="925" y="1691"/>
                  </a:cubicBezTo>
                  <a:cubicBezTo>
                    <a:pt x="937" y="1691"/>
                    <a:pt x="937" y="1691"/>
                    <a:pt x="937" y="1691"/>
                  </a:cubicBezTo>
                  <a:cubicBezTo>
                    <a:pt x="951" y="1691"/>
                    <a:pt x="963" y="1685"/>
                    <a:pt x="973" y="1676"/>
                  </a:cubicBezTo>
                  <a:cubicBezTo>
                    <a:pt x="1005" y="1643"/>
                    <a:pt x="1005" y="1643"/>
                    <a:pt x="1005" y="1643"/>
                  </a:cubicBezTo>
                  <a:cubicBezTo>
                    <a:pt x="1015" y="1634"/>
                    <a:pt x="1020" y="1621"/>
                    <a:pt x="1020" y="1608"/>
                  </a:cubicBezTo>
                  <a:cubicBezTo>
                    <a:pt x="1020" y="1561"/>
                    <a:pt x="1020" y="1561"/>
                    <a:pt x="1020" y="1561"/>
                  </a:cubicBezTo>
                  <a:cubicBezTo>
                    <a:pt x="1163" y="1418"/>
                    <a:pt x="1163" y="1418"/>
                    <a:pt x="1163" y="1418"/>
                  </a:cubicBezTo>
                  <a:cubicBezTo>
                    <a:pt x="1243" y="1418"/>
                    <a:pt x="1243" y="1418"/>
                    <a:pt x="1243" y="1418"/>
                  </a:cubicBezTo>
                  <a:cubicBezTo>
                    <a:pt x="1270" y="1418"/>
                    <a:pt x="1293" y="1396"/>
                    <a:pt x="1293" y="1368"/>
                  </a:cubicBezTo>
                  <a:cubicBezTo>
                    <a:pt x="1293" y="1356"/>
                    <a:pt x="1293" y="1356"/>
                    <a:pt x="1293" y="1356"/>
                  </a:cubicBezTo>
                  <a:cubicBezTo>
                    <a:pt x="1435" y="1214"/>
                    <a:pt x="1435" y="1214"/>
                    <a:pt x="1435" y="1214"/>
                  </a:cubicBezTo>
                  <a:cubicBezTo>
                    <a:pt x="1515" y="1214"/>
                    <a:pt x="1515" y="1214"/>
                    <a:pt x="1515" y="1214"/>
                  </a:cubicBezTo>
                  <a:cubicBezTo>
                    <a:pt x="1543" y="1214"/>
                    <a:pt x="1565" y="1191"/>
                    <a:pt x="1565" y="1164"/>
                  </a:cubicBezTo>
                  <a:cubicBezTo>
                    <a:pt x="1565" y="977"/>
                    <a:pt x="1565" y="977"/>
                    <a:pt x="1565" y="977"/>
                  </a:cubicBezTo>
                  <a:cubicBezTo>
                    <a:pt x="1565" y="963"/>
                    <a:pt x="1560" y="951"/>
                    <a:pt x="1551" y="941"/>
                  </a:cubicBezTo>
                  <a:cubicBezTo>
                    <a:pt x="1407" y="797"/>
                    <a:pt x="1407" y="797"/>
                    <a:pt x="1407" y="797"/>
                  </a:cubicBezTo>
                  <a:cubicBezTo>
                    <a:pt x="1387" y="778"/>
                    <a:pt x="1355" y="778"/>
                    <a:pt x="1336" y="797"/>
                  </a:cubicBezTo>
                  <a:cubicBezTo>
                    <a:pt x="1235" y="898"/>
                    <a:pt x="1235" y="898"/>
                    <a:pt x="1235" y="898"/>
                  </a:cubicBezTo>
                  <a:cubicBezTo>
                    <a:pt x="1016" y="679"/>
                    <a:pt x="1016" y="679"/>
                    <a:pt x="1016" y="679"/>
                  </a:cubicBezTo>
                  <a:cubicBezTo>
                    <a:pt x="1074" y="621"/>
                    <a:pt x="1074" y="621"/>
                    <a:pt x="1074" y="621"/>
                  </a:cubicBezTo>
                  <a:cubicBezTo>
                    <a:pt x="1083" y="612"/>
                    <a:pt x="1088" y="599"/>
                    <a:pt x="1088" y="586"/>
                  </a:cubicBezTo>
                  <a:cubicBezTo>
                    <a:pt x="1088" y="500"/>
                    <a:pt x="1088" y="500"/>
                    <a:pt x="1088" y="500"/>
                  </a:cubicBezTo>
                  <a:cubicBezTo>
                    <a:pt x="1088" y="486"/>
                    <a:pt x="1083" y="474"/>
                    <a:pt x="1074" y="464"/>
                  </a:cubicBezTo>
                  <a:cubicBezTo>
                    <a:pt x="1041" y="432"/>
                    <a:pt x="1041" y="432"/>
                    <a:pt x="1041" y="432"/>
                  </a:cubicBezTo>
                  <a:cubicBezTo>
                    <a:pt x="1032" y="422"/>
                    <a:pt x="1019" y="417"/>
                    <a:pt x="1006" y="417"/>
                  </a:cubicBezTo>
                  <a:cubicBezTo>
                    <a:pt x="569" y="417"/>
                    <a:pt x="569" y="417"/>
                    <a:pt x="569" y="417"/>
                  </a:cubicBezTo>
                  <a:cubicBezTo>
                    <a:pt x="801" y="219"/>
                    <a:pt x="1102" y="100"/>
                    <a:pt x="1430" y="100"/>
                  </a:cubicBezTo>
                  <a:cubicBezTo>
                    <a:pt x="1745" y="100"/>
                    <a:pt x="2035" y="210"/>
                    <a:pt x="2263" y="394"/>
                  </a:cubicBezTo>
                  <a:cubicBezTo>
                    <a:pt x="2030" y="551"/>
                    <a:pt x="2030" y="551"/>
                    <a:pt x="2030" y="551"/>
                  </a:cubicBezTo>
                  <a:cubicBezTo>
                    <a:pt x="2020" y="558"/>
                    <a:pt x="2012" y="569"/>
                    <a:pt x="2009" y="581"/>
                  </a:cubicBezTo>
                  <a:cubicBezTo>
                    <a:pt x="1949" y="816"/>
                    <a:pt x="1949" y="816"/>
                    <a:pt x="1949" y="816"/>
                  </a:cubicBezTo>
                  <a:cubicBezTo>
                    <a:pt x="1948" y="823"/>
                    <a:pt x="1947" y="830"/>
                    <a:pt x="1949" y="837"/>
                  </a:cubicBezTo>
                  <a:cubicBezTo>
                    <a:pt x="1990" y="1079"/>
                    <a:pt x="1990" y="1079"/>
                    <a:pt x="1990" y="1079"/>
                  </a:cubicBezTo>
                  <a:cubicBezTo>
                    <a:pt x="1993" y="1097"/>
                    <a:pt x="2005" y="1112"/>
                    <a:pt x="2022" y="1118"/>
                  </a:cubicBezTo>
                  <a:cubicBezTo>
                    <a:pt x="2239" y="1197"/>
                    <a:pt x="2239" y="1197"/>
                    <a:pt x="2239" y="1197"/>
                  </a:cubicBezTo>
                  <a:cubicBezTo>
                    <a:pt x="2239" y="1197"/>
                    <a:pt x="2239" y="1197"/>
                    <a:pt x="2240" y="1197"/>
                  </a:cubicBezTo>
                  <a:cubicBezTo>
                    <a:pt x="2351" y="1234"/>
                    <a:pt x="2351" y="1234"/>
                    <a:pt x="2351" y="1234"/>
                  </a:cubicBezTo>
                  <a:cubicBezTo>
                    <a:pt x="2351" y="1403"/>
                    <a:pt x="2351" y="1403"/>
                    <a:pt x="2351" y="1403"/>
                  </a:cubicBezTo>
                  <a:cubicBezTo>
                    <a:pt x="2285" y="1761"/>
                    <a:pt x="2285" y="1761"/>
                    <a:pt x="2285" y="1761"/>
                  </a:cubicBezTo>
                  <a:cubicBezTo>
                    <a:pt x="2283" y="1774"/>
                    <a:pt x="2285" y="1787"/>
                    <a:pt x="2293" y="1798"/>
                  </a:cubicBezTo>
                  <a:cubicBezTo>
                    <a:pt x="2468" y="2056"/>
                    <a:pt x="2468" y="2056"/>
                    <a:pt x="2468" y="2056"/>
                  </a:cubicBezTo>
                  <a:cubicBezTo>
                    <a:pt x="2478" y="2070"/>
                    <a:pt x="2493" y="2078"/>
                    <a:pt x="2510" y="2078"/>
                  </a:cubicBezTo>
                  <a:cubicBezTo>
                    <a:pt x="2514" y="2078"/>
                    <a:pt x="2518" y="2077"/>
                    <a:pt x="2522" y="2076"/>
                  </a:cubicBezTo>
                  <a:cubicBezTo>
                    <a:pt x="2603" y="2056"/>
                    <a:pt x="2603" y="2056"/>
                    <a:pt x="2603" y="2056"/>
                  </a:cubicBezTo>
                  <a:cubicBezTo>
                    <a:pt x="2379" y="2474"/>
                    <a:pt x="1937" y="2760"/>
                    <a:pt x="1430" y="2760"/>
                  </a:cubicBezTo>
                  <a:close/>
                  <a:moveTo>
                    <a:pt x="2659" y="1938"/>
                  </a:moveTo>
                  <a:cubicBezTo>
                    <a:pt x="2531" y="1971"/>
                    <a:pt x="2531" y="1971"/>
                    <a:pt x="2531" y="1971"/>
                  </a:cubicBezTo>
                  <a:cubicBezTo>
                    <a:pt x="2387" y="1759"/>
                    <a:pt x="2387" y="1759"/>
                    <a:pt x="2387" y="1759"/>
                  </a:cubicBezTo>
                  <a:cubicBezTo>
                    <a:pt x="2450" y="1417"/>
                    <a:pt x="2450" y="1417"/>
                    <a:pt x="2450" y="1417"/>
                  </a:cubicBezTo>
                  <a:cubicBezTo>
                    <a:pt x="2451" y="1413"/>
                    <a:pt x="2451" y="1410"/>
                    <a:pt x="2451" y="1407"/>
                  </a:cubicBezTo>
                  <a:cubicBezTo>
                    <a:pt x="2451" y="1198"/>
                    <a:pt x="2451" y="1198"/>
                    <a:pt x="2451" y="1198"/>
                  </a:cubicBezTo>
                  <a:cubicBezTo>
                    <a:pt x="2451" y="1177"/>
                    <a:pt x="2438" y="1158"/>
                    <a:pt x="2417" y="1151"/>
                  </a:cubicBezTo>
                  <a:cubicBezTo>
                    <a:pt x="2272" y="1102"/>
                    <a:pt x="2272" y="1102"/>
                    <a:pt x="2272" y="1102"/>
                  </a:cubicBezTo>
                  <a:cubicBezTo>
                    <a:pt x="2083" y="1034"/>
                    <a:pt x="2083" y="1034"/>
                    <a:pt x="2083" y="1034"/>
                  </a:cubicBezTo>
                  <a:cubicBezTo>
                    <a:pt x="2049" y="830"/>
                    <a:pt x="2049" y="830"/>
                    <a:pt x="2049" y="830"/>
                  </a:cubicBezTo>
                  <a:cubicBezTo>
                    <a:pt x="2101" y="624"/>
                    <a:pt x="2101" y="624"/>
                    <a:pt x="2101" y="624"/>
                  </a:cubicBezTo>
                  <a:cubicBezTo>
                    <a:pt x="2341" y="462"/>
                    <a:pt x="2341" y="462"/>
                    <a:pt x="2341" y="462"/>
                  </a:cubicBezTo>
                  <a:cubicBezTo>
                    <a:pt x="2599" y="705"/>
                    <a:pt x="2760" y="1049"/>
                    <a:pt x="2760" y="1430"/>
                  </a:cubicBezTo>
                  <a:cubicBezTo>
                    <a:pt x="2760" y="1610"/>
                    <a:pt x="2724" y="1782"/>
                    <a:pt x="2659" y="1938"/>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549" name="Google Shape;2549;p188"/>
            <p:cNvSpPr/>
            <p:nvPr/>
          </p:nvSpPr>
          <p:spPr>
            <a:xfrm>
              <a:off x="7215667" y="1623854"/>
              <a:ext cx="74020" cy="114362"/>
            </a:xfrm>
            <a:custGeom>
              <a:avLst/>
              <a:gdLst/>
              <a:ahLst/>
              <a:cxnLst/>
              <a:rect l="l" t="t" r="r" b="b"/>
              <a:pathLst>
                <a:path w="690" h="1068" extrusionOk="0">
                  <a:moveTo>
                    <a:pt x="391" y="15"/>
                  </a:moveTo>
                  <a:cubicBezTo>
                    <a:pt x="382" y="5"/>
                    <a:pt x="369" y="0"/>
                    <a:pt x="356" y="0"/>
                  </a:cubicBezTo>
                  <a:cubicBezTo>
                    <a:pt x="171" y="0"/>
                    <a:pt x="171" y="0"/>
                    <a:pt x="171" y="0"/>
                  </a:cubicBezTo>
                  <a:cubicBezTo>
                    <a:pt x="158" y="0"/>
                    <a:pt x="145" y="5"/>
                    <a:pt x="136" y="15"/>
                  </a:cubicBezTo>
                  <a:cubicBezTo>
                    <a:pt x="15" y="135"/>
                    <a:pt x="15" y="135"/>
                    <a:pt x="15" y="135"/>
                  </a:cubicBezTo>
                  <a:cubicBezTo>
                    <a:pt x="5" y="145"/>
                    <a:pt x="0" y="157"/>
                    <a:pt x="0" y="171"/>
                  </a:cubicBezTo>
                  <a:cubicBezTo>
                    <a:pt x="0" y="274"/>
                    <a:pt x="0" y="274"/>
                    <a:pt x="0" y="274"/>
                  </a:cubicBezTo>
                  <a:cubicBezTo>
                    <a:pt x="0" y="287"/>
                    <a:pt x="5" y="300"/>
                    <a:pt x="15" y="309"/>
                  </a:cubicBezTo>
                  <a:cubicBezTo>
                    <a:pt x="163" y="458"/>
                    <a:pt x="163" y="458"/>
                    <a:pt x="163" y="458"/>
                  </a:cubicBezTo>
                  <a:cubicBezTo>
                    <a:pt x="163" y="927"/>
                    <a:pt x="163" y="927"/>
                    <a:pt x="163" y="927"/>
                  </a:cubicBezTo>
                  <a:cubicBezTo>
                    <a:pt x="163" y="940"/>
                    <a:pt x="169" y="953"/>
                    <a:pt x="178" y="962"/>
                  </a:cubicBezTo>
                  <a:cubicBezTo>
                    <a:pt x="269" y="1053"/>
                    <a:pt x="269" y="1053"/>
                    <a:pt x="269" y="1053"/>
                  </a:cubicBezTo>
                  <a:cubicBezTo>
                    <a:pt x="279" y="1063"/>
                    <a:pt x="291" y="1068"/>
                    <a:pt x="304" y="1068"/>
                  </a:cubicBezTo>
                  <a:cubicBezTo>
                    <a:pt x="317" y="1068"/>
                    <a:pt x="330" y="1063"/>
                    <a:pt x="340" y="1053"/>
                  </a:cubicBezTo>
                  <a:cubicBezTo>
                    <a:pt x="349" y="1044"/>
                    <a:pt x="349" y="1044"/>
                    <a:pt x="349" y="1044"/>
                  </a:cubicBezTo>
                  <a:cubicBezTo>
                    <a:pt x="358" y="1034"/>
                    <a:pt x="363" y="1022"/>
                    <a:pt x="363" y="1008"/>
                  </a:cubicBezTo>
                  <a:cubicBezTo>
                    <a:pt x="363" y="866"/>
                    <a:pt x="363" y="866"/>
                    <a:pt x="363" y="866"/>
                  </a:cubicBezTo>
                  <a:cubicBezTo>
                    <a:pt x="430" y="799"/>
                    <a:pt x="430" y="799"/>
                    <a:pt x="430" y="799"/>
                  </a:cubicBezTo>
                  <a:cubicBezTo>
                    <a:pt x="440" y="790"/>
                    <a:pt x="445" y="777"/>
                    <a:pt x="445" y="764"/>
                  </a:cubicBezTo>
                  <a:cubicBezTo>
                    <a:pt x="445" y="703"/>
                    <a:pt x="445" y="703"/>
                    <a:pt x="445" y="703"/>
                  </a:cubicBezTo>
                  <a:cubicBezTo>
                    <a:pt x="675" y="472"/>
                    <a:pt x="675" y="472"/>
                    <a:pt x="675" y="472"/>
                  </a:cubicBezTo>
                  <a:cubicBezTo>
                    <a:pt x="685" y="463"/>
                    <a:pt x="690" y="450"/>
                    <a:pt x="690" y="437"/>
                  </a:cubicBezTo>
                  <a:cubicBezTo>
                    <a:pt x="690" y="334"/>
                    <a:pt x="690" y="334"/>
                    <a:pt x="690" y="334"/>
                  </a:cubicBezTo>
                  <a:cubicBezTo>
                    <a:pt x="690" y="321"/>
                    <a:pt x="685" y="308"/>
                    <a:pt x="675" y="299"/>
                  </a:cubicBezTo>
                  <a:lnTo>
                    <a:pt x="391" y="15"/>
                  </a:lnTo>
                  <a:close/>
                  <a:moveTo>
                    <a:pt x="590" y="416"/>
                  </a:moveTo>
                  <a:cubicBezTo>
                    <a:pt x="360" y="647"/>
                    <a:pt x="360" y="647"/>
                    <a:pt x="360" y="647"/>
                  </a:cubicBezTo>
                  <a:cubicBezTo>
                    <a:pt x="350" y="656"/>
                    <a:pt x="345" y="669"/>
                    <a:pt x="345" y="682"/>
                  </a:cubicBezTo>
                  <a:cubicBezTo>
                    <a:pt x="345" y="743"/>
                    <a:pt x="345" y="743"/>
                    <a:pt x="345" y="743"/>
                  </a:cubicBezTo>
                  <a:cubicBezTo>
                    <a:pt x="278" y="810"/>
                    <a:pt x="278" y="810"/>
                    <a:pt x="278" y="810"/>
                  </a:cubicBezTo>
                  <a:cubicBezTo>
                    <a:pt x="269" y="819"/>
                    <a:pt x="264" y="831"/>
                    <a:pt x="263" y="843"/>
                  </a:cubicBezTo>
                  <a:cubicBezTo>
                    <a:pt x="263" y="437"/>
                    <a:pt x="263" y="437"/>
                    <a:pt x="263" y="437"/>
                  </a:cubicBezTo>
                  <a:cubicBezTo>
                    <a:pt x="263" y="424"/>
                    <a:pt x="258" y="411"/>
                    <a:pt x="249" y="402"/>
                  </a:cubicBezTo>
                  <a:cubicBezTo>
                    <a:pt x="100" y="253"/>
                    <a:pt x="100" y="253"/>
                    <a:pt x="100" y="253"/>
                  </a:cubicBezTo>
                  <a:cubicBezTo>
                    <a:pt x="100" y="191"/>
                    <a:pt x="100" y="191"/>
                    <a:pt x="100" y="191"/>
                  </a:cubicBezTo>
                  <a:cubicBezTo>
                    <a:pt x="192" y="100"/>
                    <a:pt x="192" y="100"/>
                    <a:pt x="192" y="100"/>
                  </a:cubicBezTo>
                  <a:cubicBezTo>
                    <a:pt x="335" y="100"/>
                    <a:pt x="335" y="100"/>
                    <a:pt x="335" y="100"/>
                  </a:cubicBezTo>
                  <a:cubicBezTo>
                    <a:pt x="590" y="355"/>
                    <a:pt x="590" y="355"/>
                    <a:pt x="590" y="355"/>
                  </a:cubicBezTo>
                  <a:lnTo>
                    <a:pt x="590" y="416"/>
                  </a:ln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grpSp>
      <p:sp>
        <p:nvSpPr>
          <p:cNvPr id="2550" name="Google Shape;2550;p188"/>
          <p:cNvSpPr/>
          <p:nvPr/>
        </p:nvSpPr>
        <p:spPr>
          <a:xfrm>
            <a:off x="1752805" y="4092429"/>
            <a:ext cx="614121" cy="353435"/>
          </a:xfrm>
          <a:custGeom>
            <a:avLst/>
            <a:gdLst/>
            <a:ahLst/>
            <a:cxnLst/>
            <a:rect l="l" t="t" r="r" b="b"/>
            <a:pathLst>
              <a:path w="3528" h="2028" extrusionOk="0">
                <a:moveTo>
                  <a:pt x="3478" y="1680"/>
                </a:moveTo>
                <a:cubicBezTo>
                  <a:pt x="3144" y="1680"/>
                  <a:pt x="3144" y="1680"/>
                  <a:pt x="3144" y="1680"/>
                </a:cubicBezTo>
                <a:cubicBezTo>
                  <a:pt x="3144" y="243"/>
                  <a:pt x="3144" y="243"/>
                  <a:pt x="3144" y="243"/>
                </a:cubicBezTo>
                <a:cubicBezTo>
                  <a:pt x="3144" y="109"/>
                  <a:pt x="3035" y="0"/>
                  <a:pt x="2901" y="0"/>
                </a:cubicBezTo>
                <a:cubicBezTo>
                  <a:pt x="627" y="0"/>
                  <a:pt x="627" y="0"/>
                  <a:pt x="627" y="0"/>
                </a:cubicBezTo>
                <a:cubicBezTo>
                  <a:pt x="493" y="0"/>
                  <a:pt x="384" y="109"/>
                  <a:pt x="384" y="243"/>
                </a:cubicBezTo>
                <a:cubicBezTo>
                  <a:pt x="384" y="1680"/>
                  <a:pt x="384" y="1680"/>
                  <a:pt x="384" y="1680"/>
                </a:cubicBezTo>
                <a:cubicBezTo>
                  <a:pt x="50" y="1680"/>
                  <a:pt x="50" y="1680"/>
                  <a:pt x="50" y="1680"/>
                </a:cubicBezTo>
                <a:cubicBezTo>
                  <a:pt x="22" y="1680"/>
                  <a:pt x="0" y="1702"/>
                  <a:pt x="0" y="1730"/>
                </a:cubicBezTo>
                <a:cubicBezTo>
                  <a:pt x="0" y="1894"/>
                  <a:pt x="134" y="2028"/>
                  <a:pt x="298" y="2028"/>
                </a:cubicBezTo>
                <a:cubicBezTo>
                  <a:pt x="3230" y="2028"/>
                  <a:pt x="3230" y="2028"/>
                  <a:pt x="3230" y="2028"/>
                </a:cubicBezTo>
                <a:cubicBezTo>
                  <a:pt x="3394" y="2028"/>
                  <a:pt x="3528" y="1894"/>
                  <a:pt x="3528" y="1730"/>
                </a:cubicBezTo>
                <a:cubicBezTo>
                  <a:pt x="3528" y="1702"/>
                  <a:pt x="3506" y="1680"/>
                  <a:pt x="3478" y="1680"/>
                </a:cubicBezTo>
                <a:close/>
                <a:moveTo>
                  <a:pt x="484" y="243"/>
                </a:moveTo>
                <a:cubicBezTo>
                  <a:pt x="484" y="164"/>
                  <a:pt x="548" y="100"/>
                  <a:pt x="627" y="100"/>
                </a:cubicBezTo>
                <a:cubicBezTo>
                  <a:pt x="2901" y="100"/>
                  <a:pt x="2901" y="100"/>
                  <a:pt x="2901" y="100"/>
                </a:cubicBezTo>
                <a:cubicBezTo>
                  <a:pt x="2980" y="100"/>
                  <a:pt x="3044" y="164"/>
                  <a:pt x="3044" y="243"/>
                </a:cubicBezTo>
                <a:cubicBezTo>
                  <a:pt x="3044" y="1680"/>
                  <a:pt x="3044" y="1680"/>
                  <a:pt x="3044" y="1680"/>
                </a:cubicBezTo>
                <a:cubicBezTo>
                  <a:pt x="484" y="1680"/>
                  <a:pt x="484" y="1680"/>
                  <a:pt x="484" y="1680"/>
                </a:cubicBezTo>
                <a:lnTo>
                  <a:pt x="484" y="243"/>
                </a:lnTo>
                <a:close/>
                <a:moveTo>
                  <a:pt x="3230" y="1928"/>
                </a:moveTo>
                <a:cubicBezTo>
                  <a:pt x="298" y="1928"/>
                  <a:pt x="298" y="1928"/>
                  <a:pt x="298" y="1928"/>
                </a:cubicBezTo>
                <a:cubicBezTo>
                  <a:pt x="206" y="1928"/>
                  <a:pt x="128" y="1865"/>
                  <a:pt x="106" y="1780"/>
                </a:cubicBezTo>
                <a:cubicBezTo>
                  <a:pt x="3422" y="1780"/>
                  <a:pt x="3422" y="1780"/>
                  <a:pt x="3422" y="1780"/>
                </a:cubicBezTo>
                <a:cubicBezTo>
                  <a:pt x="3400" y="1865"/>
                  <a:pt x="3322" y="1928"/>
                  <a:pt x="3230" y="1928"/>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551" name="Google Shape;2551;p188"/>
          <p:cNvSpPr/>
          <p:nvPr/>
        </p:nvSpPr>
        <p:spPr>
          <a:xfrm>
            <a:off x="363756" y="4949577"/>
            <a:ext cx="450871" cy="390443"/>
          </a:xfrm>
          <a:custGeom>
            <a:avLst/>
            <a:gdLst/>
            <a:ahLst/>
            <a:cxnLst/>
            <a:rect l="l" t="t" r="r" b="b"/>
            <a:pathLst>
              <a:path w="3049" h="2718" extrusionOk="0">
                <a:moveTo>
                  <a:pt x="2202" y="2718"/>
                </a:moveTo>
                <a:cubicBezTo>
                  <a:pt x="2018" y="2718"/>
                  <a:pt x="1869" y="2569"/>
                  <a:pt x="1869" y="2385"/>
                </a:cubicBezTo>
                <a:cubicBezTo>
                  <a:pt x="1869" y="2202"/>
                  <a:pt x="2018" y="2053"/>
                  <a:pt x="2202" y="2053"/>
                </a:cubicBezTo>
                <a:cubicBezTo>
                  <a:pt x="2385" y="2053"/>
                  <a:pt x="2534" y="2202"/>
                  <a:pt x="2534" y="2385"/>
                </a:cubicBezTo>
                <a:cubicBezTo>
                  <a:pt x="2534" y="2569"/>
                  <a:pt x="2385" y="2718"/>
                  <a:pt x="2202" y="2718"/>
                </a:cubicBezTo>
                <a:close/>
                <a:moveTo>
                  <a:pt x="2202" y="2153"/>
                </a:moveTo>
                <a:cubicBezTo>
                  <a:pt x="2073" y="2153"/>
                  <a:pt x="1969" y="2257"/>
                  <a:pt x="1969" y="2385"/>
                </a:cubicBezTo>
                <a:cubicBezTo>
                  <a:pt x="1969" y="2514"/>
                  <a:pt x="2073" y="2618"/>
                  <a:pt x="2202" y="2618"/>
                </a:cubicBezTo>
                <a:cubicBezTo>
                  <a:pt x="2330" y="2618"/>
                  <a:pt x="2434" y="2514"/>
                  <a:pt x="2434" y="2385"/>
                </a:cubicBezTo>
                <a:cubicBezTo>
                  <a:pt x="2434" y="2257"/>
                  <a:pt x="2330" y="2153"/>
                  <a:pt x="2202" y="2153"/>
                </a:cubicBezTo>
                <a:close/>
                <a:moveTo>
                  <a:pt x="1059" y="2718"/>
                </a:moveTo>
                <a:cubicBezTo>
                  <a:pt x="875" y="2718"/>
                  <a:pt x="726" y="2569"/>
                  <a:pt x="726" y="2385"/>
                </a:cubicBezTo>
                <a:cubicBezTo>
                  <a:pt x="726" y="2202"/>
                  <a:pt x="875" y="2053"/>
                  <a:pt x="1059" y="2053"/>
                </a:cubicBezTo>
                <a:cubicBezTo>
                  <a:pt x="1242" y="2053"/>
                  <a:pt x="1391" y="2202"/>
                  <a:pt x="1391" y="2385"/>
                </a:cubicBezTo>
                <a:cubicBezTo>
                  <a:pt x="1391" y="2569"/>
                  <a:pt x="1242" y="2718"/>
                  <a:pt x="1059" y="2718"/>
                </a:cubicBezTo>
                <a:close/>
                <a:moveTo>
                  <a:pt x="1059" y="2153"/>
                </a:moveTo>
                <a:cubicBezTo>
                  <a:pt x="930" y="2153"/>
                  <a:pt x="826" y="2257"/>
                  <a:pt x="826" y="2385"/>
                </a:cubicBezTo>
                <a:cubicBezTo>
                  <a:pt x="826" y="2514"/>
                  <a:pt x="930" y="2618"/>
                  <a:pt x="1059" y="2618"/>
                </a:cubicBezTo>
                <a:cubicBezTo>
                  <a:pt x="1187" y="2618"/>
                  <a:pt x="1291" y="2514"/>
                  <a:pt x="1291" y="2385"/>
                </a:cubicBezTo>
                <a:cubicBezTo>
                  <a:pt x="1291" y="2257"/>
                  <a:pt x="1187" y="2153"/>
                  <a:pt x="1059" y="2153"/>
                </a:cubicBezTo>
                <a:close/>
                <a:moveTo>
                  <a:pt x="2659" y="1887"/>
                </a:moveTo>
                <a:cubicBezTo>
                  <a:pt x="622" y="1887"/>
                  <a:pt x="622" y="1887"/>
                  <a:pt x="622" y="1887"/>
                </a:cubicBezTo>
                <a:cubicBezTo>
                  <a:pt x="597" y="1887"/>
                  <a:pt x="576" y="1869"/>
                  <a:pt x="572" y="1845"/>
                </a:cubicBezTo>
                <a:cubicBezTo>
                  <a:pt x="327" y="432"/>
                  <a:pt x="327" y="432"/>
                  <a:pt x="327" y="432"/>
                </a:cubicBezTo>
                <a:cubicBezTo>
                  <a:pt x="326" y="428"/>
                  <a:pt x="325" y="424"/>
                  <a:pt x="325" y="421"/>
                </a:cubicBezTo>
                <a:cubicBezTo>
                  <a:pt x="269" y="100"/>
                  <a:pt x="269" y="100"/>
                  <a:pt x="269" y="100"/>
                </a:cubicBezTo>
                <a:cubicBezTo>
                  <a:pt x="50" y="100"/>
                  <a:pt x="50" y="100"/>
                  <a:pt x="50" y="100"/>
                </a:cubicBezTo>
                <a:cubicBezTo>
                  <a:pt x="23" y="100"/>
                  <a:pt x="0" y="77"/>
                  <a:pt x="0" y="50"/>
                </a:cubicBezTo>
                <a:cubicBezTo>
                  <a:pt x="0" y="22"/>
                  <a:pt x="23" y="0"/>
                  <a:pt x="50" y="0"/>
                </a:cubicBezTo>
                <a:cubicBezTo>
                  <a:pt x="311" y="0"/>
                  <a:pt x="311" y="0"/>
                  <a:pt x="311" y="0"/>
                </a:cubicBezTo>
                <a:cubicBezTo>
                  <a:pt x="336" y="0"/>
                  <a:pt x="356" y="17"/>
                  <a:pt x="361" y="41"/>
                </a:cubicBezTo>
                <a:cubicBezTo>
                  <a:pt x="417" y="368"/>
                  <a:pt x="417" y="368"/>
                  <a:pt x="417" y="368"/>
                </a:cubicBezTo>
                <a:cubicBezTo>
                  <a:pt x="2693" y="368"/>
                  <a:pt x="2693" y="368"/>
                  <a:pt x="2693" y="368"/>
                </a:cubicBezTo>
                <a:cubicBezTo>
                  <a:pt x="2795" y="368"/>
                  <a:pt x="2891" y="413"/>
                  <a:pt x="2956" y="491"/>
                </a:cubicBezTo>
                <a:cubicBezTo>
                  <a:pt x="3022" y="570"/>
                  <a:pt x="3049" y="673"/>
                  <a:pt x="3030" y="773"/>
                </a:cubicBezTo>
                <a:cubicBezTo>
                  <a:pt x="3030" y="775"/>
                  <a:pt x="3029" y="777"/>
                  <a:pt x="3029" y="778"/>
                </a:cubicBezTo>
                <a:cubicBezTo>
                  <a:pt x="2707" y="1851"/>
                  <a:pt x="2707" y="1851"/>
                  <a:pt x="2707" y="1851"/>
                </a:cubicBezTo>
                <a:cubicBezTo>
                  <a:pt x="2701" y="1872"/>
                  <a:pt x="2681" y="1887"/>
                  <a:pt x="2659" y="1887"/>
                </a:cubicBezTo>
                <a:close/>
                <a:moveTo>
                  <a:pt x="664" y="1787"/>
                </a:moveTo>
                <a:cubicBezTo>
                  <a:pt x="2622" y="1787"/>
                  <a:pt x="2622" y="1787"/>
                  <a:pt x="2622" y="1787"/>
                </a:cubicBezTo>
                <a:cubicBezTo>
                  <a:pt x="2932" y="752"/>
                  <a:pt x="2932" y="752"/>
                  <a:pt x="2932" y="752"/>
                </a:cubicBezTo>
                <a:cubicBezTo>
                  <a:pt x="2944" y="682"/>
                  <a:pt x="2925" y="610"/>
                  <a:pt x="2880" y="555"/>
                </a:cubicBezTo>
                <a:cubicBezTo>
                  <a:pt x="2833" y="500"/>
                  <a:pt x="2765" y="468"/>
                  <a:pt x="2693" y="468"/>
                </a:cubicBezTo>
                <a:cubicBezTo>
                  <a:pt x="435" y="468"/>
                  <a:pt x="435" y="468"/>
                  <a:pt x="435" y="468"/>
                </a:cubicBezTo>
                <a:lnTo>
                  <a:pt x="664" y="1787"/>
                </a:ln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grpSp>
        <p:nvGrpSpPr>
          <p:cNvPr id="2552" name="Google Shape;2552;p188"/>
          <p:cNvGrpSpPr/>
          <p:nvPr/>
        </p:nvGrpSpPr>
        <p:grpSpPr>
          <a:xfrm>
            <a:off x="561660" y="4051527"/>
            <a:ext cx="418740" cy="447711"/>
            <a:chOff x="7077140" y="2406147"/>
            <a:chExt cx="346067" cy="336371"/>
          </a:xfrm>
        </p:grpSpPr>
        <p:sp>
          <p:nvSpPr>
            <p:cNvPr id="2553" name="Google Shape;2553;p188"/>
            <p:cNvSpPr/>
            <p:nvPr/>
          </p:nvSpPr>
          <p:spPr>
            <a:xfrm>
              <a:off x="7077140" y="2406147"/>
              <a:ext cx="215600" cy="296271"/>
            </a:xfrm>
            <a:custGeom>
              <a:avLst/>
              <a:gdLst/>
              <a:ahLst/>
              <a:cxnLst/>
              <a:rect l="l" t="t" r="r" b="b"/>
              <a:pathLst>
                <a:path w="1946" h="2675" extrusionOk="0">
                  <a:moveTo>
                    <a:pt x="1736" y="0"/>
                  </a:moveTo>
                  <a:cubicBezTo>
                    <a:pt x="210" y="0"/>
                    <a:pt x="210" y="0"/>
                    <a:pt x="210" y="0"/>
                  </a:cubicBezTo>
                  <a:cubicBezTo>
                    <a:pt x="94" y="0"/>
                    <a:pt x="0" y="94"/>
                    <a:pt x="0" y="210"/>
                  </a:cubicBezTo>
                  <a:cubicBezTo>
                    <a:pt x="0" y="2465"/>
                    <a:pt x="0" y="2465"/>
                    <a:pt x="0" y="2465"/>
                  </a:cubicBezTo>
                  <a:cubicBezTo>
                    <a:pt x="0" y="2581"/>
                    <a:pt x="94" y="2675"/>
                    <a:pt x="210" y="2675"/>
                  </a:cubicBezTo>
                  <a:cubicBezTo>
                    <a:pt x="1736" y="2675"/>
                    <a:pt x="1736" y="2675"/>
                    <a:pt x="1736" y="2675"/>
                  </a:cubicBezTo>
                  <a:cubicBezTo>
                    <a:pt x="1852" y="2675"/>
                    <a:pt x="1946" y="2581"/>
                    <a:pt x="1946" y="2465"/>
                  </a:cubicBezTo>
                  <a:cubicBezTo>
                    <a:pt x="1946" y="210"/>
                    <a:pt x="1946" y="210"/>
                    <a:pt x="1946" y="210"/>
                  </a:cubicBezTo>
                  <a:cubicBezTo>
                    <a:pt x="1946" y="94"/>
                    <a:pt x="1852" y="0"/>
                    <a:pt x="1736" y="0"/>
                  </a:cubicBezTo>
                  <a:close/>
                  <a:moveTo>
                    <a:pt x="100" y="491"/>
                  </a:moveTo>
                  <a:cubicBezTo>
                    <a:pt x="1846" y="491"/>
                    <a:pt x="1846" y="491"/>
                    <a:pt x="1846" y="491"/>
                  </a:cubicBezTo>
                  <a:cubicBezTo>
                    <a:pt x="1846" y="2041"/>
                    <a:pt x="1846" y="2041"/>
                    <a:pt x="1846" y="2041"/>
                  </a:cubicBezTo>
                  <a:cubicBezTo>
                    <a:pt x="100" y="2041"/>
                    <a:pt x="100" y="2041"/>
                    <a:pt x="100" y="2041"/>
                  </a:cubicBezTo>
                  <a:lnTo>
                    <a:pt x="100" y="491"/>
                  </a:lnTo>
                  <a:close/>
                  <a:moveTo>
                    <a:pt x="210" y="100"/>
                  </a:moveTo>
                  <a:cubicBezTo>
                    <a:pt x="1736" y="100"/>
                    <a:pt x="1736" y="100"/>
                    <a:pt x="1736" y="100"/>
                  </a:cubicBezTo>
                  <a:cubicBezTo>
                    <a:pt x="1797" y="100"/>
                    <a:pt x="1846" y="149"/>
                    <a:pt x="1846" y="210"/>
                  </a:cubicBezTo>
                  <a:cubicBezTo>
                    <a:pt x="1846" y="391"/>
                    <a:pt x="1846" y="391"/>
                    <a:pt x="1846" y="391"/>
                  </a:cubicBezTo>
                  <a:cubicBezTo>
                    <a:pt x="100" y="391"/>
                    <a:pt x="100" y="391"/>
                    <a:pt x="100" y="391"/>
                  </a:cubicBezTo>
                  <a:cubicBezTo>
                    <a:pt x="100" y="210"/>
                    <a:pt x="100" y="210"/>
                    <a:pt x="100" y="210"/>
                  </a:cubicBezTo>
                  <a:cubicBezTo>
                    <a:pt x="100" y="149"/>
                    <a:pt x="149" y="100"/>
                    <a:pt x="210" y="100"/>
                  </a:cubicBezTo>
                  <a:close/>
                  <a:moveTo>
                    <a:pt x="1736" y="2575"/>
                  </a:moveTo>
                  <a:cubicBezTo>
                    <a:pt x="210" y="2575"/>
                    <a:pt x="210" y="2575"/>
                    <a:pt x="210" y="2575"/>
                  </a:cubicBezTo>
                  <a:cubicBezTo>
                    <a:pt x="149" y="2575"/>
                    <a:pt x="100" y="2525"/>
                    <a:pt x="100" y="2465"/>
                  </a:cubicBezTo>
                  <a:cubicBezTo>
                    <a:pt x="100" y="2141"/>
                    <a:pt x="100" y="2141"/>
                    <a:pt x="100" y="2141"/>
                  </a:cubicBezTo>
                  <a:cubicBezTo>
                    <a:pt x="1846" y="2141"/>
                    <a:pt x="1846" y="2141"/>
                    <a:pt x="1846" y="2141"/>
                  </a:cubicBezTo>
                  <a:cubicBezTo>
                    <a:pt x="1846" y="2465"/>
                    <a:pt x="1846" y="2465"/>
                    <a:pt x="1846" y="2465"/>
                  </a:cubicBezTo>
                  <a:cubicBezTo>
                    <a:pt x="1846" y="2525"/>
                    <a:pt x="1797" y="2575"/>
                    <a:pt x="1736" y="2575"/>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554" name="Google Shape;2554;p188"/>
            <p:cNvSpPr/>
            <p:nvPr/>
          </p:nvSpPr>
          <p:spPr>
            <a:xfrm>
              <a:off x="7171621" y="2653364"/>
              <a:ext cx="23367" cy="23359"/>
            </a:xfrm>
            <a:prstGeom prst="ellipse">
              <a:avLst/>
            </a:pr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555" name="Google Shape;2555;p188"/>
            <p:cNvSpPr/>
            <p:nvPr/>
          </p:nvSpPr>
          <p:spPr>
            <a:xfrm>
              <a:off x="7314550" y="2549883"/>
              <a:ext cx="108657" cy="192635"/>
            </a:xfrm>
            <a:custGeom>
              <a:avLst/>
              <a:gdLst/>
              <a:ahLst/>
              <a:cxnLst/>
              <a:rect l="l" t="t" r="r" b="b"/>
              <a:pathLst>
                <a:path w="981" h="1739" extrusionOk="0">
                  <a:moveTo>
                    <a:pt x="771" y="0"/>
                  </a:moveTo>
                  <a:cubicBezTo>
                    <a:pt x="210" y="0"/>
                    <a:pt x="210" y="0"/>
                    <a:pt x="210" y="0"/>
                  </a:cubicBezTo>
                  <a:cubicBezTo>
                    <a:pt x="95" y="0"/>
                    <a:pt x="0" y="94"/>
                    <a:pt x="0" y="210"/>
                  </a:cubicBezTo>
                  <a:cubicBezTo>
                    <a:pt x="0" y="1529"/>
                    <a:pt x="0" y="1529"/>
                    <a:pt x="0" y="1529"/>
                  </a:cubicBezTo>
                  <a:cubicBezTo>
                    <a:pt x="0" y="1645"/>
                    <a:pt x="95" y="1739"/>
                    <a:pt x="210" y="1739"/>
                  </a:cubicBezTo>
                  <a:cubicBezTo>
                    <a:pt x="771" y="1739"/>
                    <a:pt x="771" y="1739"/>
                    <a:pt x="771" y="1739"/>
                  </a:cubicBezTo>
                  <a:cubicBezTo>
                    <a:pt x="887" y="1739"/>
                    <a:pt x="981" y="1645"/>
                    <a:pt x="981" y="1529"/>
                  </a:cubicBezTo>
                  <a:cubicBezTo>
                    <a:pt x="981" y="210"/>
                    <a:pt x="981" y="210"/>
                    <a:pt x="981" y="210"/>
                  </a:cubicBezTo>
                  <a:cubicBezTo>
                    <a:pt x="981" y="94"/>
                    <a:pt x="887" y="0"/>
                    <a:pt x="771" y="0"/>
                  </a:cubicBezTo>
                  <a:close/>
                  <a:moveTo>
                    <a:pt x="210" y="100"/>
                  </a:moveTo>
                  <a:cubicBezTo>
                    <a:pt x="771" y="100"/>
                    <a:pt x="771" y="100"/>
                    <a:pt x="771" y="100"/>
                  </a:cubicBezTo>
                  <a:cubicBezTo>
                    <a:pt x="832" y="100"/>
                    <a:pt x="881" y="149"/>
                    <a:pt x="881" y="210"/>
                  </a:cubicBezTo>
                  <a:cubicBezTo>
                    <a:pt x="881" y="1272"/>
                    <a:pt x="881" y="1272"/>
                    <a:pt x="881" y="1272"/>
                  </a:cubicBezTo>
                  <a:cubicBezTo>
                    <a:pt x="100" y="1272"/>
                    <a:pt x="100" y="1272"/>
                    <a:pt x="100" y="1272"/>
                  </a:cubicBezTo>
                  <a:cubicBezTo>
                    <a:pt x="100" y="210"/>
                    <a:pt x="100" y="210"/>
                    <a:pt x="100" y="210"/>
                  </a:cubicBezTo>
                  <a:cubicBezTo>
                    <a:pt x="100" y="149"/>
                    <a:pt x="150" y="100"/>
                    <a:pt x="210" y="100"/>
                  </a:cubicBezTo>
                  <a:close/>
                  <a:moveTo>
                    <a:pt x="771" y="1639"/>
                  </a:moveTo>
                  <a:cubicBezTo>
                    <a:pt x="210" y="1639"/>
                    <a:pt x="210" y="1639"/>
                    <a:pt x="210" y="1639"/>
                  </a:cubicBezTo>
                  <a:cubicBezTo>
                    <a:pt x="150" y="1639"/>
                    <a:pt x="100" y="1590"/>
                    <a:pt x="100" y="1529"/>
                  </a:cubicBezTo>
                  <a:cubicBezTo>
                    <a:pt x="100" y="1372"/>
                    <a:pt x="100" y="1372"/>
                    <a:pt x="100" y="1372"/>
                  </a:cubicBezTo>
                  <a:cubicBezTo>
                    <a:pt x="881" y="1372"/>
                    <a:pt x="881" y="1372"/>
                    <a:pt x="881" y="1372"/>
                  </a:cubicBezTo>
                  <a:cubicBezTo>
                    <a:pt x="881" y="1529"/>
                    <a:pt x="881" y="1529"/>
                    <a:pt x="881" y="1529"/>
                  </a:cubicBezTo>
                  <a:cubicBezTo>
                    <a:pt x="881" y="1590"/>
                    <a:pt x="832" y="1639"/>
                    <a:pt x="771" y="1639"/>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556" name="Google Shape;2556;p188"/>
            <p:cNvSpPr/>
            <p:nvPr/>
          </p:nvSpPr>
          <p:spPr>
            <a:xfrm>
              <a:off x="7362296" y="2574021"/>
              <a:ext cx="23367" cy="23359"/>
            </a:xfrm>
            <a:prstGeom prst="ellipse">
              <a:avLst/>
            </a:pr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grpSp>
      <p:sp>
        <p:nvSpPr>
          <p:cNvPr id="2557" name="Google Shape;2557;p188"/>
          <p:cNvSpPr/>
          <p:nvPr/>
        </p:nvSpPr>
        <p:spPr>
          <a:xfrm>
            <a:off x="-120879" y="6400539"/>
            <a:ext cx="402684" cy="297855"/>
          </a:xfrm>
          <a:custGeom>
            <a:avLst/>
            <a:gdLst/>
            <a:ahLst/>
            <a:cxnLst/>
            <a:rect l="l" t="t" r="r" b="b"/>
            <a:pathLst>
              <a:path w="779" h="576" extrusionOk="0">
                <a:moveTo>
                  <a:pt x="699" y="0"/>
                </a:moveTo>
                <a:cubicBezTo>
                  <a:pt x="80" y="0"/>
                  <a:pt x="80" y="0"/>
                  <a:pt x="80" y="0"/>
                </a:cubicBezTo>
                <a:cubicBezTo>
                  <a:pt x="36" y="0"/>
                  <a:pt x="0" y="36"/>
                  <a:pt x="0" y="80"/>
                </a:cubicBezTo>
                <a:cubicBezTo>
                  <a:pt x="0" y="496"/>
                  <a:pt x="0" y="496"/>
                  <a:pt x="0" y="496"/>
                </a:cubicBezTo>
                <a:cubicBezTo>
                  <a:pt x="0" y="540"/>
                  <a:pt x="36" y="576"/>
                  <a:pt x="80" y="576"/>
                </a:cubicBezTo>
                <a:cubicBezTo>
                  <a:pt x="699" y="576"/>
                  <a:pt x="699" y="576"/>
                  <a:pt x="699" y="576"/>
                </a:cubicBezTo>
                <a:cubicBezTo>
                  <a:pt x="743" y="576"/>
                  <a:pt x="779" y="540"/>
                  <a:pt x="779" y="496"/>
                </a:cubicBezTo>
                <a:cubicBezTo>
                  <a:pt x="779" y="80"/>
                  <a:pt x="779" y="80"/>
                  <a:pt x="779" y="80"/>
                </a:cubicBezTo>
                <a:cubicBezTo>
                  <a:pt x="779" y="36"/>
                  <a:pt x="743" y="0"/>
                  <a:pt x="699" y="0"/>
                </a:cubicBezTo>
                <a:close/>
                <a:moveTo>
                  <a:pt x="747" y="496"/>
                </a:moveTo>
                <a:cubicBezTo>
                  <a:pt x="747" y="522"/>
                  <a:pt x="725" y="544"/>
                  <a:pt x="699" y="544"/>
                </a:cubicBezTo>
                <a:cubicBezTo>
                  <a:pt x="80" y="544"/>
                  <a:pt x="80" y="544"/>
                  <a:pt x="80" y="544"/>
                </a:cubicBezTo>
                <a:cubicBezTo>
                  <a:pt x="54" y="544"/>
                  <a:pt x="32" y="522"/>
                  <a:pt x="32" y="496"/>
                </a:cubicBezTo>
                <a:cubicBezTo>
                  <a:pt x="32" y="80"/>
                  <a:pt x="32" y="80"/>
                  <a:pt x="32" y="80"/>
                </a:cubicBezTo>
                <a:cubicBezTo>
                  <a:pt x="32" y="53"/>
                  <a:pt x="54" y="32"/>
                  <a:pt x="80" y="32"/>
                </a:cubicBezTo>
                <a:cubicBezTo>
                  <a:pt x="699" y="32"/>
                  <a:pt x="699" y="32"/>
                  <a:pt x="699" y="32"/>
                </a:cubicBezTo>
                <a:cubicBezTo>
                  <a:pt x="725" y="32"/>
                  <a:pt x="747" y="53"/>
                  <a:pt x="747" y="80"/>
                </a:cubicBezTo>
                <a:lnTo>
                  <a:pt x="747" y="496"/>
                </a:lnTo>
                <a:close/>
                <a:moveTo>
                  <a:pt x="210" y="191"/>
                </a:moveTo>
                <a:cubicBezTo>
                  <a:pt x="248" y="191"/>
                  <a:pt x="248" y="191"/>
                  <a:pt x="248" y="191"/>
                </a:cubicBezTo>
                <a:cubicBezTo>
                  <a:pt x="318" y="385"/>
                  <a:pt x="318" y="385"/>
                  <a:pt x="318" y="385"/>
                </a:cubicBezTo>
                <a:cubicBezTo>
                  <a:pt x="276" y="385"/>
                  <a:pt x="276" y="385"/>
                  <a:pt x="276" y="385"/>
                </a:cubicBezTo>
                <a:cubicBezTo>
                  <a:pt x="262" y="343"/>
                  <a:pt x="262" y="343"/>
                  <a:pt x="262" y="343"/>
                </a:cubicBezTo>
                <a:cubicBezTo>
                  <a:pt x="195" y="343"/>
                  <a:pt x="195" y="343"/>
                  <a:pt x="195" y="343"/>
                </a:cubicBezTo>
                <a:cubicBezTo>
                  <a:pt x="181" y="385"/>
                  <a:pt x="181" y="385"/>
                  <a:pt x="181" y="385"/>
                </a:cubicBezTo>
                <a:cubicBezTo>
                  <a:pt x="141" y="385"/>
                  <a:pt x="141" y="385"/>
                  <a:pt x="141" y="385"/>
                </a:cubicBezTo>
                <a:lnTo>
                  <a:pt x="210" y="191"/>
                </a:lnTo>
                <a:close/>
                <a:moveTo>
                  <a:pt x="250" y="308"/>
                </a:moveTo>
                <a:cubicBezTo>
                  <a:pt x="229" y="245"/>
                  <a:pt x="229" y="245"/>
                  <a:pt x="229" y="245"/>
                </a:cubicBezTo>
                <a:cubicBezTo>
                  <a:pt x="207" y="308"/>
                  <a:pt x="207" y="308"/>
                  <a:pt x="207" y="308"/>
                </a:cubicBezTo>
                <a:lnTo>
                  <a:pt x="250" y="308"/>
                </a:lnTo>
                <a:close/>
                <a:moveTo>
                  <a:pt x="341" y="192"/>
                </a:moveTo>
                <a:cubicBezTo>
                  <a:pt x="406" y="192"/>
                  <a:pt x="406" y="192"/>
                  <a:pt x="406" y="192"/>
                </a:cubicBezTo>
                <a:cubicBezTo>
                  <a:pt x="449" y="192"/>
                  <a:pt x="477" y="217"/>
                  <a:pt x="477" y="258"/>
                </a:cubicBezTo>
                <a:cubicBezTo>
                  <a:pt x="477" y="259"/>
                  <a:pt x="477" y="259"/>
                  <a:pt x="477" y="259"/>
                </a:cubicBezTo>
                <a:cubicBezTo>
                  <a:pt x="477" y="303"/>
                  <a:pt x="445" y="325"/>
                  <a:pt x="404" y="326"/>
                </a:cubicBezTo>
                <a:cubicBezTo>
                  <a:pt x="382" y="326"/>
                  <a:pt x="382" y="326"/>
                  <a:pt x="382" y="326"/>
                </a:cubicBezTo>
                <a:cubicBezTo>
                  <a:pt x="382" y="385"/>
                  <a:pt x="382" y="385"/>
                  <a:pt x="382" y="385"/>
                </a:cubicBezTo>
                <a:cubicBezTo>
                  <a:pt x="341" y="385"/>
                  <a:pt x="341" y="385"/>
                  <a:pt x="341" y="385"/>
                </a:cubicBezTo>
                <a:lnTo>
                  <a:pt x="341" y="192"/>
                </a:lnTo>
                <a:close/>
                <a:moveTo>
                  <a:pt x="404" y="290"/>
                </a:moveTo>
                <a:cubicBezTo>
                  <a:pt x="425" y="290"/>
                  <a:pt x="436" y="277"/>
                  <a:pt x="436" y="259"/>
                </a:cubicBezTo>
                <a:cubicBezTo>
                  <a:pt x="436" y="259"/>
                  <a:pt x="436" y="259"/>
                  <a:pt x="436" y="259"/>
                </a:cubicBezTo>
                <a:cubicBezTo>
                  <a:pt x="436" y="239"/>
                  <a:pt x="425" y="228"/>
                  <a:pt x="403" y="228"/>
                </a:cubicBezTo>
                <a:cubicBezTo>
                  <a:pt x="382" y="228"/>
                  <a:pt x="382" y="228"/>
                  <a:pt x="382" y="228"/>
                </a:cubicBezTo>
                <a:cubicBezTo>
                  <a:pt x="382" y="290"/>
                  <a:pt x="382" y="290"/>
                  <a:pt x="382" y="290"/>
                </a:cubicBezTo>
                <a:lnTo>
                  <a:pt x="404" y="290"/>
                </a:lnTo>
                <a:close/>
                <a:moveTo>
                  <a:pt x="503" y="192"/>
                </a:moveTo>
                <a:cubicBezTo>
                  <a:pt x="567" y="192"/>
                  <a:pt x="567" y="192"/>
                  <a:pt x="567" y="192"/>
                </a:cubicBezTo>
                <a:cubicBezTo>
                  <a:pt x="610" y="192"/>
                  <a:pt x="638" y="217"/>
                  <a:pt x="638" y="258"/>
                </a:cubicBezTo>
                <a:cubicBezTo>
                  <a:pt x="638" y="259"/>
                  <a:pt x="638" y="259"/>
                  <a:pt x="638" y="259"/>
                </a:cubicBezTo>
                <a:cubicBezTo>
                  <a:pt x="638" y="303"/>
                  <a:pt x="606" y="325"/>
                  <a:pt x="565" y="326"/>
                </a:cubicBezTo>
                <a:cubicBezTo>
                  <a:pt x="543" y="326"/>
                  <a:pt x="543" y="326"/>
                  <a:pt x="543" y="326"/>
                </a:cubicBezTo>
                <a:cubicBezTo>
                  <a:pt x="543" y="385"/>
                  <a:pt x="543" y="385"/>
                  <a:pt x="543" y="385"/>
                </a:cubicBezTo>
                <a:cubicBezTo>
                  <a:pt x="503" y="385"/>
                  <a:pt x="503" y="385"/>
                  <a:pt x="503" y="385"/>
                </a:cubicBezTo>
                <a:lnTo>
                  <a:pt x="503" y="192"/>
                </a:lnTo>
                <a:close/>
                <a:moveTo>
                  <a:pt x="565" y="290"/>
                </a:moveTo>
                <a:cubicBezTo>
                  <a:pt x="586" y="290"/>
                  <a:pt x="597" y="277"/>
                  <a:pt x="597" y="259"/>
                </a:cubicBezTo>
                <a:cubicBezTo>
                  <a:pt x="597" y="259"/>
                  <a:pt x="597" y="259"/>
                  <a:pt x="597" y="259"/>
                </a:cubicBezTo>
                <a:cubicBezTo>
                  <a:pt x="597" y="239"/>
                  <a:pt x="586" y="228"/>
                  <a:pt x="565" y="228"/>
                </a:cubicBezTo>
                <a:cubicBezTo>
                  <a:pt x="543" y="228"/>
                  <a:pt x="543" y="228"/>
                  <a:pt x="543" y="228"/>
                </a:cubicBezTo>
                <a:cubicBezTo>
                  <a:pt x="543" y="290"/>
                  <a:pt x="543" y="290"/>
                  <a:pt x="543" y="290"/>
                </a:cubicBezTo>
                <a:lnTo>
                  <a:pt x="565" y="290"/>
                </a:ln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558" name="Google Shape;2558;p188"/>
          <p:cNvSpPr/>
          <p:nvPr/>
        </p:nvSpPr>
        <p:spPr>
          <a:xfrm>
            <a:off x="611369" y="628063"/>
            <a:ext cx="352403" cy="431219"/>
          </a:xfrm>
          <a:custGeom>
            <a:avLst/>
            <a:gdLst/>
            <a:ahLst/>
            <a:cxnLst/>
            <a:rect l="l" t="t" r="r" b="b"/>
            <a:pathLst>
              <a:path w="683" h="836" extrusionOk="0">
                <a:moveTo>
                  <a:pt x="342" y="0"/>
                </a:moveTo>
                <a:cubicBezTo>
                  <a:pt x="147" y="0"/>
                  <a:pt x="0" y="57"/>
                  <a:pt x="0" y="131"/>
                </a:cubicBezTo>
                <a:cubicBezTo>
                  <a:pt x="0" y="314"/>
                  <a:pt x="0" y="314"/>
                  <a:pt x="0" y="314"/>
                </a:cubicBezTo>
                <a:cubicBezTo>
                  <a:pt x="0" y="323"/>
                  <a:pt x="0" y="323"/>
                  <a:pt x="0" y="323"/>
                </a:cubicBezTo>
                <a:cubicBezTo>
                  <a:pt x="0" y="501"/>
                  <a:pt x="0" y="501"/>
                  <a:pt x="0" y="501"/>
                </a:cubicBezTo>
                <a:cubicBezTo>
                  <a:pt x="0" y="514"/>
                  <a:pt x="0" y="514"/>
                  <a:pt x="0" y="514"/>
                </a:cubicBezTo>
                <a:cubicBezTo>
                  <a:pt x="0" y="706"/>
                  <a:pt x="0" y="706"/>
                  <a:pt x="0" y="706"/>
                </a:cubicBezTo>
                <a:cubicBezTo>
                  <a:pt x="0" y="780"/>
                  <a:pt x="147" y="836"/>
                  <a:pt x="342" y="836"/>
                </a:cubicBezTo>
                <a:cubicBezTo>
                  <a:pt x="536" y="836"/>
                  <a:pt x="683" y="780"/>
                  <a:pt x="683" y="706"/>
                </a:cubicBezTo>
                <a:cubicBezTo>
                  <a:pt x="683" y="514"/>
                  <a:pt x="683" y="514"/>
                  <a:pt x="683" y="514"/>
                </a:cubicBezTo>
                <a:cubicBezTo>
                  <a:pt x="683" y="480"/>
                  <a:pt x="683" y="480"/>
                  <a:pt x="683" y="480"/>
                </a:cubicBezTo>
                <a:cubicBezTo>
                  <a:pt x="683" y="323"/>
                  <a:pt x="683" y="323"/>
                  <a:pt x="683" y="323"/>
                </a:cubicBezTo>
                <a:cubicBezTo>
                  <a:pt x="683" y="309"/>
                  <a:pt x="683" y="309"/>
                  <a:pt x="683" y="309"/>
                </a:cubicBezTo>
                <a:cubicBezTo>
                  <a:pt x="683" y="131"/>
                  <a:pt x="683" y="131"/>
                  <a:pt x="683" y="131"/>
                </a:cubicBezTo>
                <a:cubicBezTo>
                  <a:pt x="683" y="57"/>
                  <a:pt x="536" y="0"/>
                  <a:pt x="342" y="0"/>
                </a:cubicBezTo>
                <a:close/>
                <a:moveTo>
                  <a:pt x="342" y="32"/>
                </a:moveTo>
                <a:cubicBezTo>
                  <a:pt x="524" y="32"/>
                  <a:pt x="651" y="85"/>
                  <a:pt x="651" y="131"/>
                </a:cubicBezTo>
                <a:cubicBezTo>
                  <a:pt x="651" y="178"/>
                  <a:pt x="524" y="230"/>
                  <a:pt x="342" y="230"/>
                </a:cubicBezTo>
                <a:cubicBezTo>
                  <a:pt x="159" y="230"/>
                  <a:pt x="32" y="178"/>
                  <a:pt x="32" y="131"/>
                </a:cubicBezTo>
                <a:cubicBezTo>
                  <a:pt x="32" y="85"/>
                  <a:pt x="159" y="32"/>
                  <a:pt x="342" y="32"/>
                </a:cubicBezTo>
                <a:close/>
                <a:moveTo>
                  <a:pt x="342" y="804"/>
                </a:moveTo>
                <a:cubicBezTo>
                  <a:pt x="159" y="804"/>
                  <a:pt x="32" y="752"/>
                  <a:pt x="32" y="706"/>
                </a:cubicBezTo>
                <a:cubicBezTo>
                  <a:pt x="32" y="571"/>
                  <a:pt x="32" y="571"/>
                  <a:pt x="32" y="571"/>
                </a:cubicBezTo>
                <a:cubicBezTo>
                  <a:pt x="86" y="616"/>
                  <a:pt x="201" y="645"/>
                  <a:pt x="342" y="645"/>
                </a:cubicBezTo>
                <a:cubicBezTo>
                  <a:pt x="482" y="645"/>
                  <a:pt x="598" y="616"/>
                  <a:pt x="651" y="571"/>
                </a:cubicBezTo>
                <a:cubicBezTo>
                  <a:pt x="651" y="706"/>
                  <a:pt x="651" y="706"/>
                  <a:pt x="651" y="706"/>
                </a:cubicBezTo>
                <a:cubicBezTo>
                  <a:pt x="651" y="752"/>
                  <a:pt x="524" y="804"/>
                  <a:pt x="342" y="804"/>
                </a:cubicBezTo>
                <a:close/>
                <a:moveTo>
                  <a:pt x="651" y="514"/>
                </a:moveTo>
                <a:cubicBezTo>
                  <a:pt x="651" y="561"/>
                  <a:pt x="524" y="613"/>
                  <a:pt x="342" y="613"/>
                </a:cubicBezTo>
                <a:cubicBezTo>
                  <a:pt x="159" y="613"/>
                  <a:pt x="32" y="561"/>
                  <a:pt x="32" y="514"/>
                </a:cubicBezTo>
                <a:cubicBezTo>
                  <a:pt x="32" y="501"/>
                  <a:pt x="32" y="501"/>
                  <a:pt x="32" y="501"/>
                </a:cubicBezTo>
                <a:cubicBezTo>
                  <a:pt x="32" y="380"/>
                  <a:pt x="32" y="380"/>
                  <a:pt x="32" y="380"/>
                </a:cubicBezTo>
                <a:cubicBezTo>
                  <a:pt x="86" y="424"/>
                  <a:pt x="201" y="454"/>
                  <a:pt x="342" y="454"/>
                </a:cubicBezTo>
                <a:cubicBezTo>
                  <a:pt x="482" y="454"/>
                  <a:pt x="598" y="424"/>
                  <a:pt x="651" y="380"/>
                </a:cubicBezTo>
                <a:cubicBezTo>
                  <a:pt x="651" y="480"/>
                  <a:pt x="651" y="480"/>
                  <a:pt x="651" y="480"/>
                </a:cubicBezTo>
                <a:lnTo>
                  <a:pt x="651" y="514"/>
                </a:lnTo>
                <a:close/>
                <a:moveTo>
                  <a:pt x="651" y="323"/>
                </a:moveTo>
                <a:cubicBezTo>
                  <a:pt x="651" y="370"/>
                  <a:pt x="524" y="422"/>
                  <a:pt x="342" y="422"/>
                </a:cubicBezTo>
                <a:cubicBezTo>
                  <a:pt x="159" y="422"/>
                  <a:pt x="32" y="370"/>
                  <a:pt x="32" y="323"/>
                </a:cubicBezTo>
                <a:cubicBezTo>
                  <a:pt x="32" y="314"/>
                  <a:pt x="32" y="314"/>
                  <a:pt x="32" y="314"/>
                </a:cubicBezTo>
                <a:cubicBezTo>
                  <a:pt x="32" y="189"/>
                  <a:pt x="32" y="189"/>
                  <a:pt x="32" y="189"/>
                </a:cubicBezTo>
                <a:cubicBezTo>
                  <a:pt x="86" y="233"/>
                  <a:pt x="201" y="262"/>
                  <a:pt x="342" y="262"/>
                </a:cubicBezTo>
                <a:cubicBezTo>
                  <a:pt x="482" y="262"/>
                  <a:pt x="598" y="233"/>
                  <a:pt x="651" y="189"/>
                </a:cubicBezTo>
                <a:cubicBezTo>
                  <a:pt x="651" y="309"/>
                  <a:pt x="651" y="309"/>
                  <a:pt x="651" y="309"/>
                </a:cubicBezTo>
                <a:lnTo>
                  <a:pt x="651" y="323"/>
                </a:ln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grpSp>
        <p:nvGrpSpPr>
          <p:cNvPr id="2559" name="Google Shape;2559;p188"/>
          <p:cNvGrpSpPr/>
          <p:nvPr/>
        </p:nvGrpSpPr>
        <p:grpSpPr>
          <a:xfrm>
            <a:off x="1738358" y="2348456"/>
            <a:ext cx="452504" cy="339064"/>
            <a:chOff x="5986636" y="3463557"/>
            <a:chExt cx="309067" cy="231585"/>
          </a:xfrm>
        </p:grpSpPr>
        <p:sp>
          <p:nvSpPr>
            <p:cNvPr id="2560" name="Google Shape;2560;p188"/>
            <p:cNvSpPr/>
            <p:nvPr/>
          </p:nvSpPr>
          <p:spPr>
            <a:xfrm>
              <a:off x="5986636" y="3463557"/>
              <a:ext cx="309067" cy="231585"/>
            </a:xfrm>
            <a:custGeom>
              <a:avLst/>
              <a:gdLst/>
              <a:ahLst/>
              <a:cxnLst/>
              <a:rect l="l" t="t" r="r" b="b"/>
              <a:pathLst>
                <a:path w="3020" h="2260" extrusionOk="0">
                  <a:moveTo>
                    <a:pt x="2690" y="0"/>
                  </a:moveTo>
                  <a:cubicBezTo>
                    <a:pt x="330" y="0"/>
                    <a:pt x="330" y="0"/>
                    <a:pt x="330" y="0"/>
                  </a:cubicBezTo>
                  <a:cubicBezTo>
                    <a:pt x="149" y="0"/>
                    <a:pt x="0" y="148"/>
                    <a:pt x="0" y="330"/>
                  </a:cubicBezTo>
                  <a:cubicBezTo>
                    <a:pt x="0" y="1930"/>
                    <a:pt x="0" y="1930"/>
                    <a:pt x="0" y="1930"/>
                  </a:cubicBezTo>
                  <a:cubicBezTo>
                    <a:pt x="0" y="2112"/>
                    <a:pt x="149" y="2260"/>
                    <a:pt x="330" y="2260"/>
                  </a:cubicBezTo>
                  <a:cubicBezTo>
                    <a:pt x="2690" y="2260"/>
                    <a:pt x="2690" y="2260"/>
                    <a:pt x="2690" y="2260"/>
                  </a:cubicBezTo>
                  <a:cubicBezTo>
                    <a:pt x="2871" y="2260"/>
                    <a:pt x="3020" y="2112"/>
                    <a:pt x="3020" y="1930"/>
                  </a:cubicBezTo>
                  <a:cubicBezTo>
                    <a:pt x="3020" y="330"/>
                    <a:pt x="3020" y="330"/>
                    <a:pt x="3020" y="330"/>
                  </a:cubicBezTo>
                  <a:cubicBezTo>
                    <a:pt x="3020" y="148"/>
                    <a:pt x="2871" y="0"/>
                    <a:pt x="2690" y="0"/>
                  </a:cubicBezTo>
                  <a:close/>
                  <a:moveTo>
                    <a:pt x="330" y="100"/>
                  </a:moveTo>
                  <a:cubicBezTo>
                    <a:pt x="2690" y="100"/>
                    <a:pt x="2690" y="100"/>
                    <a:pt x="2690" y="100"/>
                  </a:cubicBezTo>
                  <a:cubicBezTo>
                    <a:pt x="2816" y="100"/>
                    <a:pt x="2920" y="204"/>
                    <a:pt x="2920" y="330"/>
                  </a:cubicBezTo>
                  <a:cubicBezTo>
                    <a:pt x="2920" y="1080"/>
                    <a:pt x="2920" y="1080"/>
                    <a:pt x="2920" y="1080"/>
                  </a:cubicBezTo>
                  <a:cubicBezTo>
                    <a:pt x="100" y="1080"/>
                    <a:pt x="100" y="1080"/>
                    <a:pt x="100" y="1080"/>
                  </a:cubicBezTo>
                  <a:cubicBezTo>
                    <a:pt x="100" y="330"/>
                    <a:pt x="100" y="330"/>
                    <a:pt x="100" y="330"/>
                  </a:cubicBezTo>
                  <a:cubicBezTo>
                    <a:pt x="100" y="204"/>
                    <a:pt x="204" y="100"/>
                    <a:pt x="330" y="100"/>
                  </a:cubicBezTo>
                  <a:close/>
                  <a:moveTo>
                    <a:pt x="2690" y="2160"/>
                  </a:moveTo>
                  <a:cubicBezTo>
                    <a:pt x="330" y="2160"/>
                    <a:pt x="330" y="2160"/>
                    <a:pt x="330" y="2160"/>
                  </a:cubicBezTo>
                  <a:cubicBezTo>
                    <a:pt x="204" y="2160"/>
                    <a:pt x="100" y="2056"/>
                    <a:pt x="100" y="1930"/>
                  </a:cubicBezTo>
                  <a:cubicBezTo>
                    <a:pt x="100" y="1180"/>
                    <a:pt x="100" y="1180"/>
                    <a:pt x="100" y="1180"/>
                  </a:cubicBezTo>
                  <a:cubicBezTo>
                    <a:pt x="2920" y="1180"/>
                    <a:pt x="2920" y="1180"/>
                    <a:pt x="2920" y="1180"/>
                  </a:cubicBezTo>
                  <a:cubicBezTo>
                    <a:pt x="2920" y="1930"/>
                    <a:pt x="2920" y="1930"/>
                    <a:pt x="2920" y="1930"/>
                  </a:cubicBezTo>
                  <a:cubicBezTo>
                    <a:pt x="2920" y="2056"/>
                    <a:pt x="2816" y="2160"/>
                    <a:pt x="2690" y="2160"/>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561" name="Google Shape;2561;p188"/>
            <p:cNvSpPr/>
            <p:nvPr/>
          </p:nvSpPr>
          <p:spPr>
            <a:xfrm>
              <a:off x="6210509" y="3499284"/>
              <a:ext cx="47049" cy="47154"/>
            </a:xfrm>
            <a:custGeom>
              <a:avLst/>
              <a:gdLst/>
              <a:ahLst/>
              <a:cxnLst/>
              <a:rect l="l" t="t" r="r" b="b"/>
              <a:pathLst>
                <a:path w="460" h="460" extrusionOk="0">
                  <a:moveTo>
                    <a:pt x="230" y="460"/>
                  </a:moveTo>
                  <a:cubicBezTo>
                    <a:pt x="357" y="460"/>
                    <a:pt x="460" y="357"/>
                    <a:pt x="460" y="230"/>
                  </a:cubicBezTo>
                  <a:cubicBezTo>
                    <a:pt x="460" y="104"/>
                    <a:pt x="357" y="0"/>
                    <a:pt x="230" y="0"/>
                  </a:cubicBezTo>
                  <a:cubicBezTo>
                    <a:pt x="103" y="0"/>
                    <a:pt x="0" y="104"/>
                    <a:pt x="0" y="230"/>
                  </a:cubicBezTo>
                  <a:cubicBezTo>
                    <a:pt x="0" y="357"/>
                    <a:pt x="103" y="460"/>
                    <a:pt x="230" y="460"/>
                  </a:cubicBezTo>
                  <a:close/>
                  <a:moveTo>
                    <a:pt x="230" y="100"/>
                  </a:moveTo>
                  <a:cubicBezTo>
                    <a:pt x="302" y="100"/>
                    <a:pt x="360" y="159"/>
                    <a:pt x="360" y="230"/>
                  </a:cubicBezTo>
                  <a:cubicBezTo>
                    <a:pt x="360" y="302"/>
                    <a:pt x="302" y="360"/>
                    <a:pt x="230" y="360"/>
                  </a:cubicBezTo>
                  <a:cubicBezTo>
                    <a:pt x="158" y="360"/>
                    <a:pt x="100" y="302"/>
                    <a:pt x="100" y="230"/>
                  </a:cubicBezTo>
                  <a:cubicBezTo>
                    <a:pt x="100" y="159"/>
                    <a:pt x="158" y="100"/>
                    <a:pt x="230" y="100"/>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562" name="Google Shape;2562;p188"/>
            <p:cNvSpPr/>
            <p:nvPr/>
          </p:nvSpPr>
          <p:spPr>
            <a:xfrm>
              <a:off x="6210509" y="3608827"/>
              <a:ext cx="47049" cy="47154"/>
            </a:xfrm>
            <a:custGeom>
              <a:avLst/>
              <a:gdLst/>
              <a:ahLst/>
              <a:cxnLst/>
              <a:rect l="l" t="t" r="r" b="b"/>
              <a:pathLst>
                <a:path w="460" h="460" extrusionOk="0">
                  <a:moveTo>
                    <a:pt x="230" y="0"/>
                  </a:moveTo>
                  <a:cubicBezTo>
                    <a:pt x="103" y="0"/>
                    <a:pt x="0" y="103"/>
                    <a:pt x="0" y="230"/>
                  </a:cubicBezTo>
                  <a:cubicBezTo>
                    <a:pt x="0" y="357"/>
                    <a:pt x="103" y="460"/>
                    <a:pt x="230" y="460"/>
                  </a:cubicBezTo>
                  <a:cubicBezTo>
                    <a:pt x="357" y="460"/>
                    <a:pt x="460" y="357"/>
                    <a:pt x="460" y="230"/>
                  </a:cubicBezTo>
                  <a:cubicBezTo>
                    <a:pt x="460" y="103"/>
                    <a:pt x="357" y="0"/>
                    <a:pt x="230" y="0"/>
                  </a:cubicBezTo>
                  <a:close/>
                  <a:moveTo>
                    <a:pt x="230" y="360"/>
                  </a:moveTo>
                  <a:cubicBezTo>
                    <a:pt x="158" y="360"/>
                    <a:pt x="100" y="302"/>
                    <a:pt x="100" y="230"/>
                  </a:cubicBezTo>
                  <a:cubicBezTo>
                    <a:pt x="100" y="158"/>
                    <a:pt x="158" y="100"/>
                    <a:pt x="230" y="100"/>
                  </a:cubicBezTo>
                  <a:cubicBezTo>
                    <a:pt x="302" y="100"/>
                    <a:pt x="360" y="158"/>
                    <a:pt x="360" y="230"/>
                  </a:cubicBezTo>
                  <a:cubicBezTo>
                    <a:pt x="360" y="302"/>
                    <a:pt x="302" y="360"/>
                    <a:pt x="230" y="360"/>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563" name="Google Shape;2563;p188"/>
            <p:cNvSpPr/>
            <p:nvPr/>
          </p:nvSpPr>
          <p:spPr>
            <a:xfrm>
              <a:off x="6023814" y="3627281"/>
              <a:ext cx="140076" cy="10246"/>
            </a:xfrm>
            <a:custGeom>
              <a:avLst/>
              <a:gdLst/>
              <a:ahLst/>
              <a:cxnLst/>
              <a:rect l="l" t="t" r="r" b="b"/>
              <a:pathLst>
                <a:path w="1369" h="100" extrusionOk="0">
                  <a:moveTo>
                    <a:pt x="1319" y="0"/>
                  </a:moveTo>
                  <a:cubicBezTo>
                    <a:pt x="50" y="0"/>
                    <a:pt x="50" y="0"/>
                    <a:pt x="50" y="0"/>
                  </a:cubicBezTo>
                  <a:cubicBezTo>
                    <a:pt x="22" y="0"/>
                    <a:pt x="0" y="23"/>
                    <a:pt x="0" y="50"/>
                  </a:cubicBezTo>
                  <a:cubicBezTo>
                    <a:pt x="0" y="78"/>
                    <a:pt x="22" y="100"/>
                    <a:pt x="50" y="100"/>
                  </a:cubicBezTo>
                  <a:cubicBezTo>
                    <a:pt x="1319" y="100"/>
                    <a:pt x="1319" y="100"/>
                    <a:pt x="1319" y="100"/>
                  </a:cubicBezTo>
                  <a:cubicBezTo>
                    <a:pt x="1346" y="100"/>
                    <a:pt x="1369" y="78"/>
                    <a:pt x="1369" y="50"/>
                  </a:cubicBezTo>
                  <a:cubicBezTo>
                    <a:pt x="1369" y="23"/>
                    <a:pt x="1346" y="0"/>
                    <a:pt x="1319" y="0"/>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grpSp>
      <p:sp>
        <p:nvSpPr>
          <p:cNvPr id="2564" name="Google Shape;2564;p188"/>
          <p:cNvSpPr/>
          <p:nvPr/>
        </p:nvSpPr>
        <p:spPr>
          <a:xfrm>
            <a:off x="1279440" y="3245653"/>
            <a:ext cx="485800" cy="502651"/>
          </a:xfrm>
          <a:custGeom>
            <a:avLst/>
            <a:gdLst/>
            <a:ahLst/>
            <a:cxnLst/>
            <a:rect l="l" t="t" r="r" b="b"/>
            <a:pathLst>
              <a:path w="854" h="884" extrusionOk="0">
                <a:moveTo>
                  <a:pt x="635" y="287"/>
                </a:moveTo>
                <a:cubicBezTo>
                  <a:pt x="629" y="287"/>
                  <a:pt x="624" y="285"/>
                  <a:pt x="620" y="281"/>
                </a:cubicBezTo>
                <a:cubicBezTo>
                  <a:pt x="615" y="277"/>
                  <a:pt x="613" y="272"/>
                  <a:pt x="613" y="266"/>
                </a:cubicBezTo>
                <a:cubicBezTo>
                  <a:pt x="613" y="260"/>
                  <a:pt x="615" y="254"/>
                  <a:pt x="620" y="250"/>
                </a:cubicBezTo>
                <a:cubicBezTo>
                  <a:pt x="657" y="213"/>
                  <a:pt x="657" y="151"/>
                  <a:pt x="620" y="113"/>
                </a:cubicBezTo>
                <a:cubicBezTo>
                  <a:pt x="611" y="105"/>
                  <a:pt x="611" y="91"/>
                  <a:pt x="620" y="83"/>
                </a:cubicBezTo>
                <a:cubicBezTo>
                  <a:pt x="624" y="78"/>
                  <a:pt x="629" y="76"/>
                  <a:pt x="635" y="76"/>
                </a:cubicBezTo>
                <a:cubicBezTo>
                  <a:pt x="641" y="76"/>
                  <a:pt x="646" y="78"/>
                  <a:pt x="650" y="83"/>
                </a:cubicBezTo>
                <a:cubicBezTo>
                  <a:pt x="705" y="137"/>
                  <a:pt x="705" y="226"/>
                  <a:pt x="650" y="281"/>
                </a:cubicBezTo>
                <a:cubicBezTo>
                  <a:pt x="646" y="285"/>
                  <a:pt x="641" y="287"/>
                  <a:pt x="635" y="287"/>
                </a:cubicBezTo>
                <a:close/>
                <a:moveTo>
                  <a:pt x="757" y="358"/>
                </a:moveTo>
                <a:cubicBezTo>
                  <a:pt x="854" y="261"/>
                  <a:pt x="854" y="103"/>
                  <a:pt x="757" y="6"/>
                </a:cubicBezTo>
                <a:cubicBezTo>
                  <a:pt x="753" y="2"/>
                  <a:pt x="747" y="0"/>
                  <a:pt x="742" y="0"/>
                </a:cubicBezTo>
                <a:cubicBezTo>
                  <a:pt x="736" y="0"/>
                  <a:pt x="730" y="2"/>
                  <a:pt x="726" y="6"/>
                </a:cubicBezTo>
                <a:cubicBezTo>
                  <a:pt x="718" y="15"/>
                  <a:pt x="718" y="28"/>
                  <a:pt x="726" y="37"/>
                </a:cubicBezTo>
                <a:cubicBezTo>
                  <a:pt x="806" y="117"/>
                  <a:pt x="806" y="247"/>
                  <a:pt x="726" y="327"/>
                </a:cubicBezTo>
                <a:cubicBezTo>
                  <a:pt x="718" y="335"/>
                  <a:pt x="718" y="349"/>
                  <a:pt x="726" y="358"/>
                </a:cubicBezTo>
                <a:cubicBezTo>
                  <a:pt x="730" y="362"/>
                  <a:pt x="736" y="364"/>
                  <a:pt x="742" y="364"/>
                </a:cubicBezTo>
                <a:cubicBezTo>
                  <a:pt x="747" y="364"/>
                  <a:pt x="753" y="362"/>
                  <a:pt x="757" y="358"/>
                </a:cubicBezTo>
                <a:close/>
                <a:moveTo>
                  <a:pt x="235" y="281"/>
                </a:moveTo>
                <a:cubicBezTo>
                  <a:pt x="243" y="273"/>
                  <a:pt x="243" y="259"/>
                  <a:pt x="235" y="250"/>
                </a:cubicBezTo>
                <a:cubicBezTo>
                  <a:pt x="216" y="232"/>
                  <a:pt x="206" y="208"/>
                  <a:pt x="206" y="182"/>
                </a:cubicBezTo>
                <a:cubicBezTo>
                  <a:pt x="206" y="156"/>
                  <a:pt x="216" y="132"/>
                  <a:pt x="235" y="113"/>
                </a:cubicBezTo>
                <a:cubicBezTo>
                  <a:pt x="239" y="109"/>
                  <a:pt x="241" y="104"/>
                  <a:pt x="241" y="98"/>
                </a:cubicBezTo>
                <a:cubicBezTo>
                  <a:pt x="241" y="92"/>
                  <a:pt x="239" y="87"/>
                  <a:pt x="235" y="83"/>
                </a:cubicBezTo>
                <a:cubicBezTo>
                  <a:pt x="230" y="78"/>
                  <a:pt x="225" y="76"/>
                  <a:pt x="219" y="76"/>
                </a:cubicBezTo>
                <a:cubicBezTo>
                  <a:pt x="213" y="76"/>
                  <a:pt x="208" y="78"/>
                  <a:pt x="204" y="83"/>
                </a:cubicBezTo>
                <a:cubicBezTo>
                  <a:pt x="177" y="109"/>
                  <a:pt x="163" y="144"/>
                  <a:pt x="163" y="182"/>
                </a:cubicBezTo>
                <a:cubicBezTo>
                  <a:pt x="163" y="219"/>
                  <a:pt x="177" y="255"/>
                  <a:pt x="204" y="281"/>
                </a:cubicBezTo>
                <a:cubicBezTo>
                  <a:pt x="208" y="285"/>
                  <a:pt x="213" y="287"/>
                  <a:pt x="219" y="287"/>
                </a:cubicBezTo>
                <a:cubicBezTo>
                  <a:pt x="225" y="287"/>
                  <a:pt x="230" y="285"/>
                  <a:pt x="235" y="281"/>
                </a:cubicBezTo>
                <a:close/>
                <a:moveTo>
                  <a:pt x="128" y="358"/>
                </a:moveTo>
                <a:cubicBezTo>
                  <a:pt x="136" y="349"/>
                  <a:pt x="136" y="335"/>
                  <a:pt x="128" y="327"/>
                </a:cubicBezTo>
                <a:cubicBezTo>
                  <a:pt x="48" y="247"/>
                  <a:pt x="48" y="117"/>
                  <a:pt x="128" y="37"/>
                </a:cubicBezTo>
                <a:cubicBezTo>
                  <a:pt x="136" y="28"/>
                  <a:pt x="136" y="15"/>
                  <a:pt x="128" y="6"/>
                </a:cubicBezTo>
                <a:cubicBezTo>
                  <a:pt x="124" y="2"/>
                  <a:pt x="118" y="0"/>
                  <a:pt x="112" y="0"/>
                </a:cubicBezTo>
                <a:cubicBezTo>
                  <a:pt x="107" y="0"/>
                  <a:pt x="101" y="2"/>
                  <a:pt x="97" y="6"/>
                </a:cubicBezTo>
                <a:cubicBezTo>
                  <a:pt x="0" y="103"/>
                  <a:pt x="0" y="261"/>
                  <a:pt x="97" y="358"/>
                </a:cubicBezTo>
                <a:cubicBezTo>
                  <a:pt x="101" y="362"/>
                  <a:pt x="107" y="364"/>
                  <a:pt x="112" y="364"/>
                </a:cubicBezTo>
                <a:cubicBezTo>
                  <a:pt x="118" y="364"/>
                  <a:pt x="124" y="362"/>
                  <a:pt x="128" y="358"/>
                </a:cubicBezTo>
                <a:close/>
                <a:moveTo>
                  <a:pt x="183" y="871"/>
                </a:moveTo>
                <a:cubicBezTo>
                  <a:pt x="189" y="856"/>
                  <a:pt x="189" y="856"/>
                  <a:pt x="189" y="856"/>
                </a:cubicBezTo>
                <a:cubicBezTo>
                  <a:pt x="192" y="852"/>
                  <a:pt x="192" y="852"/>
                  <a:pt x="192" y="852"/>
                </a:cubicBezTo>
                <a:cubicBezTo>
                  <a:pt x="195" y="850"/>
                  <a:pt x="195" y="850"/>
                  <a:pt x="195" y="850"/>
                </a:cubicBezTo>
                <a:cubicBezTo>
                  <a:pt x="430" y="688"/>
                  <a:pt x="430" y="688"/>
                  <a:pt x="430" y="688"/>
                </a:cubicBezTo>
                <a:cubicBezTo>
                  <a:pt x="661" y="846"/>
                  <a:pt x="661" y="846"/>
                  <a:pt x="661" y="846"/>
                </a:cubicBezTo>
                <a:cubicBezTo>
                  <a:pt x="663" y="848"/>
                  <a:pt x="663" y="848"/>
                  <a:pt x="663" y="848"/>
                </a:cubicBezTo>
                <a:cubicBezTo>
                  <a:pt x="671" y="866"/>
                  <a:pt x="671" y="866"/>
                  <a:pt x="671" y="866"/>
                </a:cubicBezTo>
                <a:cubicBezTo>
                  <a:pt x="674" y="875"/>
                  <a:pt x="680" y="880"/>
                  <a:pt x="687" y="880"/>
                </a:cubicBezTo>
                <a:cubicBezTo>
                  <a:pt x="689" y="880"/>
                  <a:pt x="690" y="880"/>
                  <a:pt x="692" y="879"/>
                </a:cubicBezTo>
                <a:cubicBezTo>
                  <a:pt x="696" y="878"/>
                  <a:pt x="701" y="874"/>
                  <a:pt x="703" y="869"/>
                </a:cubicBezTo>
                <a:cubicBezTo>
                  <a:pt x="704" y="867"/>
                  <a:pt x="706" y="863"/>
                  <a:pt x="704" y="859"/>
                </a:cubicBezTo>
                <a:cubicBezTo>
                  <a:pt x="474" y="286"/>
                  <a:pt x="474" y="286"/>
                  <a:pt x="474" y="286"/>
                </a:cubicBezTo>
                <a:cubicBezTo>
                  <a:pt x="479" y="283"/>
                  <a:pt x="479" y="283"/>
                  <a:pt x="479" y="283"/>
                </a:cubicBezTo>
                <a:cubicBezTo>
                  <a:pt x="500" y="267"/>
                  <a:pt x="515" y="245"/>
                  <a:pt x="520" y="220"/>
                </a:cubicBezTo>
                <a:cubicBezTo>
                  <a:pt x="530" y="169"/>
                  <a:pt x="499" y="119"/>
                  <a:pt x="448" y="104"/>
                </a:cubicBezTo>
                <a:cubicBezTo>
                  <a:pt x="440" y="102"/>
                  <a:pt x="432" y="100"/>
                  <a:pt x="423" y="100"/>
                </a:cubicBezTo>
                <a:cubicBezTo>
                  <a:pt x="407" y="100"/>
                  <a:pt x="390" y="104"/>
                  <a:pt x="374" y="112"/>
                </a:cubicBezTo>
                <a:cubicBezTo>
                  <a:pt x="349" y="125"/>
                  <a:pt x="335" y="149"/>
                  <a:pt x="327" y="167"/>
                </a:cubicBezTo>
                <a:cubicBezTo>
                  <a:pt x="324" y="175"/>
                  <a:pt x="322" y="186"/>
                  <a:pt x="321" y="198"/>
                </a:cubicBezTo>
                <a:cubicBezTo>
                  <a:pt x="321" y="204"/>
                  <a:pt x="321" y="204"/>
                  <a:pt x="321" y="204"/>
                </a:cubicBezTo>
                <a:cubicBezTo>
                  <a:pt x="323" y="236"/>
                  <a:pt x="339" y="265"/>
                  <a:pt x="365" y="283"/>
                </a:cubicBezTo>
                <a:cubicBezTo>
                  <a:pt x="371" y="286"/>
                  <a:pt x="371" y="286"/>
                  <a:pt x="371" y="286"/>
                </a:cubicBezTo>
                <a:cubicBezTo>
                  <a:pt x="150" y="863"/>
                  <a:pt x="150" y="863"/>
                  <a:pt x="150" y="863"/>
                </a:cubicBezTo>
                <a:cubicBezTo>
                  <a:pt x="148" y="868"/>
                  <a:pt x="150" y="872"/>
                  <a:pt x="151" y="874"/>
                </a:cubicBezTo>
                <a:cubicBezTo>
                  <a:pt x="153" y="879"/>
                  <a:pt x="158" y="882"/>
                  <a:pt x="162" y="884"/>
                </a:cubicBezTo>
                <a:cubicBezTo>
                  <a:pt x="164" y="884"/>
                  <a:pt x="165" y="884"/>
                  <a:pt x="167" y="884"/>
                </a:cubicBezTo>
                <a:cubicBezTo>
                  <a:pt x="175" y="884"/>
                  <a:pt x="181" y="878"/>
                  <a:pt x="183" y="871"/>
                </a:cubicBezTo>
                <a:close/>
                <a:moveTo>
                  <a:pt x="291" y="593"/>
                </a:moveTo>
                <a:cubicBezTo>
                  <a:pt x="400" y="667"/>
                  <a:pt x="400" y="667"/>
                  <a:pt x="400" y="667"/>
                </a:cubicBezTo>
                <a:cubicBezTo>
                  <a:pt x="212" y="797"/>
                  <a:pt x="212" y="797"/>
                  <a:pt x="212" y="797"/>
                </a:cubicBezTo>
                <a:cubicBezTo>
                  <a:pt x="286" y="602"/>
                  <a:pt x="286" y="602"/>
                  <a:pt x="286" y="602"/>
                </a:cubicBezTo>
                <a:lnTo>
                  <a:pt x="291" y="593"/>
                </a:lnTo>
                <a:close/>
                <a:moveTo>
                  <a:pt x="562" y="596"/>
                </a:moveTo>
                <a:cubicBezTo>
                  <a:pt x="640" y="791"/>
                  <a:pt x="640" y="791"/>
                  <a:pt x="640" y="791"/>
                </a:cubicBezTo>
                <a:cubicBezTo>
                  <a:pt x="460" y="667"/>
                  <a:pt x="460" y="667"/>
                  <a:pt x="460" y="667"/>
                </a:cubicBezTo>
                <a:lnTo>
                  <a:pt x="562" y="596"/>
                </a:lnTo>
                <a:close/>
                <a:moveTo>
                  <a:pt x="427" y="495"/>
                </a:moveTo>
                <a:cubicBezTo>
                  <a:pt x="539" y="571"/>
                  <a:pt x="539" y="571"/>
                  <a:pt x="539" y="571"/>
                </a:cubicBezTo>
                <a:cubicBezTo>
                  <a:pt x="430" y="647"/>
                  <a:pt x="430" y="647"/>
                  <a:pt x="430" y="647"/>
                </a:cubicBezTo>
                <a:cubicBezTo>
                  <a:pt x="317" y="570"/>
                  <a:pt x="317" y="570"/>
                  <a:pt x="317" y="570"/>
                </a:cubicBezTo>
                <a:lnTo>
                  <a:pt x="427" y="495"/>
                </a:lnTo>
                <a:close/>
                <a:moveTo>
                  <a:pt x="348" y="441"/>
                </a:moveTo>
                <a:cubicBezTo>
                  <a:pt x="397" y="474"/>
                  <a:pt x="397" y="474"/>
                  <a:pt x="397" y="474"/>
                </a:cubicBezTo>
                <a:cubicBezTo>
                  <a:pt x="313" y="531"/>
                  <a:pt x="313" y="531"/>
                  <a:pt x="313" y="531"/>
                </a:cubicBezTo>
                <a:lnTo>
                  <a:pt x="348" y="441"/>
                </a:lnTo>
                <a:close/>
                <a:moveTo>
                  <a:pt x="501" y="444"/>
                </a:moveTo>
                <a:cubicBezTo>
                  <a:pt x="534" y="527"/>
                  <a:pt x="534" y="527"/>
                  <a:pt x="534" y="527"/>
                </a:cubicBezTo>
                <a:cubicBezTo>
                  <a:pt x="467" y="481"/>
                  <a:pt x="467" y="481"/>
                  <a:pt x="467" y="481"/>
                </a:cubicBezTo>
                <a:cubicBezTo>
                  <a:pt x="457" y="474"/>
                  <a:pt x="457" y="474"/>
                  <a:pt x="457" y="474"/>
                </a:cubicBezTo>
                <a:lnTo>
                  <a:pt x="501" y="444"/>
                </a:lnTo>
                <a:close/>
                <a:moveTo>
                  <a:pt x="402" y="299"/>
                </a:moveTo>
                <a:cubicBezTo>
                  <a:pt x="414" y="301"/>
                  <a:pt x="414" y="301"/>
                  <a:pt x="414" y="301"/>
                </a:cubicBezTo>
                <a:cubicBezTo>
                  <a:pt x="417" y="301"/>
                  <a:pt x="420" y="301"/>
                  <a:pt x="424" y="301"/>
                </a:cubicBezTo>
                <a:cubicBezTo>
                  <a:pt x="428" y="301"/>
                  <a:pt x="432" y="301"/>
                  <a:pt x="437" y="300"/>
                </a:cubicBezTo>
                <a:cubicBezTo>
                  <a:pt x="443" y="299"/>
                  <a:pt x="443" y="299"/>
                  <a:pt x="443" y="299"/>
                </a:cubicBezTo>
                <a:cubicBezTo>
                  <a:pt x="488" y="412"/>
                  <a:pt x="488" y="412"/>
                  <a:pt x="488" y="412"/>
                </a:cubicBezTo>
                <a:cubicBezTo>
                  <a:pt x="427" y="453"/>
                  <a:pt x="427" y="453"/>
                  <a:pt x="427" y="453"/>
                </a:cubicBezTo>
                <a:cubicBezTo>
                  <a:pt x="366" y="412"/>
                  <a:pt x="366" y="412"/>
                  <a:pt x="366" y="412"/>
                </a:cubicBezTo>
                <a:cubicBezTo>
                  <a:pt x="360" y="409"/>
                  <a:pt x="360" y="409"/>
                  <a:pt x="360" y="409"/>
                </a:cubicBezTo>
                <a:lnTo>
                  <a:pt x="402" y="299"/>
                </a:lnTo>
                <a:close/>
                <a:moveTo>
                  <a:pt x="422" y="134"/>
                </a:moveTo>
                <a:cubicBezTo>
                  <a:pt x="458" y="134"/>
                  <a:pt x="487" y="164"/>
                  <a:pt x="488" y="201"/>
                </a:cubicBezTo>
                <a:cubicBezTo>
                  <a:pt x="488" y="218"/>
                  <a:pt x="481" y="235"/>
                  <a:pt x="468" y="248"/>
                </a:cubicBezTo>
                <a:cubicBezTo>
                  <a:pt x="456" y="260"/>
                  <a:pt x="439" y="267"/>
                  <a:pt x="420" y="267"/>
                </a:cubicBezTo>
                <a:cubicBezTo>
                  <a:pt x="385" y="267"/>
                  <a:pt x="356" y="237"/>
                  <a:pt x="355" y="201"/>
                </a:cubicBezTo>
                <a:cubicBezTo>
                  <a:pt x="356" y="164"/>
                  <a:pt x="385" y="135"/>
                  <a:pt x="421" y="134"/>
                </a:cubicBezTo>
                <a:lnTo>
                  <a:pt x="422" y="134"/>
                </a:ln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grpSp>
        <p:nvGrpSpPr>
          <p:cNvPr id="2565" name="Google Shape;2565;p188"/>
          <p:cNvGrpSpPr/>
          <p:nvPr/>
        </p:nvGrpSpPr>
        <p:grpSpPr>
          <a:xfrm>
            <a:off x="-282045" y="3819711"/>
            <a:ext cx="322335" cy="455672"/>
            <a:chOff x="8220363" y="3368457"/>
            <a:chExt cx="306049" cy="432648"/>
          </a:xfrm>
        </p:grpSpPr>
        <p:sp>
          <p:nvSpPr>
            <p:cNvPr id="2566" name="Google Shape;2566;p188"/>
            <p:cNvSpPr/>
            <p:nvPr/>
          </p:nvSpPr>
          <p:spPr>
            <a:xfrm>
              <a:off x="8220363" y="3546541"/>
              <a:ext cx="306049" cy="254564"/>
            </a:xfrm>
            <a:custGeom>
              <a:avLst/>
              <a:gdLst/>
              <a:ahLst/>
              <a:cxnLst/>
              <a:rect l="l" t="t" r="r" b="b"/>
              <a:pathLst>
                <a:path w="2389" h="1987" extrusionOk="0">
                  <a:moveTo>
                    <a:pt x="905" y="1987"/>
                  </a:moveTo>
                  <a:cubicBezTo>
                    <a:pt x="848" y="1987"/>
                    <a:pt x="796" y="1965"/>
                    <a:pt x="756" y="1926"/>
                  </a:cubicBezTo>
                  <a:cubicBezTo>
                    <a:pt x="61" y="1230"/>
                    <a:pt x="61" y="1230"/>
                    <a:pt x="61" y="1230"/>
                  </a:cubicBezTo>
                  <a:cubicBezTo>
                    <a:pt x="21" y="1191"/>
                    <a:pt x="0" y="1138"/>
                    <a:pt x="0" y="1082"/>
                  </a:cubicBezTo>
                  <a:cubicBezTo>
                    <a:pt x="0" y="1026"/>
                    <a:pt x="21" y="973"/>
                    <a:pt x="61" y="933"/>
                  </a:cubicBezTo>
                  <a:cubicBezTo>
                    <a:pt x="975" y="19"/>
                    <a:pt x="975" y="19"/>
                    <a:pt x="975" y="19"/>
                  </a:cubicBezTo>
                  <a:cubicBezTo>
                    <a:pt x="995" y="0"/>
                    <a:pt x="1026" y="0"/>
                    <a:pt x="1046" y="19"/>
                  </a:cubicBezTo>
                  <a:cubicBezTo>
                    <a:pt x="1065" y="39"/>
                    <a:pt x="1065" y="70"/>
                    <a:pt x="1046" y="90"/>
                  </a:cubicBezTo>
                  <a:cubicBezTo>
                    <a:pt x="132" y="1004"/>
                    <a:pt x="132" y="1004"/>
                    <a:pt x="132" y="1004"/>
                  </a:cubicBezTo>
                  <a:cubicBezTo>
                    <a:pt x="111" y="1025"/>
                    <a:pt x="100" y="1052"/>
                    <a:pt x="100" y="1082"/>
                  </a:cubicBezTo>
                  <a:cubicBezTo>
                    <a:pt x="100" y="1111"/>
                    <a:pt x="111" y="1139"/>
                    <a:pt x="132" y="1160"/>
                  </a:cubicBezTo>
                  <a:cubicBezTo>
                    <a:pt x="827" y="1855"/>
                    <a:pt x="827" y="1855"/>
                    <a:pt x="827" y="1855"/>
                  </a:cubicBezTo>
                  <a:cubicBezTo>
                    <a:pt x="847" y="1876"/>
                    <a:pt x="875" y="1887"/>
                    <a:pt x="905" y="1887"/>
                  </a:cubicBezTo>
                  <a:cubicBezTo>
                    <a:pt x="934" y="1887"/>
                    <a:pt x="962" y="1876"/>
                    <a:pt x="982" y="1855"/>
                  </a:cubicBezTo>
                  <a:cubicBezTo>
                    <a:pt x="2236" y="601"/>
                    <a:pt x="2236" y="601"/>
                    <a:pt x="2236" y="601"/>
                  </a:cubicBezTo>
                  <a:cubicBezTo>
                    <a:pt x="2279" y="558"/>
                    <a:pt x="2279" y="488"/>
                    <a:pt x="2236" y="445"/>
                  </a:cubicBezTo>
                  <a:cubicBezTo>
                    <a:pt x="1881" y="90"/>
                    <a:pt x="1881" y="90"/>
                    <a:pt x="1881" y="90"/>
                  </a:cubicBezTo>
                  <a:cubicBezTo>
                    <a:pt x="1861" y="70"/>
                    <a:pt x="1861" y="39"/>
                    <a:pt x="1881" y="19"/>
                  </a:cubicBezTo>
                  <a:cubicBezTo>
                    <a:pt x="1900" y="0"/>
                    <a:pt x="1932" y="0"/>
                    <a:pt x="1952" y="19"/>
                  </a:cubicBezTo>
                  <a:cubicBezTo>
                    <a:pt x="2307" y="375"/>
                    <a:pt x="2307" y="375"/>
                    <a:pt x="2307" y="375"/>
                  </a:cubicBezTo>
                  <a:cubicBezTo>
                    <a:pt x="2389" y="456"/>
                    <a:pt x="2389" y="590"/>
                    <a:pt x="2307" y="672"/>
                  </a:cubicBezTo>
                  <a:cubicBezTo>
                    <a:pt x="1053" y="1926"/>
                    <a:pt x="1053" y="1926"/>
                    <a:pt x="1053" y="1926"/>
                  </a:cubicBezTo>
                  <a:cubicBezTo>
                    <a:pt x="1014" y="1965"/>
                    <a:pt x="961" y="1987"/>
                    <a:pt x="905" y="1987"/>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567" name="Google Shape;2567;p188"/>
            <p:cNvSpPr/>
            <p:nvPr/>
          </p:nvSpPr>
          <p:spPr>
            <a:xfrm>
              <a:off x="8335056" y="3368457"/>
              <a:ext cx="154025" cy="43345"/>
            </a:xfrm>
            <a:custGeom>
              <a:avLst/>
              <a:gdLst/>
              <a:ahLst/>
              <a:cxnLst/>
              <a:rect l="l" t="t" r="r" b="b"/>
              <a:pathLst>
                <a:path w="1205" h="338" extrusionOk="0">
                  <a:moveTo>
                    <a:pt x="1149" y="338"/>
                  </a:moveTo>
                  <a:cubicBezTo>
                    <a:pt x="1137" y="338"/>
                    <a:pt x="1124" y="333"/>
                    <a:pt x="1115" y="324"/>
                  </a:cubicBezTo>
                  <a:cubicBezTo>
                    <a:pt x="963" y="178"/>
                    <a:pt x="784" y="100"/>
                    <a:pt x="595" y="100"/>
                  </a:cubicBezTo>
                  <a:cubicBezTo>
                    <a:pt x="413" y="100"/>
                    <a:pt x="238" y="173"/>
                    <a:pt x="90" y="310"/>
                  </a:cubicBezTo>
                  <a:cubicBezTo>
                    <a:pt x="70" y="329"/>
                    <a:pt x="38" y="328"/>
                    <a:pt x="19" y="308"/>
                  </a:cubicBezTo>
                  <a:cubicBezTo>
                    <a:pt x="0" y="287"/>
                    <a:pt x="2" y="256"/>
                    <a:pt x="22" y="237"/>
                  </a:cubicBezTo>
                  <a:cubicBezTo>
                    <a:pt x="189" y="82"/>
                    <a:pt x="387" y="0"/>
                    <a:pt x="595" y="0"/>
                  </a:cubicBezTo>
                  <a:cubicBezTo>
                    <a:pt x="810" y="0"/>
                    <a:pt x="1014" y="87"/>
                    <a:pt x="1184" y="252"/>
                  </a:cubicBezTo>
                  <a:cubicBezTo>
                    <a:pt x="1204" y="271"/>
                    <a:pt x="1205" y="303"/>
                    <a:pt x="1185" y="323"/>
                  </a:cubicBezTo>
                  <a:cubicBezTo>
                    <a:pt x="1176" y="333"/>
                    <a:pt x="1163" y="338"/>
                    <a:pt x="1149" y="338"/>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568" name="Google Shape;2568;p188"/>
            <p:cNvSpPr/>
            <p:nvPr/>
          </p:nvSpPr>
          <p:spPr>
            <a:xfrm>
              <a:off x="8368182" y="3426917"/>
              <a:ext cx="87871" cy="28730"/>
            </a:xfrm>
            <a:custGeom>
              <a:avLst/>
              <a:gdLst/>
              <a:ahLst/>
              <a:cxnLst/>
              <a:rect l="l" t="t" r="r" b="b"/>
              <a:pathLst>
                <a:path w="687" h="225" extrusionOk="0">
                  <a:moveTo>
                    <a:pt x="632" y="225"/>
                  </a:moveTo>
                  <a:cubicBezTo>
                    <a:pt x="620" y="225"/>
                    <a:pt x="607" y="220"/>
                    <a:pt x="597" y="211"/>
                  </a:cubicBezTo>
                  <a:cubicBezTo>
                    <a:pt x="522" y="138"/>
                    <a:pt x="433" y="100"/>
                    <a:pt x="340" y="100"/>
                  </a:cubicBezTo>
                  <a:cubicBezTo>
                    <a:pt x="250" y="100"/>
                    <a:pt x="163" y="136"/>
                    <a:pt x="89" y="204"/>
                  </a:cubicBezTo>
                  <a:cubicBezTo>
                    <a:pt x="69" y="223"/>
                    <a:pt x="37" y="222"/>
                    <a:pt x="19" y="202"/>
                  </a:cubicBezTo>
                  <a:cubicBezTo>
                    <a:pt x="0" y="181"/>
                    <a:pt x="1" y="150"/>
                    <a:pt x="21" y="131"/>
                  </a:cubicBezTo>
                  <a:cubicBezTo>
                    <a:pt x="114" y="45"/>
                    <a:pt x="224" y="0"/>
                    <a:pt x="340" y="0"/>
                  </a:cubicBezTo>
                  <a:cubicBezTo>
                    <a:pt x="459" y="0"/>
                    <a:pt x="573" y="48"/>
                    <a:pt x="667" y="139"/>
                  </a:cubicBezTo>
                  <a:cubicBezTo>
                    <a:pt x="687" y="158"/>
                    <a:pt x="687" y="190"/>
                    <a:pt x="668" y="210"/>
                  </a:cubicBezTo>
                  <a:cubicBezTo>
                    <a:pt x="658" y="220"/>
                    <a:pt x="645" y="225"/>
                    <a:pt x="632" y="225"/>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569" name="Google Shape;2569;p188"/>
            <p:cNvSpPr/>
            <p:nvPr/>
          </p:nvSpPr>
          <p:spPr>
            <a:xfrm>
              <a:off x="8372486" y="3479071"/>
              <a:ext cx="79465" cy="79482"/>
            </a:xfrm>
            <a:custGeom>
              <a:avLst/>
              <a:gdLst/>
              <a:ahLst/>
              <a:cxnLst/>
              <a:rect l="l" t="t" r="r" b="b"/>
              <a:pathLst>
                <a:path w="620" h="620" extrusionOk="0">
                  <a:moveTo>
                    <a:pt x="310" y="620"/>
                  </a:moveTo>
                  <a:cubicBezTo>
                    <a:pt x="139" y="620"/>
                    <a:pt x="0" y="481"/>
                    <a:pt x="0" y="310"/>
                  </a:cubicBezTo>
                  <a:cubicBezTo>
                    <a:pt x="0" y="139"/>
                    <a:pt x="139" y="0"/>
                    <a:pt x="310" y="0"/>
                  </a:cubicBezTo>
                  <a:cubicBezTo>
                    <a:pt x="481" y="0"/>
                    <a:pt x="620" y="139"/>
                    <a:pt x="620" y="310"/>
                  </a:cubicBezTo>
                  <a:cubicBezTo>
                    <a:pt x="620" y="481"/>
                    <a:pt x="481" y="620"/>
                    <a:pt x="310" y="620"/>
                  </a:cubicBezTo>
                  <a:close/>
                  <a:moveTo>
                    <a:pt x="310" y="100"/>
                  </a:moveTo>
                  <a:cubicBezTo>
                    <a:pt x="194" y="100"/>
                    <a:pt x="100" y="195"/>
                    <a:pt x="100" y="310"/>
                  </a:cubicBezTo>
                  <a:cubicBezTo>
                    <a:pt x="100" y="426"/>
                    <a:pt x="194" y="520"/>
                    <a:pt x="310" y="520"/>
                  </a:cubicBezTo>
                  <a:cubicBezTo>
                    <a:pt x="426" y="520"/>
                    <a:pt x="520" y="426"/>
                    <a:pt x="520" y="310"/>
                  </a:cubicBezTo>
                  <a:cubicBezTo>
                    <a:pt x="520" y="195"/>
                    <a:pt x="426" y="100"/>
                    <a:pt x="310" y="100"/>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grpSp>
      <p:grpSp>
        <p:nvGrpSpPr>
          <p:cNvPr id="2570" name="Google Shape;2570;p188"/>
          <p:cNvGrpSpPr/>
          <p:nvPr/>
        </p:nvGrpSpPr>
        <p:grpSpPr>
          <a:xfrm>
            <a:off x="60453" y="-56018"/>
            <a:ext cx="411915" cy="361839"/>
            <a:chOff x="9278566" y="5167519"/>
            <a:chExt cx="281344" cy="247141"/>
          </a:xfrm>
        </p:grpSpPr>
        <p:sp>
          <p:nvSpPr>
            <p:cNvPr id="2571" name="Google Shape;2571;p188"/>
            <p:cNvSpPr/>
            <p:nvPr/>
          </p:nvSpPr>
          <p:spPr>
            <a:xfrm>
              <a:off x="9407646" y="5284101"/>
              <a:ext cx="112966" cy="12497"/>
            </a:xfrm>
            <a:custGeom>
              <a:avLst/>
              <a:gdLst/>
              <a:ahLst/>
              <a:cxnLst/>
              <a:rect l="l" t="t" r="r" b="b"/>
              <a:pathLst>
                <a:path w="291" h="32" extrusionOk="0">
                  <a:moveTo>
                    <a:pt x="275" y="0"/>
                  </a:moveTo>
                  <a:cubicBezTo>
                    <a:pt x="16" y="0"/>
                    <a:pt x="16" y="0"/>
                    <a:pt x="16" y="0"/>
                  </a:cubicBezTo>
                  <a:cubicBezTo>
                    <a:pt x="7" y="0"/>
                    <a:pt x="0" y="7"/>
                    <a:pt x="0" y="16"/>
                  </a:cubicBezTo>
                  <a:cubicBezTo>
                    <a:pt x="0" y="25"/>
                    <a:pt x="7" y="32"/>
                    <a:pt x="16" y="32"/>
                  </a:cubicBezTo>
                  <a:cubicBezTo>
                    <a:pt x="275" y="32"/>
                    <a:pt x="275" y="32"/>
                    <a:pt x="275" y="32"/>
                  </a:cubicBezTo>
                  <a:cubicBezTo>
                    <a:pt x="284" y="32"/>
                    <a:pt x="291" y="25"/>
                    <a:pt x="291" y="16"/>
                  </a:cubicBezTo>
                  <a:cubicBezTo>
                    <a:pt x="291" y="7"/>
                    <a:pt x="284" y="0"/>
                    <a:pt x="275" y="0"/>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572" name="Google Shape;2572;p188"/>
            <p:cNvSpPr/>
            <p:nvPr/>
          </p:nvSpPr>
          <p:spPr>
            <a:xfrm>
              <a:off x="9407646" y="5206817"/>
              <a:ext cx="112966" cy="12333"/>
            </a:xfrm>
            <a:custGeom>
              <a:avLst/>
              <a:gdLst/>
              <a:ahLst/>
              <a:cxnLst/>
              <a:rect l="l" t="t" r="r" b="b"/>
              <a:pathLst>
                <a:path w="291" h="32" extrusionOk="0">
                  <a:moveTo>
                    <a:pt x="16" y="32"/>
                  </a:moveTo>
                  <a:cubicBezTo>
                    <a:pt x="275" y="32"/>
                    <a:pt x="275" y="32"/>
                    <a:pt x="275" y="32"/>
                  </a:cubicBezTo>
                  <a:cubicBezTo>
                    <a:pt x="284" y="32"/>
                    <a:pt x="291" y="25"/>
                    <a:pt x="291" y="16"/>
                  </a:cubicBezTo>
                  <a:cubicBezTo>
                    <a:pt x="291" y="7"/>
                    <a:pt x="284" y="0"/>
                    <a:pt x="275" y="0"/>
                  </a:cubicBezTo>
                  <a:cubicBezTo>
                    <a:pt x="16" y="0"/>
                    <a:pt x="16" y="0"/>
                    <a:pt x="16" y="0"/>
                  </a:cubicBezTo>
                  <a:cubicBezTo>
                    <a:pt x="7" y="0"/>
                    <a:pt x="0" y="7"/>
                    <a:pt x="0" y="16"/>
                  </a:cubicBezTo>
                  <a:cubicBezTo>
                    <a:pt x="0" y="25"/>
                    <a:pt x="7" y="32"/>
                    <a:pt x="16" y="32"/>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573" name="Google Shape;2573;p188"/>
            <p:cNvSpPr/>
            <p:nvPr/>
          </p:nvSpPr>
          <p:spPr>
            <a:xfrm>
              <a:off x="9278566" y="5167519"/>
              <a:ext cx="281344" cy="247141"/>
            </a:xfrm>
            <a:custGeom>
              <a:avLst/>
              <a:gdLst/>
              <a:ahLst/>
              <a:cxnLst/>
              <a:rect l="l" t="t" r="r" b="b"/>
              <a:pathLst>
                <a:path w="724" h="636" extrusionOk="0">
                  <a:moveTo>
                    <a:pt x="660" y="0"/>
                  </a:moveTo>
                  <a:cubicBezTo>
                    <a:pt x="64" y="0"/>
                    <a:pt x="64" y="0"/>
                    <a:pt x="64" y="0"/>
                  </a:cubicBezTo>
                  <a:cubicBezTo>
                    <a:pt x="29" y="0"/>
                    <a:pt x="0" y="29"/>
                    <a:pt x="0" y="64"/>
                  </a:cubicBezTo>
                  <a:cubicBezTo>
                    <a:pt x="0" y="572"/>
                    <a:pt x="0" y="572"/>
                    <a:pt x="0" y="572"/>
                  </a:cubicBezTo>
                  <a:cubicBezTo>
                    <a:pt x="0" y="607"/>
                    <a:pt x="29" y="636"/>
                    <a:pt x="64" y="636"/>
                  </a:cubicBezTo>
                  <a:cubicBezTo>
                    <a:pt x="660" y="636"/>
                    <a:pt x="660" y="636"/>
                    <a:pt x="660" y="636"/>
                  </a:cubicBezTo>
                  <a:cubicBezTo>
                    <a:pt x="696" y="636"/>
                    <a:pt x="724" y="607"/>
                    <a:pt x="724" y="572"/>
                  </a:cubicBezTo>
                  <a:cubicBezTo>
                    <a:pt x="724" y="64"/>
                    <a:pt x="724" y="64"/>
                    <a:pt x="724" y="64"/>
                  </a:cubicBezTo>
                  <a:cubicBezTo>
                    <a:pt x="724" y="29"/>
                    <a:pt x="696" y="0"/>
                    <a:pt x="660" y="0"/>
                  </a:cubicBezTo>
                  <a:close/>
                  <a:moveTo>
                    <a:pt x="32" y="233"/>
                  </a:moveTo>
                  <a:cubicBezTo>
                    <a:pt x="692" y="233"/>
                    <a:pt x="692" y="233"/>
                    <a:pt x="692" y="233"/>
                  </a:cubicBezTo>
                  <a:cubicBezTo>
                    <a:pt x="692" y="403"/>
                    <a:pt x="692" y="403"/>
                    <a:pt x="692" y="403"/>
                  </a:cubicBezTo>
                  <a:cubicBezTo>
                    <a:pt x="32" y="403"/>
                    <a:pt x="32" y="403"/>
                    <a:pt x="32" y="403"/>
                  </a:cubicBezTo>
                  <a:lnTo>
                    <a:pt x="32" y="233"/>
                  </a:lnTo>
                  <a:close/>
                  <a:moveTo>
                    <a:pt x="64" y="32"/>
                  </a:moveTo>
                  <a:cubicBezTo>
                    <a:pt x="660" y="32"/>
                    <a:pt x="660" y="32"/>
                    <a:pt x="660" y="32"/>
                  </a:cubicBezTo>
                  <a:cubicBezTo>
                    <a:pt x="678" y="32"/>
                    <a:pt x="692" y="47"/>
                    <a:pt x="692" y="64"/>
                  </a:cubicBezTo>
                  <a:cubicBezTo>
                    <a:pt x="692" y="201"/>
                    <a:pt x="692" y="201"/>
                    <a:pt x="692" y="201"/>
                  </a:cubicBezTo>
                  <a:cubicBezTo>
                    <a:pt x="32" y="201"/>
                    <a:pt x="32" y="201"/>
                    <a:pt x="32" y="201"/>
                  </a:cubicBezTo>
                  <a:cubicBezTo>
                    <a:pt x="32" y="64"/>
                    <a:pt x="32" y="64"/>
                    <a:pt x="32" y="64"/>
                  </a:cubicBezTo>
                  <a:cubicBezTo>
                    <a:pt x="32" y="47"/>
                    <a:pt x="47" y="32"/>
                    <a:pt x="64" y="32"/>
                  </a:cubicBezTo>
                  <a:close/>
                  <a:moveTo>
                    <a:pt x="660" y="604"/>
                  </a:moveTo>
                  <a:cubicBezTo>
                    <a:pt x="64" y="604"/>
                    <a:pt x="64" y="604"/>
                    <a:pt x="64" y="604"/>
                  </a:cubicBezTo>
                  <a:cubicBezTo>
                    <a:pt x="47" y="604"/>
                    <a:pt x="32" y="590"/>
                    <a:pt x="32" y="572"/>
                  </a:cubicBezTo>
                  <a:cubicBezTo>
                    <a:pt x="32" y="435"/>
                    <a:pt x="32" y="435"/>
                    <a:pt x="32" y="435"/>
                  </a:cubicBezTo>
                  <a:cubicBezTo>
                    <a:pt x="692" y="435"/>
                    <a:pt x="692" y="435"/>
                    <a:pt x="692" y="435"/>
                  </a:cubicBezTo>
                  <a:cubicBezTo>
                    <a:pt x="692" y="572"/>
                    <a:pt x="692" y="572"/>
                    <a:pt x="692" y="572"/>
                  </a:cubicBezTo>
                  <a:cubicBezTo>
                    <a:pt x="692" y="590"/>
                    <a:pt x="678" y="604"/>
                    <a:pt x="660" y="604"/>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574" name="Google Shape;2574;p188"/>
            <p:cNvSpPr/>
            <p:nvPr/>
          </p:nvSpPr>
          <p:spPr>
            <a:xfrm>
              <a:off x="9407646" y="5355343"/>
              <a:ext cx="112966" cy="12497"/>
            </a:xfrm>
            <a:custGeom>
              <a:avLst/>
              <a:gdLst/>
              <a:ahLst/>
              <a:cxnLst/>
              <a:rect l="l" t="t" r="r" b="b"/>
              <a:pathLst>
                <a:path w="291" h="32" extrusionOk="0">
                  <a:moveTo>
                    <a:pt x="275" y="0"/>
                  </a:moveTo>
                  <a:cubicBezTo>
                    <a:pt x="16" y="0"/>
                    <a:pt x="16" y="0"/>
                    <a:pt x="16" y="0"/>
                  </a:cubicBezTo>
                  <a:cubicBezTo>
                    <a:pt x="7" y="0"/>
                    <a:pt x="0" y="7"/>
                    <a:pt x="0" y="16"/>
                  </a:cubicBezTo>
                  <a:cubicBezTo>
                    <a:pt x="0" y="25"/>
                    <a:pt x="7" y="32"/>
                    <a:pt x="16" y="32"/>
                  </a:cubicBezTo>
                  <a:cubicBezTo>
                    <a:pt x="275" y="32"/>
                    <a:pt x="275" y="32"/>
                    <a:pt x="275" y="32"/>
                  </a:cubicBezTo>
                  <a:cubicBezTo>
                    <a:pt x="284" y="32"/>
                    <a:pt x="291" y="25"/>
                    <a:pt x="291" y="16"/>
                  </a:cubicBezTo>
                  <a:cubicBezTo>
                    <a:pt x="291" y="7"/>
                    <a:pt x="284" y="0"/>
                    <a:pt x="275" y="0"/>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grpSp>
      <p:grpSp>
        <p:nvGrpSpPr>
          <p:cNvPr id="2575" name="Google Shape;2575;p188"/>
          <p:cNvGrpSpPr/>
          <p:nvPr/>
        </p:nvGrpSpPr>
        <p:grpSpPr>
          <a:xfrm>
            <a:off x="688359" y="5708456"/>
            <a:ext cx="401495" cy="383647"/>
            <a:chOff x="5990355" y="4331399"/>
            <a:chExt cx="301649" cy="288238"/>
          </a:xfrm>
        </p:grpSpPr>
        <p:sp>
          <p:nvSpPr>
            <p:cNvPr id="2576" name="Google Shape;2576;p188"/>
            <p:cNvSpPr/>
            <p:nvPr/>
          </p:nvSpPr>
          <p:spPr>
            <a:xfrm>
              <a:off x="6050271" y="4415869"/>
              <a:ext cx="50041" cy="50241"/>
            </a:xfrm>
            <a:custGeom>
              <a:avLst/>
              <a:gdLst/>
              <a:ahLst/>
              <a:cxnLst/>
              <a:rect l="l" t="t" r="r" b="b"/>
              <a:pathLst>
                <a:path w="500" h="502" extrusionOk="0">
                  <a:moveTo>
                    <a:pt x="260" y="2"/>
                  </a:moveTo>
                  <a:cubicBezTo>
                    <a:pt x="192" y="0"/>
                    <a:pt x="126" y="24"/>
                    <a:pt x="77" y="72"/>
                  </a:cubicBezTo>
                  <a:cubicBezTo>
                    <a:pt x="27" y="120"/>
                    <a:pt x="0" y="184"/>
                    <a:pt x="0" y="252"/>
                  </a:cubicBezTo>
                  <a:cubicBezTo>
                    <a:pt x="0" y="390"/>
                    <a:pt x="112" y="502"/>
                    <a:pt x="250" y="502"/>
                  </a:cubicBezTo>
                  <a:cubicBezTo>
                    <a:pt x="317" y="502"/>
                    <a:pt x="380" y="476"/>
                    <a:pt x="427" y="429"/>
                  </a:cubicBezTo>
                  <a:cubicBezTo>
                    <a:pt x="474" y="382"/>
                    <a:pt x="500" y="319"/>
                    <a:pt x="500" y="252"/>
                  </a:cubicBezTo>
                  <a:cubicBezTo>
                    <a:pt x="500" y="188"/>
                    <a:pt x="475" y="126"/>
                    <a:pt x="430" y="79"/>
                  </a:cubicBezTo>
                  <a:cubicBezTo>
                    <a:pt x="385" y="32"/>
                    <a:pt x="325" y="5"/>
                    <a:pt x="260" y="2"/>
                  </a:cubicBezTo>
                  <a:close/>
                  <a:moveTo>
                    <a:pt x="356" y="358"/>
                  </a:moveTo>
                  <a:cubicBezTo>
                    <a:pt x="328" y="387"/>
                    <a:pt x="290" y="402"/>
                    <a:pt x="250" y="402"/>
                  </a:cubicBezTo>
                  <a:cubicBezTo>
                    <a:pt x="167" y="402"/>
                    <a:pt x="100" y="335"/>
                    <a:pt x="100" y="252"/>
                  </a:cubicBezTo>
                  <a:cubicBezTo>
                    <a:pt x="100" y="211"/>
                    <a:pt x="117" y="173"/>
                    <a:pt x="146" y="144"/>
                  </a:cubicBezTo>
                  <a:cubicBezTo>
                    <a:pt x="174" y="117"/>
                    <a:pt x="211" y="102"/>
                    <a:pt x="250" y="102"/>
                  </a:cubicBezTo>
                  <a:cubicBezTo>
                    <a:pt x="252" y="102"/>
                    <a:pt x="254" y="102"/>
                    <a:pt x="256" y="102"/>
                  </a:cubicBezTo>
                  <a:cubicBezTo>
                    <a:pt x="336" y="106"/>
                    <a:pt x="400" y="173"/>
                    <a:pt x="400" y="252"/>
                  </a:cubicBezTo>
                  <a:cubicBezTo>
                    <a:pt x="400" y="292"/>
                    <a:pt x="385" y="330"/>
                    <a:pt x="356" y="358"/>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577" name="Google Shape;2577;p188"/>
            <p:cNvSpPr/>
            <p:nvPr/>
          </p:nvSpPr>
          <p:spPr>
            <a:xfrm>
              <a:off x="6115925" y="4416069"/>
              <a:ext cx="50041" cy="50041"/>
            </a:xfrm>
            <a:custGeom>
              <a:avLst/>
              <a:gdLst/>
              <a:ahLst/>
              <a:cxnLst/>
              <a:rect l="l" t="t" r="r" b="b"/>
              <a:pathLst>
                <a:path w="500" h="500" extrusionOk="0">
                  <a:moveTo>
                    <a:pt x="250" y="0"/>
                  </a:moveTo>
                  <a:cubicBezTo>
                    <a:pt x="112" y="0"/>
                    <a:pt x="0" y="112"/>
                    <a:pt x="0" y="250"/>
                  </a:cubicBezTo>
                  <a:cubicBezTo>
                    <a:pt x="0" y="388"/>
                    <a:pt x="112" y="500"/>
                    <a:pt x="250" y="500"/>
                  </a:cubicBezTo>
                  <a:cubicBezTo>
                    <a:pt x="388" y="500"/>
                    <a:pt x="500" y="388"/>
                    <a:pt x="500" y="250"/>
                  </a:cubicBezTo>
                  <a:cubicBezTo>
                    <a:pt x="500" y="112"/>
                    <a:pt x="388" y="0"/>
                    <a:pt x="250" y="0"/>
                  </a:cubicBezTo>
                  <a:close/>
                  <a:moveTo>
                    <a:pt x="250" y="400"/>
                  </a:moveTo>
                  <a:cubicBezTo>
                    <a:pt x="167" y="400"/>
                    <a:pt x="100" y="333"/>
                    <a:pt x="100" y="250"/>
                  </a:cubicBezTo>
                  <a:cubicBezTo>
                    <a:pt x="100" y="168"/>
                    <a:pt x="167" y="100"/>
                    <a:pt x="250" y="100"/>
                  </a:cubicBezTo>
                  <a:cubicBezTo>
                    <a:pt x="333" y="100"/>
                    <a:pt x="400" y="168"/>
                    <a:pt x="400" y="250"/>
                  </a:cubicBezTo>
                  <a:cubicBezTo>
                    <a:pt x="400" y="333"/>
                    <a:pt x="333" y="400"/>
                    <a:pt x="250" y="400"/>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578" name="Google Shape;2578;p188"/>
            <p:cNvSpPr/>
            <p:nvPr/>
          </p:nvSpPr>
          <p:spPr>
            <a:xfrm>
              <a:off x="6181913" y="4416069"/>
              <a:ext cx="50041" cy="50041"/>
            </a:xfrm>
            <a:custGeom>
              <a:avLst/>
              <a:gdLst/>
              <a:ahLst/>
              <a:cxnLst/>
              <a:rect l="l" t="t" r="r" b="b"/>
              <a:pathLst>
                <a:path w="500" h="500" extrusionOk="0">
                  <a:moveTo>
                    <a:pt x="250" y="0"/>
                  </a:moveTo>
                  <a:cubicBezTo>
                    <a:pt x="112" y="0"/>
                    <a:pt x="0" y="112"/>
                    <a:pt x="0" y="250"/>
                  </a:cubicBezTo>
                  <a:cubicBezTo>
                    <a:pt x="0" y="388"/>
                    <a:pt x="112" y="500"/>
                    <a:pt x="250" y="500"/>
                  </a:cubicBezTo>
                  <a:cubicBezTo>
                    <a:pt x="388" y="500"/>
                    <a:pt x="500" y="388"/>
                    <a:pt x="500" y="250"/>
                  </a:cubicBezTo>
                  <a:cubicBezTo>
                    <a:pt x="500" y="112"/>
                    <a:pt x="388" y="0"/>
                    <a:pt x="250" y="0"/>
                  </a:cubicBezTo>
                  <a:close/>
                  <a:moveTo>
                    <a:pt x="250" y="400"/>
                  </a:moveTo>
                  <a:cubicBezTo>
                    <a:pt x="167" y="400"/>
                    <a:pt x="100" y="333"/>
                    <a:pt x="100" y="250"/>
                  </a:cubicBezTo>
                  <a:cubicBezTo>
                    <a:pt x="100" y="168"/>
                    <a:pt x="167" y="100"/>
                    <a:pt x="250" y="100"/>
                  </a:cubicBezTo>
                  <a:cubicBezTo>
                    <a:pt x="332" y="100"/>
                    <a:pt x="400" y="168"/>
                    <a:pt x="400" y="250"/>
                  </a:cubicBezTo>
                  <a:cubicBezTo>
                    <a:pt x="400" y="333"/>
                    <a:pt x="332" y="400"/>
                    <a:pt x="250" y="400"/>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579" name="Google Shape;2579;p188"/>
            <p:cNvSpPr/>
            <p:nvPr/>
          </p:nvSpPr>
          <p:spPr>
            <a:xfrm>
              <a:off x="5990355" y="4331399"/>
              <a:ext cx="301649" cy="288238"/>
            </a:xfrm>
            <a:custGeom>
              <a:avLst/>
              <a:gdLst/>
              <a:ahLst/>
              <a:cxnLst/>
              <a:rect l="l" t="t" r="r" b="b"/>
              <a:pathLst>
                <a:path w="3014" h="2880" extrusionOk="0">
                  <a:moveTo>
                    <a:pt x="2644" y="0"/>
                  </a:moveTo>
                  <a:cubicBezTo>
                    <a:pt x="370" y="0"/>
                    <a:pt x="370" y="0"/>
                    <a:pt x="370" y="0"/>
                  </a:cubicBezTo>
                  <a:cubicBezTo>
                    <a:pt x="166" y="0"/>
                    <a:pt x="0" y="166"/>
                    <a:pt x="0" y="370"/>
                  </a:cubicBezTo>
                  <a:cubicBezTo>
                    <a:pt x="0" y="1889"/>
                    <a:pt x="0" y="1889"/>
                    <a:pt x="0" y="1889"/>
                  </a:cubicBezTo>
                  <a:cubicBezTo>
                    <a:pt x="0" y="2093"/>
                    <a:pt x="166" y="2259"/>
                    <a:pt x="370" y="2259"/>
                  </a:cubicBezTo>
                  <a:cubicBezTo>
                    <a:pt x="568" y="2259"/>
                    <a:pt x="568" y="2259"/>
                    <a:pt x="568" y="2259"/>
                  </a:cubicBezTo>
                  <a:cubicBezTo>
                    <a:pt x="894" y="2806"/>
                    <a:pt x="894" y="2806"/>
                    <a:pt x="894" y="2806"/>
                  </a:cubicBezTo>
                  <a:cubicBezTo>
                    <a:pt x="894" y="2806"/>
                    <a:pt x="894" y="2806"/>
                    <a:pt x="894" y="2806"/>
                  </a:cubicBezTo>
                  <a:cubicBezTo>
                    <a:pt x="922" y="2852"/>
                    <a:pt x="970" y="2880"/>
                    <a:pt x="1022" y="2880"/>
                  </a:cubicBezTo>
                  <a:cubicBezTo>
                    <a:pt x="1074" y="2880"/>
                    <a:pt x="1122" y="2852"/>
                    <a:pt x="1151" y="2807"/>
                  </a:cubicBezTo>
                  <a:cubicBezTo>
                    <a:pt x="1151" y="2806"/>
                    <a:pt x="1151" y="2806"/>
                    <a:pt x="1151" y="2806"/>
                  </a:cubicBezTo>
                  <a:cubicBezTo>
                    <a:pt x="1477" y="2259"/>
                    <a:pt x="1477" y="2259"/>
                    <a:pt x="1477" y="2259"/>
                  </a:cubicBezTo>
                  <a:cubicBezTo>
                    <a:pt x="2644" y="2259"/>
                    <a:pt x="2644" y="2259"/>
                    <a:pt x="2644" y="2259"/>
                  </a:cubicBezTo>
                  <a:cubicBezTo>
                    <a:pt x="2848" y="2259"/>
                    <a:pt x="3014" y="2093"/>
                    <a:pt x="3014" y="1889"/>
                  </a:cubicBezTo>
                  <a:cubicBezTo>
                    <a:pt x="3014" y="370"/>
                    <a:pt x="3014" y="370"/>
                    <a:pt x="3014" y="370"/>
                  </a:cubicBezTo>
                  <a:cubicBezTo>
                    <a:pt x="3014" y="166"/>
                    <a:pt x="2848" y="0"/>
                    <a:pt x="2644" y="0"/>
                  </a:cubicBezTo>
                  <a:close/>
                  <a:moveTo>
                    <a:pt x="2914" y="1889"/>
                  </a:moveTo>
                  <a:cubicBezTo>
                    <a:pt x="2914" y="2038"/>
                    <a:pt x="2793" y="2159"/>
                    <a:pt x="2644" y="2159"/>
                  </a:cubicBezTo>
                  <a:cubicBezTo>
                    <a:pt x="1448" y="2159"/>
                    <a:pt x="1448" y="2159"/>
                    <a:pt x="1448" y="2159"/>
                  </a:cubicBezTo>
                  <a:cubicBezTo>
                    <a:pt x="1431" y="2159"/>
                    <a:pt x="1414" y="2169"/>
                    <a:pt x="1405" y="2184"/>
                  </a:cubicBezTo>
                  <a:cubicBezTo>
                    <a:pt x="1066" y="2754"/>
                    <a:pt x="1066" y="2754"/>
                    <a:pt x="1066" y="2754"/>
                  </a:cubicBezTo>
                  <a:cubicBezTo>
                    <a:pt x="1055" y="2770"/>
                    <a:pt x="1039" y="2780"/>
                    <a:pt x="1022" y="2780"/>
                  </a:cubicBezTo>
                  <a:cubicBezTo>
                    <a:pt x="1005" y="2780"/>
                    <a:pt x="989" y="2770"/>
                    <a:pt x="979" y="2754"/>
                  </a:cubicBezTo>
                  <a:cubicBezTo>
                    <a:pt x="639" y="2184"/>
                    <a:pt x="639" y="2184"/>
                    <a:pt x="639" y="2184"/>
                  </a:cubicBezTo>
                  <a:cubicBezTo>
                    <a:pt x="630" y="2169"/>
                    <a:pt x="614" y="2159"/>
                    <a:pt x="596" y="2159"/>
                  </a:cubicBezTo>
                  <a:cubicBezTo>
                    <a:pt x="370" y="2159"/>
                    <a:pt x="370" y="2159"/>
                    <a:pt x="370" y="2159"/>
                  </a:cubicBezTo>
                  <a:cubicBezTo>
                    <a:pt x="221" y="2159"/>
                    <a:pt x="100" y="2038"/>
                    <a:pt x="100" y="1889"/>
                  </a:cubicBezTo>
                  <a:cubicBezTo>
                    <a:pt x="100" y="370"/>
                    <a:pt x="100" y="370"/>
                    <a:pt x="100" y="370"/>
                  </a:cubicBezTo>
                  <a:cubicBezTo>
                    <a:pt x="100" y="221"/>
                    <a:pt x="221" y="100"/>
                    <a:pt x="370" y="100"/>
                  </a:cubicBezTo>
                  <a:cubicBezTo>
                    <a:pt x="2644" y="100"/>
                    <a:pt x="2644" y="100"/>
                    <a:pt x="2644" y="100"/>
                  </a:cubicBezTo>
                  <a:cubicBezTo>
                    <a:pt x="2793" y="100"/>
                    <a:pt x="2914" y="221"/>
                    <a:pt x="2914" y="370"/>
                  </a:cubicBezTo>
                  <a:lnTo>
                    <a:pt x="2914" y="1889"/>
                  </a:ln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grpSp>
      <p:grpSp>
        <p:nvGrpSpPr>
          <p:cNvPr id="2580" name="Google Shape;2580;p188"/>
          <p:cNvGrpSpPr/>
          <p:nvPr/>
        </p:nvGrpSpPr>
        <p:grpSpPr>
          <a:xfrm>
            <a:off x="278249" y="3097941"/>
            <a:ext cx="488919" cy="475231"/>
            <a:chOff x="7081772" y="4308889"/>
            <a:chExt cx="333938" cy="324589"/>
          </a:xfrm>
        </p:grpSpPr>
        <p:sp>
          <p:nvSpPr>
            <p:cNvPr id="2581" name="Google Shape;2581;p188"/>
            <p:cNvSpPr/>
            <p:nvPr/>
          </p:nvSpPr>
          <p:spPr>
            <a:xfrm>
              <a:off x="7081772" y="4461160"/>
              <a:ext cx="333938" cy="172318"/>
            </a:xfrm>
            <a:custGeom>
              <a:avLst/>
              <a:gdLst/>
              <a:ahLst/>
              <a:cxnLst/>
              <a:rect l="l" t="t" r="r" b="b"/>
              <a:pathLst>
                <a:path w="3068" h="1583" extrusionOk="0">
                  <a:moveTo>
                    <a:pt x="3018" y="494"/>
                  </a:moveTo>
                  <a:cubicBezTo>
                    <a:pt x="2573" y="494"/>
                    <a:pt x="2573" y="494"/>
                    <a:pt x="2573" y="494"/>
                  </a:cubicBezTo>
                  <a:cubicBezTo>
                    <a:pt x="2573" y="50"/>
                    <a:pt x="2573" y="50"/>
                    <a:pt x="2573" y="50"/>
                  </a:cubicBezTo>
                  <a:cubicBezTo>
                    <a:pt x="2573" y="23"/>
                    <a:pt x="2551" y="0"/>
                    <a:pt x="2523" y="0"/>
                  </a:cubicBezTo>
                  <a:cubicBezTo>
                    <a:pt x="1534" y="0"/>
                    <a:pt x="1534" y="0"/>
                    <a:pt x="1534" y="0"/>
                  </a:cubicBezTo>
                  <a:cubicBezTo>
                    <a:pt x="545" y="0"/>
                    <a:pt x="545" y="0"/>
                    <a:pt x="545" y="0"/>
                  </a:cubicBezTo>
                  <a:cubicBezTo>
                    <a:pt x="517" y="0"/>
                    <a:pt x="495" y="23"/>
                    <a:pt x="495" y="50"/>
                  </a:cubicBezTo>
                  <a:cubicBezTo>
                    <a:pt x="495" y="494"/>
                    <a:pt x="495" y="494"/>
                    <a:pt x="495" y="494"/>
                  </a:cubicBezTo>
                  <a:cubicBezTo>
                    <a:pt x="50" y="494"/>
                    <a:pt x="50" y="494"/>
                    <a:pt x="50" y="494"/>
                  </a:cubicBezTo>
                  <a:cubicBezTo>
                    <a:pt x="22" y="494"/>
                    <a:pt x="0" y="517"/>
                    <a:pt x="0" y="544"/>
                  </a:cubicBezTo>
                  <a:cubicBezTo>
                    <a:pt x="0" y="1038"/>
                    <a:pt x="0" y="1038"/>
                    <a:pt x="0" y="1038"/>
                  </a:cubicBezTo>
                  <a:cubicBezTo>
                    <a:pt x="0" y="1066"/>
                    <a:pt x="22" y="1088"/>
                    <a:pt x="50" y="1088"/>
                  </a:cubicBezTo>
                  <a:cubicBezTo>
                    <a:pt x="495" y="1088"/>
                    <a:pt x="495" y="1088"/>
                    <a:pt x="495" y="1088"/>
                  </a:cubicBezTo>
                  <a:cubicBezTo>
                    <a:pt x="495" y="1533"/>
                    <a:pt x="495" y="1533"/>
                    <a:pt x="495" y="1533"/>
                  </a:cubicBezTo>
                  <a:cubicBezTo>
                    <a:pt x="495" y="1560"/>
                    <a:pt x="517" y="1583"/>
                    <a:pt x="545" y="1583"/>
                  </a:cubicBezTo>
                  <a:cubicBezTo>
                    <a:pt x="1534" y="1583"/>
                    <a:pt x="1534" y="1583"/>
                    <a:pt x="1534" y="1583"/>
                  </a:cubicBezTo>
                  <a:cubicBezTo>
                    <a:pt x="2523" y="1583"/>
                    <a:pt x="2523" y="1583"/>
                    <a:pt x="2523" y="1583"/>
                  </a:cubicBezTo>
                  <a:cubicBezTo>
                    <a:pt x="2551" y="1583"/>
                    <a:pt x="2573" y="1560"/>
                    <a:pt x="2573" y="1533"/>
                  </a:cubicBezTo>
                  <a:cubicBezTo>
                    <a:pt x="2573" y="1088"/>
                    <a:pt x="2573" y="1088"/>
                    <a:pt x="2573" y="1088"/>
                  </a:cubicBezTo>
                  <a:cubicBezTo>
                    <a:pt x="3018" y="1088"/>
                    <a:pt x="3018" y="1088"/>
                    <a:pt x="3018" y="1088"/>
                  </a:cubicBezTo>
                  <a:cubicBezTo>
                    <a:pt x="3046" y="1088"/>
                    <a:pt x="3068" y="1066"/>
                    <a:pt x="3068" y="1038"/>
                  </a:cubicBezTo>
                  <a:cubicBezTo>
                    <a:pt x="3068" y="544"/>
                    <a:pt x="3068" y="544"/>
                    <a:pt x="3068" y="544"/>
                  </a:cubicBezTo>
                  <a:cubicBezTo>
                    <a:pt x="3068" y="517"/>
                    <a:pt x="3046" y="494"/>
                    <a:pt x="3018" y="494"/>
                  </a:cubicBezTo>
                  <a:close/>
                  <a:moveTo>
                    <a:pt x="2473" y="494"/>
                  </a:moveTo>
                  <a:cubicBezTo>
                    <a:pt x="2029" y="494"/>
                    <a:pt x="2029" y="494"/>
                    <a:pt x="2029" y="494"/>
                  </a:cubicBezTo>
                  <a:cubicBezTo>
                    <a:pt x="1584" y="494"/>
                    <a:pt x="1584" y="494"/>
                    <a:pt x="1584" y="494"/>
                  </a:cubicBezTo>
                  <a:cubicBezTo>
                    <a:pt x="1584" y="100"/>
                    <a:pt x="1584" y="100"/>
                    <a:pt x="1584" y="100"/>
                  </a:cubicBezTo>
                  <a:cubicBezTo>
                    <a:pt x="2473" y="100"/>
                    <a:pt x="2473" y="100"/>
                    <a:pt x="2473" y="100"/>
                  </a:cubicBezTo>
                  <a:lnTo>
                    <a:pt x="2473" y="494"/>
                  </a:lnTo>
                  <a:close/>
                  <a:moveTo>
                    <a:pt x="1979" y="988"/>
                  </a:moveTo>
                  <a:cubicBezTo>
                    <a:pt x="1534" y="988"/>
                    <a:pt x="1534" y="988"/>
                    <a:pt x="1534" y="988"/>
                  </a:cubicBezTo>
                  <a:cubicBezTo>
                    <a:pt x="1089" y="988"/>
                    <a:pt x="1089" y="988"/>
                    <a:pt x="1089" y="988"/>
                  </a:cubicBezTo>
                  <a:cubicBezTo>
                    <a:pt x="1089" y="594"/>
                    <a:pt x="1089" y="594"/>
                    <a:pt x="1089" y="594"/>
                  </a:cubicBezTo>
                  <a:cubicBezTo>
                    <a:pt x="1534" y="594"/>
                    <a:pt x="1534" y="594"/>
                    <a:pt x="1534" y="594"/>
                  </a:cubicBezTo>
                  <a:cubicBezTo>
                    <a:pt x="1979" y="594"/>
                    <a:pt x="1979" y="594"/>
                    <a:pt x="1979" y="594"/>
                  </a:cubicBezTo>
                  <a:lnTo>
                    <a:pt x="1979" y="988"/>
                  </a:lnTo>
                  <a:close/>
                  <a:moveTo>
                    <a:pt x="595" y="100"/>
                  </a:moveTo>
                  <a:cubicBezTo>
                    <a:pt x="1484" y="100"/>
                    <a:pt x="1484" y="100"/>
                    <a:pt x="1484" y="100"/>
                  </a:cubicBezTo>
                  <a:cubicBezTo>
                    <a:pt x="1484" y="494"/>
                    <a:pt x="1484" y="494"/>
                    <a:pt x="1484" y="494"/>
                  </a:cubicBezTo>
                  <a:cubicBezTo>
                    <a:pt x="1039" y="494"/>
                    <a:pt x="1039" y="494"/>
                    <a:pt x="1039" y="494"/>
                  </a:cubicBezTo>
                  <a:cubicBezTo>
                    <a:pt x="595" y="494"/>
                    <a:pt x="595" y="494"/>
                    <a:pt x="595" y="494"/>
                  </a:cubicBezTo>
                  <a:lnTo>
                    <a:pt x="595" y="100"/>
                  </a:lnTo>
                  <a:close/>
                  <a:moveTo>
                    <a:pt x="100" y="594"/>
                  </a:moveTo>
                  <a:cubicBezTo>
                    <a:pt x="545" y="594"/>
                    <a:pt x="545" y="594"/>
                    <a:pt x="545" y="594"/>
                  </a:cubicBezTo>
                  <a:cubicBezTo>
                    <a:pt x="989" y="594"/>
                    <a:pt x="989" y="594"/>
                    <a:pt x="989" y="594"/>
                  </a:cubicBezTo>
                  <a:cubicBezTo>
                    <a:pt x="989" y="988"/>
                    <a:pt x="989" y="988"/>
                    <a:pt x="989" y="988"/>
                  </a:cubicBezTo>
                  <a:cubicBezTo>
                    <a:pt x="545" y="988"/>
                    <a:pt x="545" y="988"/>
                    <a:pt x="545" y="988"/>
                  </a:cubicBezTo>
                  <a:cubicBezTo>
                    <a:pt x="100" y="988"/>
                    <a:pt x="100" y="988"/>
                    <a:pt x="100" y="988"/>
                  </a:cubicBezTo>
                  <a:lnTo>
                    <a:pt x="100" y="594"/>
                  </a:lnTo>
                  <a:close/>
                  <a:moveTo>
                    <a:pt x="595" y="1088"/>
                  </a:moveTo>
                  <a:cubicBezTo>
                    <a:pt x="1039" y="1088"/>
                    <a:pt x="1039" y="1088"/>
                    <a:pt x="1039" y="1088"/>
                  </a:cubicBezTo>
                  <a:cubicBezTo>
                    <a:pt x="1484" y="1088"/>
                    <a:pt x="1484" y="1088"/>
                    <a:pt x="1484" y="1088"/>
                  </a:cubicBezTo>
                  <a:cubicBezTo>
                    <a:pt x="1484" y="1483"/>
                    <a:pt x="1484" y="1483"/>
                    <a:pt x="1484" y="1483"/>
                  </a:cubicBezTo>
                  <a:cubicBezTo>
                    <a:pt x="595" y="1483"/>
                    <a:pt x="595" y="1483"/>
                    <a:pt x="595" y="1483"/>
                  </a:cubicBezTo>
                  <a:lnTo>
                    <a:pt x="595" y="1088"/>
                  </a:lnTo>
                  <a:close/>
                  <a:moveTo>
                    <a:pt x="2473" y="1483"/>
                  </a:moveTo>
                  <a:cubicBezTo>
                    <a:pt x="1584" y="1483"/>
                    <a:pt x="1584" y="1483"/>
                    <a:pt x="1584" y="1483"/>
                  </a:cubicBezTo>
                  <a:cubicBezTo>
                    <a:pt x="1584" y="1088"/>
                    <a:pt x="1584" y="1088"/>
                    <a:pt x="1584" y="1088"/>
                  </a:cubicBezTo>
                  <a:cubicBezTo>
                    <a:pt x="2029" y="1088"/>
                    <a:pt x="2029" y="1088"/>
                    <a:pt x="2029" y="1088"/>
                  </a:cubicBezTo>
                  <a:cubicBezTo>
                    <a:pt x="2473" y="1088"/>
                    <a:pt x="2473" y="1088"/>
                    <a:pt x="2473" y="1088"/>
                  </a:cubicBezTo>
                  <a:lnTo>
                    <a:pt x="2473" y="1483"/>
                  </a:lnTo>
                  <a:close/>
                  <a:moveTo>
                    <a:pt x="2968" y="988"/>
                  </a:moveTo>
                  <a:cubicBezTo>
                    <a:pt x="2523" y="988"/>
                    <a:pt x="2523" y="988"/>
                    <a:pt x="2523" y="988"/>
                  </a:cubicBezTo>
                  <a:cubicBezTo>
                    <a:pt x="2079" y="988"/>
                    <a:pt x="2079" y="988"/>
                    <a:pt x="2079" y="988"/>
                  </a:cubicBezTo>
                  <a:cubicBezTo>
                    <a:pt x="2079" y="594"/>
                    <a:pt x="2079" y="594"/>
                    <a:pt x="2079" y="594"/>
                  </a:cubicBezTo>
                  <a:cubicBezTo>
                    <a:pt x="2523" y="594"/>
                    <a:pt x="2523" y="594"/>
                    <a:pt x="2523" y="594"/>
                  </a:cubicBezTo>
                  <a:cubicBezTo>
                    <a:pt x="2968" y="594"/>
                    <a:pt x="2968" y="594"/>
                    <a:pt x="2968" y="594"/>
                  </a:cubicBezTo>
                  <a:lnTo>
                    <a:pt x="2968" y="988"/>
                  </a:ln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582" name="Google Shape;2582;p188"/>
            <p:cNvSpPr/>
            <p:nvPr/>
          </p:nvSpPr>
          <p:spPr>
            <a:xfrm>
              <a:off x="7197964" y="4308889"/>
              <a:ext cx="100579" cy="138831"/>
            </a:xfrm>
            <a:custGeom>
              <a:avLst/>
              <a:gdLst/>
              <a:ahLst/>
              <a:cxnLst/>
              <a:rect l="l" t="t" r="r" b="b"/>
              <a:pathLst>
                <a:path w="924" h="1275" extrusionOk="0">
                  <a:moveTo>
                    <a:pt x="279" y="1266"/>
                  </a:moveTo>
                  <a:cubicBezTo>
                    <a:pt x="300" y="1275"/>
                    <a:pt x="324" y="1269"/>
                    <a:pt x="338" y="1251"/>
                  </a:cubicBezTo>
                  <a:cubicBezTo>
                    <a:pt x="352" y="1233"/>
                    <a:pt x="352" y="1208"/>
                    <a:pt x="338" y="1190"/>
                  </a:cubicBezTo>
                  <a:cubicBezTo>
                    <a:pt x="253" y="1080"/>
                    <a:pt x="246" y="953"/>
                    <a:pt x="319" y="810"/>
                  </a:cubicBezTo>
                  <a:cubicBezTo>
                    <a:pt x="329" y="789"/>
                    <a:pt x="341" y="770"/>
                    <a:pt x="353" y="752"/>
                  </a:cubicBezTo>
                  <a:cubicBezTo>
                    <a:pt x="355" y="804"/>
                    <a:pt x="368" y="846"/>
                    <a:pt x="383" y="876"/>
                  </a:cubicBezTo>
                  <a:cubicBezTo>
                    <a:pt x="415" y="944"/>
                    <a:pt x="462" y="976"/>
                    <a:pt x="467" y="979"/>
                  </a:cubicBezTo>
                  <a:cubicBezTo>
                    <a:pt x="479" y="987"/>
                    <a:pt x="494" y="990"/>
                    <a:pt x="508" y="985"/>
                  </a:cubicBezTo>
                  <a:cubicBezTo>
                    <a:pt x="548" y="974"/>
                    <a:pt x="585" y="932"/>
                    <a:pt x="613" y="891"/>
                  </a:cubicBezTo>
                  <a:cubicBezTo>
                    <a:pt x="674" y="1027"/>
                    <a:pt x="637" y="1128"/>
                    <a:pt x="590" y="1193"/>
                  </a:cubicBezTo>
                  <a:cubicBezTo>
                    <a:pt x="577" y="1211"/>
                    <a:pt x="577" y="1235"/>
                    <a:pt x="591" y="1253"/>
                  </a:cubicBezTo>
                  <a:cubicBezTo>
                    <a:pt x="601" y="1265"/>
                    <a:pt x="615" y="1272"/>
                    <a:pt x="630" y="1272"/>
                  </a:cubicBezTo>
                  <a:cubicBezTo>
                    <a:pt x="637" y="1272"/>
                    <a:pt x="643" y="1271"/>
                    <a:pt x="649" y="1268"/>
                  </a:cubicBezTo>
                  <a:cubicBezTo>
                    <a:pt x="816" y="1200"/>
                    <a:pt x="924" y="1044"/>
                    <a:pt x="924" y="872"/>
                  </a:cubicBezTo>
                  <a:cubicBezTo>
                    <a:pt x="924" y="871"/>
                    <a:pt x="924" y="871"/>
                    <a:pt x="924" y="871"/>
                  </a:cubicBezTo>
                  <a:cubicBezTo>
                    <a:pt x="924" y="863"/>
                    <a:pt x="918" y="686"/>
                    <a:pt x="749" y="510"/>
                  </a:cubicBezTo>
                  <a:cubicBezTo>
                    <a:pt x="735" y="492"/>
                    <a:pt x="579" y="286"/>
                    <a:pt x="664" y="73"/>
                  </a:cubicBezTo>
                  <a:cubicBezTo>
                    <a:pt x="672" y="54"/>
                    <a:pt x="667" y="32"/>
                    <a:pt x="652" y="18"/>
                  </a:cubicBezTo>
                  <a:cubicBezTo>
                    <a:pt x="637" y="4"/>
                    <a:pt x="615" y="0"/>
                    <a:pt x="597" y="9"/>
                  </a:cubicBezTo>
                  <a:cubicBezTo>
                    <a:pt x="450" y="78"/>
                    <a:pt x="328" y="165"/>
                    <a:pt x="234" y="270"/>
                  </a:cubicBezTo>
                  <a:cubicBezTo>
                    <a:pt x="158" y="354"/>
                    <a:pt x="100" y="450"/>
                    <a:pt x="61" y="553"/>
                  </a:cubicBezTo>
                  <a:cubicBezTo>
                    <a:pt x="0" y="719"/>
                    <a:pt x="8" y="852"/>
                    <a:pt x="10" y="874"/>
                  </a:cubicBezTo>
                  <a:cubicBezTo>
                    <a:pt x="11" y="1043"/>
                    <a:pt x="116" y="1197"/>
                    <a:pt x="279" y="1266"/>
                  </a:cubicBezTo>
                  <a:close/>
                  <a:moveTo>
                    <a:pt x="155" y="588"/>
                  </a:moveTo>
                  <a:cubicBezTo>
                    <a:pt x="222" y="407"/>
                    <a:pt x="352" y="260"/>
                    <a:pt x="542" y="150"/>
                  </a:cubicBezTo>
                  <a:cubicBezTo>
                    <a:pt x="513" y="379"/>
                    <a:pt x="665" y="566"/>
                    <a:pt x="673" y="575"/>
                  </a:cubicBezTo>
                  <a:cubicBezTo>
                    <a:pt x="674" y="576"/>
                    <a:pt x="674" y="577"/>
                    <a:pt x="675" y="578"/>
                  </a:cubicBezTo>
                  <a:cubicBezTo>
                    <a:pt x="816" y="723"/>
                    <a:pt x="823" y="863"/>
                    <a:pt x="824" y="872"/>
                  </a:cubicBezTo>
                  <a:cubicBezTo>
                    <a:pt x="824" y="952"/>
                    <a:pt x="793" y="1026"/>
                    <a:pt x="741" y="1085"/>
                  </a:cubicBezTo>
                  <a:cubicBezTo>
                    <a:pt x="754" y="998"/>
                    <a:pt x="739" y="889"/>
                    <a:pt x="655" y="763"/>
                  </a:cubicBezTo>
                  <a:cubicBezTo>
                    <a:pt x="646" y="749"/>
                    <a:pt x="630" y="740"/>
                    <a:pt x="614" y="740"/>
                  </a:cubicBezTo>
                  <a:cubicBezTo>
                    <a:pt x="613" y="740"/>
                    <a:pt x="611" y="740"/>
                    <a:pt x="610" y="740"/>
                  </a:cubicBezTo>
                  <a:cubicBezTo>
                    <a:pt x="592" y="742"/>
                    <a:pt x="576" y="752"/>
                    <a:pt x="569" y="769"/>
                  </a:cubicBezTo>
                  <a:cubicBezTo>
                    <a:pt x="549" y="810"/>
                    <a:pt x="520" y="852"/>
                    <a:pt x="499" y="875"/>
                  </a:cubicBezTo>
                  <a:cubicBezTo>
                    <a:pt x="468" y="838"/>
                    <a:pt x="422" y="752"/>
                    <a:pt x="478" y="595"/>
                  </a:cubicBezTo>
                  <a:cubicBezTo>
                    <a:pt x="486" y="574"/>
                    <a:pt x="478" y="550"/>
                    <a:pt x="458" y="537"/>
                  </a:cubicBezTo>
                  <a:cubicBezTo>
                    <a:pt x="439" y="524"/>
                    <a:pt x="414" y="526"/>
                    <a:pt x="397" y="542"/>
                  </a:cubicBezTo>
                  <a:cubicBezTo>
                    <a:pt x="393" y="545"/>
                    <a:pt x="297" y="633"/>
                    <a:pt x="231" y="762"/>
                  </a:cubicBezTo>
                  <a:cubicBezTo>
                    <a:pt x="177" y="867"/>
                    <a:pt x="159" y="968"/>
                    <a:pt x="174" y="1062"/>
                  </a:cubicBezTo>
                  <a:cubicBezTo>
                    <a:pt x="133" y="1007"/>
                    <a:pt x="110" y="941"/>
                    <a:pt x="110" y="872"/>
                  </a:cubicBezTo>
                  <a:cubicBezTo>
                    <a:pt x="110" y="870"/>
                    <a:pt x="110" y="868"/>
                    <a:pt x="109" y="866"/>
                  </a:cubicBezTo>
                  <a:cubicBezTo>
                    <a:pt x="109" y="865"/>
                    <a:pt x="97" y="744"/>
                    <a:pt x="155" y="588"/>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grpSp>
      <p:sp>
        <p:nvSpPr>
          <p:cNvPr id="2583" name="Google Shape;2583;p188"/>
          <p:cNvSpPr/>
          <p:nvPr/>
        </p:nvSpPr>
        <p:spPr>
          <a:xfrm>
            <a:off x="-80456" y="1454660"/>
            <a:ext cx="289691" cy="465837"/>
          </a:xfrm>
          <a:custGeom>
            <a:avLst/>
            <a:gdLst/>
            <a:ahLst/>
            <a:cxnLst/>
            <a:rect l="l" t="t" r="r" b="b"/>
            <a:pathLst>
              <a:path w="1998" h="3240" extrusionOk="0">
                <a:moveTo>
                  <a:pt x="1705" y="731"/>
                </a:moveTo>
                <a:cubicBezTo>
                  <a:pt x="1960" y="476"/>
                  <a:pt x="1960" y="476"/>
                  <a:pt x="1960" y="476"/>
                </a:cubicBezTo>
                <a:cubicBezTo>
                  <a:pt x="1984" y="451"/>
                  <a:pt x="1998" y="419"/>
                  <a:pt x="1998" y="384"/>
                </a:cubicBezTo>
                <a:cubicBezTo>
                  <a:pt x="1998" y="349"/>
                  <a:pt x="1984" y="317"/>
                  <a:pt x="1960" y="292"/>
                </a:cubicBezTo>
                <a:cubicBezTo>
                  <a:pt x="1705" y="38"/>
                  <a:pt x="1705" y="38"/>
                  <a:pt x="1705" y="38"/>
                </a:cubicBezTo>
                <a:cubicBezTo>
                  <a:pt x="1681" y="13"/>
                  <a:pt x="1648" y="0"/>
                  <a:pt x="1613" y="0"/>
                </a:cubicBezTo>
                <a:cubicBezTo>
                  <a:pt x="1578" y="0"/>
                  <a:pt x="1546" y="13"/>
                  <a:pt x="1521" y="38"/>
                </a:cubicBezTo>
                <a:cubicBezTo>
                  <a:pt x="1267" y="292"/>
                  <a:pt x="1267" y="292"/>
                  <a:pt x="1267" y="292"/>
                </a:cubicBezTo>
                <a:cubicBezTo>
                  <a:pt x="1254" y="304"/>
                  <a:pt x="1245" y="319"/>
                  <a:pt x="1239" y="334"/>
                </a:cubicBezTo>
                <a:cubicBezTo>
                  <a:pt x="576" y="334"/>
                  <a:pt x="576" y="334"/>
                  <a:pt x="576" y="334"/>
                </a:cubicBezTo>
                <a:cubicBezTo>
                  <a:pt x="552" y="198"/>
                  <a:pt x="433" y="94"/>
                  <a:pt x="290" y="94"/>
                </a:cubicBezTo>
                <a:cubicBezTo>
                  <a:pt x="130" y="94"/>
                  <a:pt x="0" y="224"/>
                  <a:pt x="0" y="384"/>
                </a:cubicBezTo>
                <a:cubicBezTo>
                  <a:pt x="0" y="544"/>
                  <a:pt x="130" y="674"/>
                  <a:pt x="290" y="674"/>
                </a:cubicBezTo>
                <a:cubicBezTo>
                  <a:pt x="433" y="674"/>
                  <a:pt x="552" y="570"/>
                  <a:pt x="576" y="434"/>
                </a:cubicBezTo>
                <a:cubicBezTo>
                  <a:pt x="1239" y="434"/>
                  <a:pt x="1239" y="434"/>
                  <a:pt x="1239" y="434"/>
                </a:cubicBezTo>
                <a:cubicBezTo>
                  <a:pt x="1245" y="450"/>
                  <a:pt x="1254" y="464"/>
                  <a:pt x="1267" y="476"/>
                </a:cubicBezTo>
                <a:cubicBezTo>
                  <a:pt x="1521" y="731"/>
                  <a:pt x="1521" y="731"/>
                  <a:pt x="1521" y="731"/>
                </a:cubicBezTo>
                <a:cubicBezTo>
                  <a:pt x="1533" y="743"/>
                  <a:pt x="1548" y="752"/>
                  <a:pt x="1563" y="759"/>
                </a:cubicBezTo>
                <a:cubicBezTo>
                  <a:pt x="1563" y="1395"/>
                  <a:pt x="1563" y="1395"/>
                  <a:pt x="1563" y="1395"/>
                </a:cubicBezTo>
                <a:cubicBezTo>
                  <a:pt x="1433" y="1395"/>
                  <a:pt x="1433" y="1395"/>
                  <a:pt x="1433" y="1395"/>
                </a:cubicBezTo>
                <a:cubicBezTo>
                  <a:pt x="1361" y="1395"/>
                  <a:pt x="1303" y="1453"/>
                  <a:pt x="1303" y="1525"/>
                </a:cubicBezTo>
                <a:cubicBezTo>
                  <a:pt x="1303" y="1885"/>
                  <a:pt x="1303" y="1885"/>
                  <a:pt x="1303" y="1885"/>
                </a:cubicBezTo>
                <a:cubicBezTo>
                  <a:pt x="1303" y="1957"/>
                  <a:pt x="1361" y="2015"/>
                  <a:pt x="1433" y="2015"/>
                </a:cubicBezTo>
                <a:cubicBezTo>
                  <a:pt x="1563" y="2015"/>
                  <a:pt x="1563" y="2015"/>
                  <a:pt x="1563" y="2015"/>
                </a:cubicBezTo>
                <a:cubicBezTo>
                  <a:pt x="1563" y="2665"/>
                  <a:pt x="1563" y="2665"/>
                  <a:pt x="1563" y="2665"/>
                </a:cubicBezTo>
                <a:cubicBezTo>
                  <a:pt x="1427" y="2689"/>
                  <a:pt x="1323" y="2808"/>
                  <a:pt x="1323" y="2950"/>
                </a:cubicBezTo>
                <a:cubicBezTo>
                  <a:pt x="1323" y="3110"/>
                  <a:pt x="1453" y="3240"/>
                  <a:pt x="1613" y="3240"/>
                </a:cubicBezTo>
                <a:cubicBezTo>
                  <a:pt x="1773" y="3240"/>
                  <a:pt x="1903" y="3110"/>
                  <a:pt x="1903" y="2950"/>
                </a:cubicBezTo>
                <a:cubicBezTo>
                  <a:pt x="1903" y="2808"/>
                  <a:pt x="1799" y="2689"/>
                  <a:pt x="1663" y="2665"/>
                </a:cubicBezTo>
                <a:cubicBezTo>
                  <a:pt x="1663" y="2015"/>
                  <a:pt x="1663" y="2015"/>
                  <a:pt x="1663" y="2015"/>
                </a:cubicBezTo>
                <a:cubicBezTo>
                  <a:pt x="1793" y="2015"/>
                  <a:pt x="1793" y="2015"/>
                  <a:pt x="1793" y="2015"/>
                </a:cubicBezTo>
                <a:cubicBezTo>
                  <a:pt x="1865" y="2015"/>
                  <a:pt x="1923" y="1957"/>
                  <a:pt x="1923" y="1885"/>
                </a:cubicBezTo>
                <a:cubicBezTo>
                  <a:pt x="1923" y="1525"/>
                  <a:pt x="1923" y="1525"/>
                  <a:pt x="1923" y="1525"/>
                </a:cubicBezTo>
                <a:cubicBezTo>
                  <a:pt x="1923" y="1453"/>
                  <a:pt x="1865" y="1395"/>
                  <a:pt x="1793" y="1395"/>
                </a:cubicBezTo>
                <a:cubicBezTo>
                  <a:pt x="1663" y="1395"/>
                  <a:pt x="1663" y="1395"/>
                  <a:pt x="1663" y="1395"/>
                </a:cubicBezTo>
                <a:cubicBezTo>
                  <a:pt x="1663" y="759"/>
                  <a:pt x="1663" y="759"/>
                  <a:pt x="1663" y="759"/>
                </a:cubicBezTo>
                <a:cubicBezTo>
                  <a:pt x="1679" y="752"/>
                  <a:pt x="1693" y="743"/>
                  <a:pt x="1705" y="731"/>
                </a:cubicBezTo>
                <a:close/>
                <a:moveTo>
                  <a:pt x="290" y="574"/>
                </a:moveTo>
                <a:cubicBezTo>
                  <a:pt x="186" y="574"/>
                  <a:pt x="100" y="489"/>
                  <a:pt x="100" y="384"/>
                </a:cubicBezTo>
                <a:cubicBezTo>
                  <a:pt x="100" y="279"/>
                  <a:pt x="186" y="194"/>
                  <a:pt x="290" y="194"/>
                </a:cubicBezTo>
                <a:cubicBezTo>
                  <a:pt x="395" y="194"/>
                  <a:pt x="480" y="279"/>
                  <a:pt x="480" y="384"/>
                </a:cubicBezTo>
                <a:cubicBezTo>
                  <a:pt x="480" y="489"/>
                  <a:pt x="395" y="574"/>
                  <a:pt x="290" y="574"/>
                </a:cubicBezTo>
                <a:close/>
                <a:moveTo>
                  <a:pt x="1803" y="2950"/>
                </a:moveTo>
                <a:cubicBezTo>
                  <a:pt x="1803" y="3055"/>
                  <a:pt x="1718" y="3140"/>
                  <a:pt x="1613" y="3140"/>
                </a:cubicBezTo>
                <a:cubicBezTo>
                  <a:pt x="1508" y="3140"/>
                  <a:pt x="1423" y="3055"/>
                  <a:pt x="1423" y="2950"/>
                </a:cubicBezTo>
                <a:cubicBezTo>
                  <a:pt x="1423" y="2846"/>
                  <a:pt x="1508" y="2760"/>
                  <a:pt x="1613" y="2760"/>
                </a:cubicBezTo>
                <a:cubicBezTo>
                  <a:pt x="1718" y="2760"/>
                  <a:pt x="1803" y="2846"/>
                  <a:pt x="1803" y="2950"/>
                </a:cubicBezTo>
                <a:close/>
                <a:moveTo>
                  <a:pt x="1823" y="1525"/>
                </a:moveTo>
                <a:cubicBezTo>
                  <a:pt x="1823" y="1885"/>
                  <a:pt x="1823" y="1885"/>
                  <a:pt x="1823" y="1885"/>
                </a:cubicBezTo>
                <a:cubicBezTo>
                  <a:pt x="1823" y="1902"/>
                  <a:pt x="1810" y="1915"/>
                  <a:pt x="1793" y="1915"/>
                </a:cubicBezTo>
                <a:cubicBezTo>
                  <a:pt x="1433" y="1915"/>
                  <a:pt x="1433" y="1915"/>
                  <a:pt x="1433" y="1915"/>
                </a:cubicBezTo>
                <a:cubicBezTo>
                  <a:pt x="1417" y="1915"/>
                  <a:pt x="1403" y="1902"/>
                  <a:pt x="1403" y="1885"/>
                </a:cubicBezTo>
                <a:cubicBezTo>
                  <a:pt x="1403" y="1525"/>
                  <a:pt x="1403" y="1525"/>
                  <a:pt x="1403" y="1525"/>
                </a:cubicBezTo>
                <a:cubicBezTo>
                  <a:pt x="1403" y="1509"/>
                  <a:pt x="1417" y="1495"/>
                  <a:pt x="1433" y="1495"/>
                </a:cubicBezTo>
                <a:cubicBezTo>
                  <a:pt x="1793" y="1495"/>
                  <a:pt x="1793" y="1495"/>
                  <a:pt x="1793" y="1495"/>
                </a:cubicBezTo>
                <a:cubicBezTo>
                  <a:pt x="1810" y="1495"/>
                  <a:pt x="1823" y="1509"/>
                  <a:pt x="1823" y="1525"/>
                </a:cubicBezTo>
                <a:close/>
                <a:moveTo>
                  <a:pt x="1337" y="405"/>
                </a:moveTo>
                <a:cubicBezTo>
                  <a:pt x="1326" y="394"/>
                  <a:pt x="1326" y="375"/>
                  <a:pt x="1337" y="363"/>
                </a:cubicBezTo>
                <a:cubicBezTo>
                  <a:pt x="1592" y="108"/>
                  <a:pt x="1592" y="108"/>
                  <a:pt x="1592" y="108"/>
                </a:cubicBezTo>
                <a:cubicBezTo>
                  <a:pt x="1598" y="103"/>
                  <a:pt x="1605" y="100"/>
                  <a:pt x="1613" y="100"/>
                </a:cubicBezTo>
                <a:cubicBezTo>
                  <a:pt x="1621" y="100"/>
                  <a:pt x="1629" y="103"/>
                  <a:pt x="1634" y="108"/>
                </a:cubicBezTo>
                <a:cubicBezTo>
                  <a:pt x="1889" y="363"/>
                  <a:pt x="1889" y="363"/>
                  <a:pt x="1889" y="363"/>
                </a:cubicBezTo>
                <a:cubicBezTo>
                  <a:pt x="1901" y="375"/>
                  <a:pt x="1901" y="394"/>
                  <a:pt x="1889" y="405"/>
                </a:cubicBezTo>
                <a:cubicBezTo>
                  <a:pt x="1634" y="660"/>
                  <a:pt x="1634" y="660"/>
                  <a:pt x="1634" y="660"/>
                </a:cubicBezTo>
                <a:cubicBezTo>
                  <a:pt x="1623" y="672"/>
                  <a:pt x="1604" y="672"/>
                  <a:pt x="1592" y="660"/>
                </a:cubicBezTo>
                <a:lnTo>
                  <a:pt x="1337" y="405"/>
                </a:ln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584" name="Google Shape;2584;p188"/>
          <p:cNvSpPr/>
          <p:nvPr/>
        </p:nvSpPr>
        <p:spPr>
          <a:xfrm>
            <a:off x="-536191" y="775408"/>
            <a:ext cx="393344" cy="357213"/>
          </a:xfrm>
          <a:custGeom>
            <a:avLst/>
            <a:gdLst/>
            <a:ahLst/>
            <a:cxnLst/>
            <a:rect l="l" t="t" r="r" b="b"/>
            <a:pathLst>
              <a:path w="613" h="557" extrusionOk="0">
                <a:moveTo>
                  <a:pt x="560" y="439"/>
                </a:moveTo>
                <a:cubicBezTo>
                  <a:pt x="555" y="439"/>
                  <a:pt x="550" y="439"/>
                  <a:pt x="545" y="439"/>
                </a:cubicBezTo>
                <a:cubicBezTo>
                  <a:pt x="545" y="439"/>
                  <a:pt x="546" y="439"/>
                  <a:pt x="546" y="439"/>
                </a:cubicBezTo>
                <a:cubicBezTo>
                  <a:pt x="476" y="315"/>
                  <a:pt x="476" y="315"/>
                  <a:pt x="476" y="315"/>
                </a:cubicBezTo>
                <a:cubicBezTo>
                  <a:pt x="483" y="305"/>
                  <a:pt x="487" y="294"/>
                  <a:pt x="487" y="281"/>
                </a:cubicBezTo>
                <a:cubicBezTo>
                  <a:pt x="487" y="250"/>
                  <a:pt x="462" y="224"/>
                  <a:pt x="430" y="224"/>
                </a:cubicBezTo>
                <a:cubicBezTo>
                  <a:pt x="429" y="224"/>
                  <a:pt x="428" y="224"/>
                  <a:pt x="426" y="224"/>
                </a:cubicBezTo>
                <a:cubicBezTo>
                  <a:pt x="353" y="92"/>
                  <a:pt x="353" y="92"/>
                  <a:pt x="353" y="92"/>
                </a:cubicBezTo>
                <a:cubicBezTo>
                  <a:pt x="353" y="92"/>
                  <a:pt x="353" y="92"/>
                  <a:pt x="353" y="92"/>
                </a:cubicBezTo>
                <a:cubicBezTo>
                  <a:pt x="360" y="82"/>
                  <a:pt x="365" y="70"/>
                  <a:pt x="365" y="57"/>
                </a:cubicBezTo>
                <a:cubicBezTo>
                  <a:pt x="365" y="25"/>
                  <a:pt x="339" y="0"/>
                  <a:pt x="308" y="0"/>
                </a:cubicBezTo>
                <a:cubicBezTo>
                  <a:pt x="276" y="0"/>
                  <a:pt x="251" y="25"/>
                  <a:pt x="251" y="57"/>
                </a:cubicBezTo>
                <a:cubicBezTo>
                  <a:pt x="251" y="69"/>
                  <a:pt x="255" y="81"/>
                  <a:pt x="261" y="90"/>
                </a:cubicBezTo>
                <a:cubicBezTo>
                  <a:pt x="261" y="90"/>
                  <a:pt x="261" y="90"/>
                  <a:pt x="261" y="90"/>
                </a:cubicBezTo>
                <a:cubicBezTo>
                  <a:pt x="187" y="224"/>
                  <a:pt x="187" y="224"/>
                  <a:pt x="187" y="224"/>
                </a:cubicBezTo>
                <a:cubicBezTo>
                  <a:pt x="187" y="224"/>
                  <a:pt x="187" y="224"/>
                  <a:pt x="187" y="224"/>
                </a:cubicBezTo>
                <a:cubicBezTo>
                  <a:pt x="185" y="224"/>
                  <a:pt x="184" y="224"/>
                  <a:pt x="183" y="224"/>
                </a:cubicBezTo>
                <a:cubicBezTo>
                  <a:pt x="151" y="224"/>
                  <a:pt x="126" y="250"/>
                  <a:pt x="126" y="281"/>
                </a:cubicBezTo>
                <a:cubicBezTo>
                  <a:pt x="126" y="294"/>
                  <a:pt x="130" y="305"/>
                  <a:pt x="137" y="315"/>
                </a:cubicBezTo>
                <a:cubicBezTo>
                  <a:pt x="137" y="315"/>
                  <a:pt x="137" y="315"/>
                  <a:pt x="137" y="315"/>
                </a:cubicBezTo>
                <a:cubicBezTo>
                  <a:pt x="67" y="440"/>
                  <a:pt x="67" y="440"/>
                  <a:pt x="67" y="440"/>
                </a:cubicBezTo>
                <a:cubicBezTo>
                  <a:pt x="67" y="440"/>
                  <a:pt x="67" y="440"/>
                  <a:pt x="67" y="440"/>
                </a:cubicBezTo>
                <a:cubicBezTo>
                  <a:pt x="64" y="439"/>
                  <a:pt x="61" y="439"/>
                  <a:pt x="57" y="439"/>
                </a:cubicBezTo>
                <a:cubicBezTo>
                  <a:pt x="26" y="439"/>
                  <a:pt x="0" y="464"/>
                  <a:pt x="0" y="496"/>
                </a:cubicBezTo>
                <a:cubicBezTo>
                  <a:pt x="0" y="527"/>
                  <a:pt x="26" y="553"/>
                  <a:pt x="57" y="553"/>
                </a:cubicBezTo>
                <a:cubicBezTo>
                  <a:pt x="89" y="553"/>
                  <a:pt x="114" y="527"/>
                  <a:pt x="114" y="496"/>
                </a:cubicBezTo>
                <a:cubicBezTo>
                  <a:pt x="114" y="479"/>
                  <a:pt x="107" y="464"/>
                  <a:pt x="96" y="454"/>
                </a:cubicBezTo>
                <a:cubicBezTo>
                  <a:pt x="96" y="454"/>
                  <a:pt x="96" y="454"/>
                  <a:pt x="96" y="454"/>
                </a:cubicBezTo>
                <a:cubicBezTo>
                  <a:pt x="162" y="334"/>
                  <a:pt x="162" y="334"/>
                  <a:pt x="162" y="334"/>
                </a:cubicBezTo>
                <a:cubicBezTo>
                  <a:pt x="169" y="337"/>
                  <a:pt x="175" y="338"/>
                  <a:pt x="183" y="338"/>
                </a:cubicBezTo>
                <a:cubicBezTo>
                  <a:pt x="214" y="338"/>
                  <a:pt x="240" y="313"/>
                  <a:pt x="240" y="281"/>
                </a:cubicBezTo>
                <a:cubicBezTo>
                  <a:pt x="240" y="263"/>
                  <a:pt x="231" y="246"/>
                  <a:pt x="217" y="236"/>
                </a:cubicBezTo>
                <a:cubicBezTo>
                  <a:pt x="217" y="236"/>
                  <a:pt x="217" y="236"/>
                  <a:pt x="217" y="236"/>
                </a:cubicBezTo>
                <a:cubicBezTo>
                  <a:pt x="287" y="110"/>
                  <a:pt x="287" y="110"/>
                  <a:pt x="287" y="110"/>
                </a:cubicBezTo>
                <a:cubicBezTo>
                  <a:pt x="287" y="110"/>
                  <a:pt x="287" y="110"/>
                  <a:pt x="287" y="110"/>
                </a:cubicBezTo>
                <a:cubicBezTo>
                  <a:pt x="293" y="112"/>
                  <a:pt x="300" y="114"/>
                  <a:pt x="308" y="114"/>
                </a:cubicBezTo>
                <a:cubicBezTo>
                  <a:pt x="314" y="114"/>
                  <a:pt x="320" y="113"/>
                  <a:pt x="326" y="111"/>
                </a:cubicBezTo>
                <a:cubicBezTo>
                  <a:pt x="326" y="111"/>
                  <a:pt x="326" y="111"/>
                  <a:pt x="326" y="111"/>
                </a:cubicBezTo>
                <a:cubicBezTo>
                  <a:pt x="396" y="236"/>
                  <a:pt x="396" y="236"/>
                  <a:pt x="396" y="236"/>
                </a:cubicBezTo>
                <a:cubicBezTo>
                  <a:pt x="382" y="246"/>
                  <a:pt x="373" y="263"/>
                  <a:pt x="373" y="281"/>
                </a:cubicBezTo>
                <a:cubicBezTo>
                  <a:pt x="373" y="298"/>
                  <a:pt x="380" y="313"/>
                  <a:pt x="392" y="323"/>
                </a:cubicBezTo>
                <a:cubicBezTo>
                  <a:pt x="392" y="323"/>
                  <a:pt x="392" y="323"/>
                  <a:pt x="392" y="323"/>
                </a:cubicBezTo>
                <a:cubicBezTo>
                  <a:pt x="317" y="442"/>
                  <a:pt x="317" y="442"/>
                  <a:pt x="317" y="442"/>
                </a:cubicBezTo>
                <a:cubicBezTo>
                  <a:pt x="317" y="442"/>
                  <a:pt x="317" y="442"/>
                  <a:pt x="317" y="442"/>
                </a:cubicBezTo>
                <a:cubicBezTo>
                  <a:pt x="312" y="440"/>
                  <a:pt x="306" y="439"/>
                  <a:pt x="300" y="439"/>
                </a:cubicBezTo>
                <a:cubicBezTo>
                  <a:pt x="268" y="439"/>
                  <a:pt x="243" y="464"/>
                  <a:pt x="243" y="496"/>
                </a:cubicBezTo>
                <a:cubicBezTo>
                  <a:pt x="243" y="527"/>
                  <a:pt x="268" y="553"/>
                  <a:pt x="300" y="553"/>
                </a:cubicBezTo>
                <a:cubicBezTo>
                  <a:pt x="331" y="553"/>
                  <a:pt x="357" y="527"/>
                  <a:pt x="357" y="496"/>
                </a:cubicBezTo>
                <a:cubicBezTo>
                  <a:pt x="357" y="482"/>
                  <a:pt x="352" y="470"/>
                  <a:pt x="344" y="460"/>
                </a:cubicBezTo>
                <a:cubicBezTo>
                  <a:pt x="420" y="337"/>
                  <a:pt x="420" y="337"/>
                  <a:pt x="420" y="337"/>
                </a:cubicBezTo>
                <a:cubicBezTo>
                  <a:pt x="424" y="338"/>
                  <a:pt x="427" y="338"/>
                  <a:pt x="430" y="338"/>
                </a:cubicBezTo>
                <a:cubicBezTo>
                  <a:pt x="437" y="338"/>
                  <a:pt x="444" y="337"/>
                  <a:pt x="451" y="334"/>
                </a:cubicBezTo>
                <a:cubicBezTo>
                  <a:pt x="516" y="452"/>
                  <a:pt x="516" y="452"/>
                  <a:pt x="516" y="452"/>
                </a:cubicBezTo>
                <a:cubicBezTo>
                  <a:pt x="516" y="452"/>
                  <a:pt x="516" y="452"/>
                  <a:pt x="516" y="452"/>
                </a:cubicBezTo>
                <a:cubicBezTo>
                  <a:pt x="502" y="464"/>
                  <a:pt x="493" y="483"/>
                  <a:pt x="496" y="503"/>
                </a:cubicBezTo>
                <a:cubicBezTo>
                  <a:pt x="499" y="529"/>
                  <a:pt x="519" y="549"/>
                  <a:pt x="545" y="552"/>
                </a:cubicBezTo>
                <a:cubicBezTo>
                  <a:pt x="582" y="557"/>
                  <a:pt x="613" y="526"/>
                  <a:pt x="609" y="488"/>
                </a:cubicBezTo>
                <a:cubicBezTo>
                  <a:pt x="606" y="463"/>
                  <a:pt x="585" y="443"/>
                  <a:pt x="560" y="439"/>
                </a:cubicBezTo>
                <a:close/>
                <a:moveTo>
                  <a:pt x="57" y="521"/>
                </a:moveTo>
                <a:cubicBezTo>
                  <a:pt x="43" y="521"/>
                  <a:pt x="32" y="510"/>
                  <a:pt x="32" y="496"/>
                </a:cubicBezTo>
                <a:cubicBezTo>
                  <a:pt x="32" y="482"/>
                  <a:pt x="43" y="471"/>
                  <a:pt x="57" y="471"/>
                </a:cubicBezTo>
                <a:cubicBezTo>
                  <a:pt x="71" y="471"/>
                  <a:pt x="82" y="482"/>
                  <a:pt x="82" y="496"/>
                </a:cubicBezTo>
                <a:cubicBezTo>
                  <a:pt x="82" y="510"/>
                  <a:pt x="71" y="521"/>
                  <a:pt x="57" y="521"/>
                </a:cubicBezTo>
                <a:close/>
                <a:moveTo>
                  <a:pt x="183" y="306"/>
                </a:moveTo>
                <a:cubicBezTo>
                  <a:pt x="169" y="306"/>
                  <a:pt x="158" y="295"/>
                  <a:pt x="158" y="281"/>
                </a:cubicBezTo>
                <a:cubicBezTo>
                  <a:pt x="158" y="267"/>
                  <a:pt x="169" y="256"/>
                  <a:pt x="183" y="256"/>
                </a:cubicBezTo>
                <a:cubicBezTo>
                  <a:pt x="197" y="256"/>
                  <a:pt x="208" y="267"/>
                  <a:pt x="208" y="281"/>
                </a:cubicBezTo>
                <a:cubicBezTo>
                  <a:pt x="208" y="295"/>
                  <a:pt x="197" y="306"/>
                  <a:pt x="183" y="306"/>
                </a:cubicBezTo>
                <a:close/>
                <a:moveTo>
                  <a:pt x="308" y="82"/>
                </a:moveTo>
                <a:cubicBezTo>
                  <a:pt x="294" y="82"/>
                  <a:pt x="283" y="71"/>
                  <a:pt x="283" y="57"/>
                </a:cubicBezTo>
                <a:cubicBezTo>
                  <a:pt x="283" y="43"/>
                  <a:pt x="294" y="32"/>
                  <a:pt x="308" y="32"/>
                </a:cubicBezTo>
                <a:cubicBezTo>
                  <a:pt x="321" y="32"/>
                  <a:pt x="333" y="43"/>
                  <a:pt x="333" y="57"/>
                </a:cubicBezTo>
                <a:cubicBezTo>
                  <a:pt x="333" y="71"/>
                  <a:pt x="321" y="82"/>
                  <a:pt x="308" y="82"/>
                </a:cubicBezTo>
                <a:close/>
                <a:moveTo>
                  <a:pt x="300" y="521"/>
                </a:moveTo>
                <a:cubicBezTo>
                  <a:pt x="286" y="521"/>
                  <a:pt x="275" y="510"/>
                  <a:pt x="275" y="496"/>
                </a:cubicBezTo>
                <a:cubicBezTo>
                  <a:pt x="275" y="482"/>
                  <a:pt x="286" y="471"/>
                  <a:pt x="300" y="471"/>
                </a:cubicBezTo>
                <a:cubicBezTo>
                  <a:pt x="313" y="471"/>
                  <a:pt x="325" y="482"/>
                  <a:pt x="325" y="496"/>
                </a:cubicBezTo>
                <a:cubicBezTo>
                  <a:pt x="325" y="510"/>
                  <a:pt x="313" y="521"/>
                  <a:pt x="300" y="521"/>
                </a:cubicBezTo>
                <a:close/>
                <a:moveTo>
                  <a:pt x="430" y="306"/>
                </a:moveTo>
                <a:cubicBezTo>
                  <a:pt x="416" y="306"/>
                  <a:pt x="405" y="295"/>
                  <a:pt x="405" y="281"/>
                </a:cubicBezTo>
                <a:cubicBezTo>
                  <a:pt x="405" y="267"/>
                  <a:pt x="416" y="256"/>
                  <a:pt x="430" y="256"/>
                </a:cubicBezTo>
                <a:cubicBezTo>
                  <a:pt x="444" y="256"/>
                  <a:pt x="455" y="267"/>
                  <a:pt x="455" y="281"/>
                </a:cubicBezTo>
                <a:cubicBezTo>
                  <a:pt x="455" y="295"/>
                  <a:pt x="444" y="306"/>
                  <a:pt x="430" y="306"/>
                </a:cubicBezTo>
                <a:close/>
                <a:moveTo>
                  <a:pt x="571" y="512"/>
                </a:moveTo>
                <a:cubicBezTo>
                  <a:pt x="566" y="518"/>
                  <a:pt x="559" y="521"/>
                  <a:pt x="552" y="521"/>
                </a:cubicBezTo>
                <a:cubicBezTo>
                  <a:pt x="552" y="521"/>
                  <a:pt x="552" y="521"/>
                  <a:pt x="552" y="521"/>
                </a:cubicBezTo>
                <a:cubicBezTo>
                  <a:pt x="551" y="521"/>
                  <a:pt x="550" y="521"/>
                  <a:pt x="549" y="521"/>
                </a:cubicBezTo>
                <a:cubicBezTo>
                  <a:pt x="538" y="519"/>
                  <a:pt x="529" y="510"/>
                  <a:pt x="527" y="499"/>
                </a:cubicBezTo>
                <a:cubicBezTo>
                  <a:pt x="526" y="489"/>
                  <a:pt x="531" y="483"/>
                  <a:pt x="533" y="479"/>
                </a:cubicBezTo>
                <a:cubicBezTo>
                  <a:pt x="538" y="474"/>
                  <a:pt x="545" y="471"/>
                  <a:pt x="552" y="471"/>
                </a:cubicBezTo>
                <a:cubicBezTo>
                  <a:pt x="553" y="471"/>
                  <a:pt x="554" y="471"/>
                  <a:pt x="556" y="471"/>
                </a:cubicBezTo>
                <a:cubicBezTo>
                  <a:pt x="567" y="472"/>
                  <a:pt x="576" y="481"/>
                  <a:pt x="577" y="492"/>
                </a:cubicBezTo>
                <a:cubicBezTo>
                  <a:pt x="578" y="502"/>
                  <a:pt x="574" y="509"/>
                  <a:pt x="571" y="512"/>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grpSp>
        <p:nvGrpSpPr>
          <p:cNvPr id="2585" name="Google Shape;2585;p188"/>
          <p:cNvGrpSpPr/>
          <p:nvPr/>
        </p:nvGrpSpPr>
        <p:grpSpPr>
          <a:xfrm>
            <a:off x="1299635" y="4703029"/>
            <a:ext cx="531791" cy="502651"/>
            <a:chOff x="7094763" y="5142562"/>
            <a:chExt cx="350068" cy="330887"/>
          </a:xfrm>
        </p:grpSpPr>
        <p:sp>
          <p:nvSpPr>
            <p:cNvPr id="2586" name="Google Shape;2586;p188"/>
            <p:cNvSpPr/>
            <p:nvPr/>
          </p:nvSpPr>
          <p:spPr>
            <a:xfrm>
              <a:off x="7094763" y="5142562"/>
              <a:ext cx="350068" cy="330887"/>
            </a:xfrm>
            <a:custGeom>
              <a:avLst/>
              <a:gdLst/>
              <a:ahLst/>
              <a:cxnLst/>
              <a:rect l="l" t="t" r="r" b="b"/>
              <a:pathLst>
                <a:path w="3318" h="3136" extrusionOk="0">
                  <a:moveTo>
                    <a:pt x="3108" y="1428"/>
                  </a:moveTo>
                  <a:cubicBezTo>
                    <a:pt x="2755" y="1428"/>
                    <a:pt x="2755" y="1428"/>
                    <a:pt x="2755" y="1428"/>
                  </a:cubicBezTo>
                  <a:cubicBezTo>
                    <a:pt x="1824" y="870"/>
                    <a:pt x="1824" y="870"/>
                    <a:pt x="1824" y="870"/>
                  </a:cubicBezTo>
                  <a:cubicBezTo>
                    <a:pt x="1836" y="855"/>
                    <a:pt x="1847" y="838"/>
                    <a:pt x="1854" y="819"/>
                  </a:cubicBezTo>
                  <a:cubicBezTo>
                    <a:pt x="1865" y="794"/>
                    <a:pt x="1853" y="765"/>
                    <a:pt x="1827" y="754"/>
                  </a:cubicBezTo>
                  <a:cubicBezTo>
                    <a:pt x="1802" y="743"/>
                    <a:pt x="1773" y="755"/>
                    <a:pt x="1762" y="781"/>
                  </a:cubicBezTo>
                  <a:cubicBezTo>
                    <a:pt x="1756" y="796"/>
                    <a:pt x="1746" y="809"/>
                    <a:pt x="1735" y="819"/>
                  </a:cubicBezTo>
                  <a:cubicBezTo>
                    <a:pt x="1686" y="801"/>
                    <a:pt x="1632" y="800"/>
                    <a:pt x="1584" y="819"/>
                  </a:cubicBezTo>
                  <a:cubicBezTo>
                    <a:pt x="1564" y="800"/>
                    <a:pt x="1550" y="774"/>
                    <a:pt x="1548" y="746"/>
                  </a:cubicBezTo>
                  <a:cubicBezTo>
                    <a:pt x="1545" y="703"/>
                    <a:pt x="1566" y="663"/>
                    <a:pt x="1603" y="641"/>
                  </a:cubicBezTo>
                  <a:cubicBezTo>
                    <a:pt x="1658" y="610"/>
                    <a:pt x="1696" y="556"/>
                    <a:pt x="1706" y="495"/>
                  </a:cubicBezTo>
                  <a:cubicBezTo>
                    <a:pt x="1735" y="495"/>
                    <a:pt x="1735" y="495"/>
                    <a:pt x="1735" y="495"/>
                  </a:cubicBezTo>
                  <a:cubicBezTo>
                    <a:pt x="1806" y="495"/>
                    <a:pt x="1865" y="437"/>
                    <a:pt x="1865" y="365"/>
                  </a:cubicBezTo>
                  <a:cubicBezTo>
                    <a:pt x="1865" y="130"/>
                    <a:pt x="1865" y="130"/>
                    <a:pt x="1865" y="130"/>
                  </a:cubicBezTo>
                  <a:cubicBezTo>
                    <a:pt x="1865" y="58"/>
                    <a:pt x="1806" y="0"/>
                    <a:pt x="1735" y="0"/>
                  </a:cubicBezTo>
                  <a:cubicBezTo>
                    <a:pt x="1583" y="0"/>
                    <a:pt x="1583" y="0"/>
                    <a:pt x="1583" y="0"/>
                  </a:cubicBezTo>
                  <a:cubicBezTo>
                    <a:pt x="1511" y="0"/>
                    <a:pt x="1453" y="58"/>
                    <a:pt x="1453" y="130"/>
                  </a:cubicBezTo>
                  <a:cubicBezTo>
                    <a:pt x="1453" y="365"/>
                    <a:pt x="1453" y="365"/>
                    <a:pt x="1453" y="365"/>
                  </a:cubicBezTo>
                  <a:cubicBezTo>
                    <a:pt x="1453" y="437"/>
                    <a:pt x="1511" y="495"/>
                    <a:pt x="1583" y="495"/>
                  </a:cubicBezTo>
                  <a:cubicBezTo>
                    <a:pt x="1603" y="495"/>
                    <a:pt x="1603" y="495"/>
                    <a:pt x="1603" y="495"/>
                  </a:cubicBezTo>
                  <a:cubicBezTo>
                    <a:pt x="1595" y="520"/>
                    <a:pt x="1577" y="541"/>
                    <a:pt x="1553" y="555"/>
                  </a:cubicBezTo>
                  <a:cubicBezTo>
                    <a:pt x="1483" y="596"/>
                    <a:pt x="1443" y="672"/>
                    <a:pt x="1448" y="753"/>
                  </a:cubicBezTo>
                  <a:cubicBezTo>
                    <a:pt x="1451" y="797"/>
                    <a:pt x="1468" y="837"/>
                    <a:pt x="1494" y="869"/>
                  </a:cubicBezTo>
                  <a:cubicBezTo>
                    <a:pt x="563" y="1428"/>
                    <a:pt x="563" y="1428"/>
                    <a:pt x="563" y="1428"/>
                  </a:cubicBezTo>
                  <a:cubicBezTo>
                    <a:pt x="210" y="1428"/>
                    <a:pt x="210" y="1428"/>
                    <a:pt x="210" y="1428"/>
                  </a:cubicBezTo>
                  <a:cubicBezTo>
                    <a:pt x="94" y="1428"/>
                    <a:pt x="0" y="1522"/>
                    <a:pt x="0" y="1638"/>
                  </a:cubicBezTo>
                  <a:cubicBezTo>
                    <a:pt x="0" y="2926"/>
                    <a:pt x="0" y="2926"/>
                    <a:pt x="0" y="2926"/>
                  </a:cubicBezTo>
                  <a:cubicBezTo>
                    <a:pt x="0" y="3042"/>
                    <a:pt x="94" y="3136"/>
                    <a:pt x="210" y="3136"/>
                  </a:cubicBezTo>
                  <a:cubicBezTo>
                    <a:pt x="3108" y="3136"/>
                    <a:pt x="3108" y="3136"/>
                    <a:pt x="3108" y="3136"/>
                  </a:cubicBezTo>
                  <a:cubicBezTo>
                    <a:pt x="3224" y="3136"/>
                    <a:pt x="3318" y="3042"/>
                    <a:pt x="3318" y="2926"/>
                  </a:cubicBezTo>
                  <a:cubicBezTo>
                    <a:pt x="3318" y="1638"/>
                    <a:pt x="3318" y="1638"/>
                    <a:pt x="3318" y="1638"/>
                  </a:cubicBezTo>
                  <a:cubicBezTo>
                    <a:pt x="3318" y="1522"/>
                    <a:pt x="3224" y="1428"/>
                    <a:pt x="3108" y="1428"/>
                  </a:cubicBezTo>
                  <a:close/>
                  <a:moveTo>
                    <a:pt x="1553" y="365"/>
                  </a:moveTo>
                  <a:cubicBezTo>
                    <a:pt x="1553" y="130"/>
                    <a:pt x="1553" y="130"/>
                    <a:pt x="1553" y="130"/>
                  </a:cubicBezTo>
                  <a:cubicBezTo>
                    <a:pt x="1553" y="113"/>
                    <a:pt x="1567" y="100"/>
                    <a:pt x="1583" y="100"/>
                  </a:cubicBezTo>
                  <a:cubicBezTo>
                    <a:pt x="1735" y="100"/>
                    <a:pt x="1735" y="100"/>
                    <a:pt x="1735" y="100"/>
                  </a:cubicBezTo>
                  <a:cubicBezTo>
                    <a:pt x="1751" y="100"/>
                    <a:pt x="1765" y="113"/>
                    <a:pt x="1765" y="130"/>
                  </a:cubicBezTo>
                  <a:cubicBezTo>
                    <a:pt x="1765" y="365"/>
                    <a:pt x="1765" y="365"/>
                    <a:pt x="1765" y="365"/>
                  </a:cubicBezTo>
                  <a:cubicBezTo>
                    <a:pt x="1765" y="382"/>
                    <a:pt x="1751" y="395"/>
                    <a:pt x="1735" y="395"/>
                  </a:cubicBezTo>
                  <a:cubicBezTo>
                    <a:pt x="1583" y="395"/>
                    <a:pt x="1583" y="395"/>
                    <a:pt x="1583" y="395"/>
                  </a:cubicBezTo>
                  <a:cubicBezTo>
                    <a:pt x="1567" y="395"/>
                    <a:pt x="1553" y="382"/>
                    <a:pt x="1553" y="365"/>
                  </a:cubicBezTo>
                  <a:close/>
                  <a:moveTo>
                    <a:pt x="1580" y="934"/>
                  </a:moveTo>
                  <a:cubicBezTo>
                    <a:pt x="1602" y="943"/>
                    <a:pt x="1624" y="948"/>
                    <a:pt x="1648" y="949"/>
                  </a:cubicBezTo>
                  <a:cubicBezTo>
                    <a:pt x="1652" y="949"/>
                    <a:pt x="1655" y="949"/>
                    <a:pt x="1659" y="949"/>
                  </a:cubicBezTo>
                  <a:cubicBezTo>
                    <a:pt x="1686" y="949"/>
                    <a:pt x="1713" y="944"/>
                    <a:pt x="1737" y="934"/>
                  </a:cubicBezTo>
                  <a:cubicBezTo>
                    <a:pt x="2561" y="1428"/>
                    <a:pt x="2561" y="1428"/>
                    <a:pt x="2561" y="1428"/>
                  </a:cubicBezTo>
                  <a:cubicBezTo>
                    <a:pt x="757" y="1428"/>
                    <a:pt x="757" y="1428"/>
                    <a:pt x="757" y="1428"/>
                  </a:cubicBezTo>
                  <a:lnTo>
                    <a:pt x="1580" y="934"/>
                  </a:lnTo>
                  <a:close/>
                  <a:moveTo>
                    <a:pt x="3218" y="2926"/>
                  </a:moveTo>
                  <a:cubicBezTo>
                    <a:pt x="3218" y="2987"/>
                    <a:pt x="3169" y="3036"/>
                    <a:pt x="3108" y="3036"/>
                  </a:cubicBezTo>
                  <a:cubicBezTo>
                    <a:pt x="210" y="3036"/>
                    <a:pt x="210" y="3036"/>
                    <a:pt x="210" y="3036"/>
                  </a:cubicBezTo>
                  <a:cubicBezTo>
                    <a:pt x="149" y="3036"/>
                    <a:pt x="100" y="2987"/>
                    <a:pt x="100" y="2926"/>
                  </a:cubicBezTo>
                  <a:cubicBezTo>
                    <a:pt x="100" y="1638"/>
                    <a:pt x="100" y="1638"/>
                    <a:pt x="100" y="1638"/>
                  </a:cubicBezTo>
                  <a:cubicBezTo>
                    <a:pt x="100" y="1578"/>
                    <a:pt x="149" y="1528"/>
                    <a:pt x="210" y="1528"/>
                  </a:cubicBezTo>
                  <a:cubicBezTo>
                    <a:pt x="3108" y="1528"/>
                    <a:pt x="3108" y="1528"/>
                    <a:pt x="3108" y="1528"/>
                  </a:cubicBezTo>
                  <a:cubicBezTo>
                    <a:pt x="3169" y="1528"/>
                    <a:pt x="3218" y="1578"/>
                    <a:pt x="3218" y="1638"/>
                  </a:cubicBezTo>
                  <a:lnTo>
                    <a:pt x="3218" y="2926"/>
                  </a:ln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587" name="Google Shape;2587;p188"/>
            <p:cNvSpPr/>
            <p:nvPr/>
          </p:nvSpPr>
          <p:spPr>
            <a:xfrm>
              <a:off x="7150286" y="5334431"/>
              <a:ext cx="10569" cy="97888"/>
            </a:xfrm>
            <a:custGeom>
              <a:avLst/>
              <a:gdLst/>
              <a:ahLst/>
              <a:cxnLst/>
              <a:rect l="l" t="t" r="r" b="b"/>
              <a:pathLst>
                <a:path w="100" h="928" extrusionOk="0">
                  <a:moveTo>
                    <a:pt x="50" y="0"/>
                  </a:moveTo>
                  <a:cubicBezTo>
                    <a:pt x="23" y="0"/>
                    <a:pt x="0" y="22"/>
                    <a:pt x="0" y="50"/>
                  </a:cubicBezTo>
                  <a:cubicBezTo>
                    <a:pt x="0" y="878"/>
                    <a:pt x="0" y="878"/>
                    <a:pt x="0" y="878"/>
                  </a:cubicBezTo>
                  <a:cubicBezTo>
                    <a:pt x="0" y="906"/>
                    <a:pt x="23" y="928"/>
                    <a:pt x="50" y="928"/>
                  </a:cubicBezTo>
                  <a:cubicBezTo>
                    <a:pt x="78" y="928"/>
                    <a:pt x="100" y="906"/>
                    <a:pt x="100" y="878"/>
                  </a:cubicBezTo>
                  <a:cubicBezTo>
                    <a:pt x="100" y="50"/>
                    <a:pt x="100" y="50"/>
                    <a:pt x="100" y="50"/>
                  </a:cubicBezTo>
                  <a:cubicBezTo>
                    <a:pt x="100" y="22"/>
                    <a:pt x="78" y="0"/>
                    <a:pt x="50" y="0"/>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588" name="Google Shape;2588;p188"/>
            <p:cNvSpPr/>
            <p:nvPr/>
          </p:nvSpPr>
          <p:spPr>
            <a:xfrm>
              <a:off x="7207419" y="5334431"/>
              <a:ext cx="10569" cy="97888"/>
            </a:xfrm>
            <a:custGeom>
              <a:avLst/>
              <a:gdLst/>
              <a:ahLst/>
              <a:cxnLst/>
              <a:rect l="l" t="t" r="r" b="b"/>
              <a:pathLst>
                <a:path w="100" h="928" extrusionOk="0">
                  <a:moveTo>
                    <a:pt x="50" y="0"/>
                  </a:moveTo>
                  <a:cubicBezTo>
                    <a:pt x="22" y="0"/>
                    <a:pt x="0" y="22"/>
                    <a:pt x="0" y="50"/>
                  </a:cubicBezTo>
                  <a:cubicBezTo>
                    <a:pt x="0" y="878"/>
                    <a:pt x="0" y="878"/>
                    <a:pt x="0" y="878"/>
                  </a:cubicBezTo>
                  <a:cubicBezTo>
                    <a:pt x="0" y="906"/>
                    <a:pt x="22" y="928"/>
                    <a:pt x="50" y="928"/>
                  </a:cubicBezTo>
                  <a:cubicBezTo>
                    <a:pt x="77" y="928"/>
                    <a:pt x="100" y="906"/>
                    <a:pt x="100" y="878"/>
                  </a:cubicBezTo>
                  <a:cubicBezTo>
                    <a:pt x="100" y="50"/>
                    <a:pt x="100" y="50"/>
                    <a:pt x="100" y="50"/>
                  </a:cubicBezTo>
                  <a:cubicBezTo>
                    <a:pt x="100" y="22"/>
                    <a:pt x="77" y="0"/>
                    <a:pt x="50" y="0"/>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589" name="Google Shape;2589;p188"/>
            <p:cNvSpPr/>
            <p:nvPr/>
          </p:nvSpPr>
          <p:spPr>
            <a:xfrm>
              <a:off x="7264474" y="5334431"/>
              <a:ext cx="10569" cy="97888"/>
            </a:xfrm>
            <a:custGeom>
              <a:avLst/>
              <a:gdLst/>
              <a:ahLst/>
              <a:cxnLst/>
              <a:rect l="l" t="t" r="r" b="b"/>
              <a:pathLst>
                <a:path w="100" h="928" extrusionOk="0">
                  <a:moveTo>
                    <a:pt x="50" y="0"/>
                  </a:moveTo>
                  <a:cubicBezTo>
                    <a:pt x="22" y="0"/>
                    <a:pt x="0" y="22"/>
                    <a:pt x="0" y="50"/>
                  </a:cubicBezTo>
                  <a:cubicBezTo>
                    <a:pt x="0" y="878"/>
                    <a:pt x="0" y="878"/>
                    <a:pt x="0" y="878"/>
                  </a:cubicBezTo>
                  <a:cubicBezTo>
                    <a:pt x="0" y="906"/>
                    <a:pt x="22" y="928"/>
                    <a:pt x="50" y="928"/>
                  </a:cubicBezTo>
                  <a:cubicBezTo>
                    <a:pt x="78" y="928"/>
                    <a:pt x="100" y="906"/>
                    <a:pt x="100" y="878"/>
                  </a:cubicBezTo>
                  <a:cubicBezTo>
                    <a:pt x="100" y="50"/>
                    <a:pt x="100" y="50"/>
                    <a:pt x="100" y="50"/>
                  </a:cubicBezTo>
                  <a:cubicBezTo>
                    <a:pt x="100" y="22"/>
                    <a:pt x="78" y="0"/>
                    <a:pt x="50" y="0"/>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590" name="Google Shape;2590;p188"/>
            <p:cNvSpPr/>
            <p:nvPr/>
          </p:nvSpPr>
          <p:spPr>
            <a:xfrm>
              <a:off x="7321607" y="5334431"/>
              <a:ext cx="10492" cy="97888"/>
            </a:xfrm>
            <a:custGeom>
              <a:avLst/>
              <a:gdLst/>
              <a:ahLst/>
              <a:cxnLst/>
              <a:rect l="l" t="t" r="r" b="b"/>
              <a:pathLst>
                <a:path w="100" h="928" extrusionOk="0">
                  <a:moveTo>
                    <a:pt x="50" y="0"/>
                  </a:moveTo>
                  <a:cubicBezTo>
                    <a:pt x="23" y="0"/>
                    <a:pt x="0" y="22"/>
                    <a:pt x="0" y="50"/>
                  </a:cubicBezTo>
                  <a:cubicBezTo>
                    <a:pt x="0" y="878"/>
                    <a:pt x="0" y="878"/>
                    <a:pt x="0" y="878"/>
                  </a:cubicBezTo>
                  <a:cubicBezTo>
                    <a:pt x="0" y="906"/>
                    <a:pt x="23" y="928"/>
                    <a:pt x="50" y="928"/>
                  </a:cubicBezTo>
                  <a:cubicBezTo>
                    <a:pt x="78" y="928"/>
                    <a:pt x="100" y="906"/>
                    <a:pt x="100" y="878"/>
                  </a:cubicBezTo>
                  <a:cubicBezTo>
                    <a:pt x="100" y="50"/>
                    <a:pt x="100" y="50"/>
                    <a:pt x="100" y="50"/>
                  </a:cubicBezTo>
                  <a:cubicBezTo>
                    <a:pt x="100" y="22"/>
                    <a:pt x="78" y="0"/>
                    <a:pt x="50" y="0"/>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591" name="Google Shape;2591;p188"/>
            <p:cNvSpPr/>
            <p:nvPr/>
          </p:nvSpPr>
          <p:spPr>
            <a:xfrm>
              <a:off x="7378662" y="5334431"/>
              <a:ext cx="10569" cy="97888"/>
            </a:xfrm>
            <a:custGeom>
              <a:avLst/>
              <a:gdLst/>
              <a:ahLst/>
              <a:cxnLst/>
              <a:rect l="l" t="t" r="r" b="b"/>
              <a:pathLst>
                <a:path w="100" h="928" extrusionOk="0">
                  <a:moveTo>
                    <a:pt x="50" y="0"/>
                  </a:moveTo>
                  <a:cubicBezTo>
                    <a:pt x="23" y="0"/>
                    <a:pt x="0" y="22"/>
                    <a:pt x="0" y="50"/>
                  </a:cubicBezTo>
                  <a:cubicBezTo>
                    <a:pt x="0" y="878"/>
                    <a:pt x="0" y="878"/>
                    <a:pt x="0" y="878"/>
                  </a:cubicBezTo>
                  <a:cubicBezTo>
                    <a:pt x="0" y="906"/>
                    <a:pt x="23" y="928"/>
                    <a:pt x="50" y="928"/>
                  </a:cubicBezTo>
                  <a:cubicBezTo>
                    <a:pt x="78" y="928"/>
                    <a:pt x="100" y="906"/>
                    <a:pt x="100" y="878"/>
                  </a:cubicBezTo>
                  <a:cubicBezTo>
                    <a:pt x="100" y="50"/>
                    <a:pt x="100" y="50"/>
                    <a:pt x="100" y="50"/>
                  </a:cubicBezTo>
                  <a:cubicBezTo>
                    <a:pt x="100" y="22"/>
                    <a:pt x="78" y="0"/>
                    <a:pt x="50" y="0"/>
                  </a:cubicBez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grpSp>
      <p:grpSp>
        <p:nvGrpSpPr>
          <p:cNvPr id="2592" name="Google Shape;2592;p188"/>
          <p:cNvGrpSpPr/>
          <p:nvPr/>
        </p:nvGrpSpPr>
        <p:grpSpPr>
          <a:xfrm>
            <a:off x="2618197" y="4899564"/>
            <a:ext cx="400645" cy="429641"/>
            <a:chOff x="11307368" y="3989452"/>
            <a:chExt cx="613946" cy="658381"/>
          </a:xfrm>
        </p:grpSpPr>
        <p:sp>
          <p:nvSpPr>
            <p:cNvPr id="2593" name="Google Shape;2593;p188"/>
            <p:cNvSpPr/>
            <p:nvPr/>
          </p:nvSpPr>
          <p:spPr>
            <a:xfrm>
              <a:off x="11385484" y="4065503"/>
              <a:ext cx="315067" cy="218374"/>
            </a:xfrm>
            <a:custGeom>
              <a:avLst/>
              <a:gdLst/>
              <a:ahLst/>
              <a:cxnLst/>
              <a:rect l="l" t="t" r="r" b="b"/>
              <a:pathLst>
                <a:path w="315066" h="218373" extrusionOk="0">
                  <a:moveTo>
                    <a:pt x="280572" y="217776"/>
                  </a:moveTo>
                  <a:lnTo>
                    <a:pt x="35254" y="217776"/>
                  </a:lnTo>
                  <a:cubicBezTo>
                    <a:pt x="16241" y="217776"/>
                    <a:pt x="815" y="202349"/>
                    <a:pt x="815" y="183336"/>
                  </a:cubicBezTo>
                  <a:lnTo>
                    <a:pt x="815" y="35255"/>
                  </a:lnTo>
                  <a:cubicBezTo>
                    <a:pt x="815" y="16242"/>
                    <a:pt x="16241" y="815"/>
                    <a:pt x="35254" y="815"/>
                  </a:cubicBezTo>
                  <a:lnTo>
                    <a:pt x="280572" y="815"/>
                  </a:lnTo>
                  <a:cubicBezTo>
                    <a:pt x="299585" y="815"/>
                    <a:pt x="315012" y="16242"/>
                    <a:pt x="315012" y="35255"/>
                  </a:cubicBezTo>
                  <a:lnTo>
                    <a:pt x="315012" y="183336"/>
                  </a:lnTo>
                  <a:cubicBezTo>
                    <a:pt x="315012" y="202349"/>
                    <a:pt x="299585" y="217776"/>
                    <a:pt x="280572" y="217776"/>
                  </a:cubicBezTo>
                  <a:close/>
                  <a:moveTo>
                    <a:pt x="35254" y="28084"/>
                  </a:moveTo>
                  <a:cubicBezTo>
                    <a:pt x="31235" y="28084"/>
                    <a:pt x="27976" y="31344"/>
                    <a:pt x="27976" y="35364"/>
                  </a:cubicBezTo>
                  <a:lnTo>
                    <a:pt x="27976" y="183445"/>
                  </a:lnTo>
                  <a:cubicBezTo>
                    <a:pt x="27976" y="187465"/>
                    <a:pt x="31235" y="190724"/>
                    <a:pt x="35254" y="190724"/>
                  </a:cubicBezTo>
                  <a:lnTo>
                    <a:pt x="280572" y="190724"/>
                  </a:lnTo>
                  <a:cubicBezTo>
                    <a:pt x="284591" y="190724"/>
                    <a:pt x="287851" y="187465"/>
                    <a:pt x="287851" y="183445"/>
                  </a:cubicBezTo>
                  <a:lnTo>
                    <a:pt x="287851" y="35364"/>
                  </a:lnTo>
                  <a:cubicBezTo>
                    <a:pt x="287851" y="31344"/>
                    <a:pt x="284591" y="28084"/>
                    <a:pt x="280572" y="28084"/>
                  </a:cubicBezTo>
                  <a:lnTo>
                    <a:pt x="35254" y="28084"/>
                  </a:ln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594" name="Google Shape;2594;p188"/>
            <p:cNvSpPr/>
            <p:nvPr/>
          </p:nvSpPr>
          <p:spPr>
            <a:xfrm>
              <a:off x="11412645" y="4355908"/>
              <a:ext cx="59754" cy="28247"/>
            </a:xfrm>
            <a:custGeom>
              <a:avLst/>
              <a:gdLst/>
              <a:ahLst/>
              <a:cxnLst/>
              <a:rect l="l" t="t" r="r" b="b"/>
              <a:pathLst>
                <a:path w="59754" h="28247" extrusionOk="0">
                  <a:moveTo>
                    <a:pt x="45684" y="27976"/>
                  </a:moveTo>
                  <a:lnTo>
                    <a:pt x="14395" y="27976"/>
                  </a:lnTo>
                  <a:cubicBezTo>
                    <a:pt x="6898" y="27976"/>
                    <a:pt x="815" y="21892"/>
                    <a:pt x="815" y="14395"/>
                  </a:cubicBezTo>
                  <a:cubicBezTo>
                    <a:pt x="815" y="6899"/>
                    <a:pt x="6898" y="815"/>
                    <a:pt x="14395" y="815"/>
                  </a:cubicBezTo>
                  <a:lnTo>
                    <a:pt x="45684" y="815"/>
                  </a:lnTo>
                  <a:cubicBezTo>
                    <a:pt x="53180" y="815"/>
                    <a:pt x="59265" y="6899"/>
                    <a:pt x="59265" y="14395"/>
                  </a:cubicBezTo>
                  <a:cubicBezTo>
                    <a:pt x="59265" y="21892"/>
                    <a:pt x="53180" y="27976"/>
                    <a:pt x="4568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595" name="Google Shape;2595;p188"/>
            <p:cNvSpPr/>
            <p:nvPr/>
          </p:nvSpPr>
          <p:spPr>
            <a:xfrm>
              <a:off x="11512922" y="4355908"/>
              <a:ext cx="59754" cy="28247"/>
            </a:xfrm>
            <a:custGeom>
              <a:avLst/>
              <a:gdLst/>
              <a:ahLst/>
              <a:cxnLst/>
              <a:rect l="l" t="t" r="r" b="b"/>
              <a:pathLst>
                <a:path w="59754" h="28247" extrusionOk="0">
                  <a:moveTo>
                    <a:pt x="45684" y="27976"/>
                  </a:moveTo>
                  <a:lnTo>
                    <a:pt x="14395" y="27976"/>
                  </a:lnTo>
                  <a:cubicBezTo>
                    <a:pt x="6898" y="27976"/>
                    <a:pt x="815" y="21892"/>
                    <a:pt x="815" y="14395"/>
                  </a:cubicBezTo>
                  <a:cubicBezTo>
                    <a:pt x="815" y="6899"/>
                    <a:pt x="6898" y="815"/>
                    <a:pt x="14395" y="815"/>
                  </a:cubicBezTo>
                  <a:lnTo>
                    <a:pt x="45684" y="815"/>
                  </a:lnTo>
                  <a:cubicBezTo>
                    <a:pt x="53181" y="815"/>
                    <a:pt x="59265" y="6899"/>
                    <a:pt x="59265" y="14395"/>
                  </a:cubicBezTo>
                  <a:cubicBezTo>
                    <a:pt x="59265" y="21892"/>
                    <a:pt x="53181" y="27976"/>
                    <a:pt x="4568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596" name="Google Shape;2596;p188"/>
            <p:cNvSpPr/>
            <p:nvPr/>
          </p:nvSpPr>
          <p:spPr>
            <a:xfrm>
              <a:off x="11613200" y="4355908"/>
              <a:ext cx="59754" cy="28247"/>
            </a:xfrm>
            <a:custGeom>
              <a:avLst/>
              <a:gdLst/>
              <a:ahLst/>
              <a:cxnLst/>
              <a:rect l="l" t="t" r="r" b="b"/>
              <a:pathLst>
                <a:path w="59754" h="28247" extrusionOk="0">
                  <a:moveTo>
                    <a:pt x="45684" y="27976"/>
                  </a:moveTo>
                  <a:lnTo>
                    <a:pt x="14395" y="27976"/>
                  </a:lnTo>
                  <a:cubicBezTo>
                    <a:pt x="6898" y="27976"/>
                    <a:pt x="815" y="21892"/>
                    <a:pt x="815" y="14395"/>
                  </a:cubicBezTo>
                  <a:cubicBezTo>
                    <a:pt x="815" y="6899"/>
                    <a:pt x="6898" y="815"/>
                    <a:pt x="14395" y="815"/>
                  </a:cubicBezTo>
                  <a:lnTo>
                    <a:pt x="45684" y="815"/>
                  </a:lnTo>
                  <a:cubicBezTo>
                    <a:pt x="53181" y="815"/>
                    <a:pt x="59265" y="6899"/>
                    <a:pt x="59265" y="14395"/>
                  </a:cubicBezTo>
                  <a:cubicBezTo>
                    <a:pt x="59265" y="21892"/>
                    <a:pt x="53181" y="27976"/>
                    <a:pt x="4568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597" name="Google Shape;2597;p188"/>
            <p:cNvSpPr/>
            <p:nvPr/>
          </p:nvSpPr>
          <p:spPr>
            <a:xfrm>
              <a:off x="11412645" y="4431741"/>
              <a:ext cx="59754" cy="28247"/>
            </a:xfrm>
            <a:custGeom>
              <a:avLst/>
              <a:gdLst/>
              <a:ahLst/>
              <a:cxnLst/>
              <a:rect l="l" t="t" r="r" b="b"/>
              <a:pathLst>
                <a:path w="59754" h="28247" extrusionOk="0">
                  <a:moveTo>
                    <a:pt x="45684" y="27976"/>
                  </a:moveTo>
                  <a:lnTo>
                    <a:pt x="14395" y="27976"/>
                  </a:lnTo>
                  <a:cubicBezTo>
                    <a:pt x="6898" y="27976"/>
                    <a:pt x="815" y="21892"/>
                    <a:pt x="815" y="14395"/>
                  </a:cubicBezTo>
                  <a:cubicBezTo>
                    <a:pt x="815" y="6899"/>
                    <a:pt x="6898" y="815"/>
                    <a:pt x="14395" y="815"/>
                  </a:cubicBezTo>
                  <a:lnTo>
                    <a:pt x="45684" y="815"/>
                  </a:lnTo>
                  <a:cubicBezTo>
                    <a:pt x="53180" y="815"/>
                    <a:pt x="59265" y="6899"/>
                    <a:pt x="59265" y="14395"/>
                  </a:cubicBezTo>
                  <a:cubicBezTo>
                    <a:pt x="59265" y="21892"/>
                    <a:pt x="53180" y="27976"/>
                    <a:pt x="4568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598" name="Google Shape;2598;p188"/>
            <p:cNvSpPr/>
            <p:nvPr/>
          </p:nvSpPr>
          <p:spPr>
            <a:xfrm>
              <a:off x="11512922" y="4431741"/>
              <a:ext cx="59754" cy="28247"/>
            </a:xfrm>
            <a:custGeom>
              <a:avLst/>
              <a:gdLst/>
              <a:ahLst/>
              <a:cxnLst/>
              <a:rect l="l" t="t" r="r" b="b"/>
              <a:pathLst>
                <a:path w="59754" h="28247" extrusionOk="0">
                  <a:moveTo>
                    <a:pt x="45684" y="27976"/>
                  </a:moveTo>
                  <a:lnTo>
                    <a:pt x="14395" y="27976"/>
                  </a:lnTo>
                  <a:cubicBezTo>
                    <a:pt x="6898" y="27976"/>
                    <a:pt x="815" y="21892"/>
                    <a:pt x="815" y="14395"/>
                  </a:cubicBezTo>
                  <a:cubicBezTo>
                    <a:pt x="815" y="6899"/>
                    <a:pt x="6898" y="815"/>
                    <a:pt x="14395" y="815"/>
                  </a:cubicBezTo>
                  <a:lnTo>
                    <a:pt x="45684" y="815"/>
                  </a:lnTo>
                  <a:cubicBezTo>
                    <a:pt x="53181" y="815"/>
                    <a:pt x="59265" y="6899"/>
                    <a:pt x="59265" y="14395"/>
                  </a:cubicBezTo>
                  <a:cubicBezTo>
                    <a:pt x="59265" y="21892"/>
                    <a:pt x="53181" y="27976"/>
                    <a:pt x="4568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599" name="Google Shape;2599;p188"/>
            <p:cNvSpPr/>
            <p:nvPr/>
          </p:nvSpPr>
          <p:spPr>
            <a:xfrm>
              <a:off x="11613200" y="4431741"/>
              <a:ext cx="59754" cy="28247"/>
            </a:xfrm>
            <a:custGeom>
              <a:avLst/>
              <a:gdLst/>
              <a:ahLst/>
              <a:cxnLst/>
              <a:rect l="l" t="t" r="r" b="b"/>
              <a:pathLst>
                <a:path w="59754" h="28247" extrusionOk="0">
                  <a:moveTo>
                    <a:pt x="45684" y="27976"/>
                  </a:moveTo>
                  <a:lnTo>
                    <a:pt x="14395" y="27976"/>
                  </a:lnTo>
                  <a:cubicBezTo>
                    <a:pt x="6898" y="27976"/>
                    <a:pt x="815" y="21892"/>
                    <a:pt x="815" y="14395"/>
                  </a:cubicBezTo>
                  <a:cubicBezTo>
                    <a:pt x="815" y="6899"/>
                    <a:pt x="6898" y="815"/>
                    <a:pt x="14395" y="815"/>
                  </a:cubicBezTo>
                  <a:lnTo>
                    <a:pt x="45684" y="815"/>
                  </a:lnTo>
                  <a:cubicBezTo>
                    <a:pt x="53181" y="815"/>
                    <a:pt x="59265" y="6899"/>
                    <a:pt x="59265" y="14395"/>
                  </a:cubicBezTo>
                  <a:cubicBezTo>
                    <a:pt x="59265" y="21892"/>
                    <a:pt x="53181" y="27976"/>
                    <a:pt x="4568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00" name="Google Shape;2600;p188"/>
            <p:cNvSpPr/>
            <p:nvPr/>
          </p:nvSpPr>
          <p:spPr>
            <a:xfrm>
              <a:off x="11412645" y="4507466"/>
              <a:ext cx="59754" cy="28247"/>
            </a:xfrm>
            <a:custGeom>
              <a:avLst/>
              <a:gdLst/>
              <a:ahLst/>
              <a:cxnLst/>
              <a:rect l="l" t="t" r="r" b="b"/>
              <a:pathLst>
                <a:path w="59754" h="28247" extrusionOk="0">
                  <a:moveTo>
                    <a:pt x="45684" y="27976"/>
                  </a:moveTo>
                  <a:lnTo>
                    <a:pt x="14395" y="27976"/>
                  </a:lnTo>
                  <a:cubicBezTo>
                    <a:pt x="6898" y="27976"/>
                    <a:pt x="815" y="21892"/>
                    <a:pt x="815" y="14395"/>
                  </a:cubicBezTo>
                  <a:cubicBezTo>
                    <a:pt x="815" y="6899"/>
                    <a:pt x="6898" y="815"/>
                    <a:pt x="14395" y="815"/>
                  </a:cubicBezTo>
                  <a:lnTo>
                    <a:pt x="45684" y="815"/>
                  </a:lnTo>
                  <a:cubicBezTo>
                    <a:pt x="53180" y="815"/>
                    <a:pt x="59265" y="6899"/>
                    <a:pt x="59265" y="14395"/>
                  </a:cubicBezTo>
                  <a:cubicBezTo>
                    <a:pt x="59265" y="21892"/>
                    <a:pt x="53180" y="27976"/>
                    <a:pt x="4568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01" name="Google Shape;2601;p188"/>
            <p:cNvSpPr/>
            <p:nvPr/>
          </p:nvSpPr>
          <p:spPr>
            <a:xfrm>
              <a:off x="11512922" y="4507466"/>
              <a:ext cx="59754" cy="28247"/>
            </a:xfrm>
            <a:custGeom>
              <a:avLst/>
              <a:gdLst/>
              <a:ahLst/>
              <a:cxnLst/>
              <a:rect l="l" t="t" r="r" b="b"/>
              <a:pathLst>
                <a:path w="59754" h="28247" extrusionOk="0">
                  <a:moveTo>
                    <a:pt x="45684" y="27976"/>
                  </a:moveTo>
                  <a:lnTo>
                    <a:pt x="14395" y="27976"/>
                  </a:lnTo>
                  <a:cubicBezTo>
                    <a:pt x="6898" y="27976"/>
                    <a:pt x="815" y="21892"/>
                    <a:pt x="815" y="14395"/>
                  </a:cubicBezTo>
                  <a:cubicBezTo>
                    <a:pt x="815" y="6899"/>
                    <a:pt x="6898" y="815"/>
                    <a:pt x="14395" y="815"/>
                  </a:cubicBezTo>
                  <a:lnTo>
                    <a:pt x="45684" y="815"/>
                  </a:lnTo>
                  <a:cubicBezTo>
                    <a:pt x="53181" y="815"/>
                    <a:pt x="59265" y="6899"/>
                    <a:pt x="59265" y="14395"/>
                  </a:cubicBezTo>
                  <a:cubicBezTo>
                    <a:pt x="59265" y="21892"/>
                    <a:pt x="53181" y="27976"/>
                    <a:pt x="4568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02" name="Google Shape;2602;p188"/>
            <p:cNvSpPr/>
            <p:nvPr/>
          </p:nvSpPr>
          <p:spPr>
            <a:xfrm>
              <a:off x="11613200" y="4507466"/>
              <a:ext cx="59754" cy="28247"/>
            </a:xfrm>
            <a:custGeom>
              <a:avLst/>
              <a:gdLst/>
              <a:ahLst/>
              <a:cxnLst/>
              <a:rect l="l" t="t" r="r" b="b"/>
              <a:pathLst>
                <a:path w="59754" h="28247" extrusionOk="0">
                  <a:moveTo>
                    <a:pt x="45684" y="27976"/>
                  </a:moveTo>
                  <a:lnTo>
                    <a:pt x="14395" y="27976"/>
                  </a:lnTo>
                  <a:cubicBezTo>
                    <a:pt x="6898" y="27976"/>
                    <a:pt x="815" y="21892"/>
                    <a:pt x="815" y="14395"/>
                  </a:cubicBezTo>
                  <a:cubicBezTo>
                    <a:pt x="815" y="6899"/>
                    <a:pt x="6898" y="815"/>
                    <a:pt x="14395" y="815"/>
                  </a:cubicBezTo>
                  <a:lnTo>
                    <a:pt x="45684" y="815"/>
                  </a:lnTo>
                  <a:cubicBezTo>
                    <a:pt x="53181" y="815"/>
                    <a:pt x="59265" y="6899"/>
                    <a:pt x="59265" y="14395"/>
                  </a:cubicBezTo>
                  <a:cubicBezTo>
                    <a:pt x="59265" y="21892"/>
                    <a:pt x="53181" y="27976"/>
                    <a:pt x="4568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03" name="Google Shape;2603;p188"/>
            <p:cNvSpPr/>
            <p:nvPr/>
          </p:nvSpPr>
          <p:spPr>
            <a:xfrm>
              <a:off x="11307368" y="3989452"/>
              <a:ext cx="470427" cy="658381"/>
            </a:xfrm>
            <a:custGeom>
              <a:avLst/>
              <a:gdLst/>
              <a:ahLst/>
              <a:cxnLst/>
              <a:rect l="l" t="t" r="r" b="b"/>
              <a:pathLst>
                <a:path w="470427" h="658381" extrusionOk="0">
                  <a:moveTo>
                    <a:pt x="414965" y="658218"/>
                  </a:moveTo>
                  <a:lnTo>
                    <a:pt x="56115" y="658218"/>
                  </a:lnTo>
                  <a:cubicBezTo>
                    <a:pt x="25695" y="658218"/>
                    <a:pt x="815" y="633447"/>
                    <a:pt x="815" y="602918"/>
                  </a:cubicBezTo>
                  <a:lnTo>
                    <a:pt x="815" y="56114"/>
                  </a:lnTo>
                  <a:cubicBezTo>
                    <a:pt x="815" y="25694"/>
                    <a:pt x="25585" y="815"/>
                    <a:pt x="56115" y="815"/>
                  </a:cubicBezTo>
                  <a:lnTo>
                    <a:pt x="414965" y="815"/>
                  </a:lnTo>
                  <a:cubicBezTo>
                    <a:pt x="445385" y="815"/>
                    <a:pt x="470264" y="25586"/>
                    <a:pt x="470264" y="56114"/>
                  </a:cubicBezTo>
                  <a:lnTo>
                    <a:pt x="470264" y="602918"/>
                  </a:lnTo>
                  <a:cubicBezTo>
                    <a:pt x="470264" y="633447"/>
                    <a:pt x="445493" y="658218"/>
                    <a:pt x="414965" y="658218"/>
                  </a:cubicBezTo>
                  <a:close/>
                  <a:moveTo>
                    <a:pt x="56223" y="28084"/>
                  </a:moveTo>
                  <a:cubicBezTo>
                    <a:pt x="40687" y="28084"/>
                    <a:pt x="28084" y="40687"/>
                    <a:pt x="28084" y="56223"/>
                  </a:cubicBezTo>
                  <a:lnTo>
                    <a:pt x="28084" y="603027"/>
                  </a:lnTo>
                  <a:cubicBezTo>
                    <a:pt x="28084" y="618563"/>
                    <a:pt x="40687" y="631166"/>
                    <a:pt x="56223" y="631166"/>
                  </a:cubicBezTo>
                  <a:lnTo>
                    <a:pt x="415073" y="631166"/>
                  </a:lnTo>
                  <a:cubicBezTo>
                    <a:pt x="430609" y="631166"/>
                    <a:pt x="443212" y="618563"/>
                    <a:pt x="443212" y="603027"/>
                  </a:cubicBezTo>
                  <a:lnTo>
                    <a:pt x="443212" y="56223"/>
                  </a:lnTo>
                  <a:cubicBezTo>
                    <a:pt x="443212" y="40687"/>
                    <a:pt x="430609" y="28084"/>
                    <a:pt x="415073" y="28084"/>
                  </a:cubicBezTo>
                  <a:lnTo>
                    <a:pt x="56223" y="28084"/>
                  </a:ln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04" name="Google Shape;2604;p188"/>
            <p:cNvSpPr/>
            <p:nvPr/>
          </p:nvSpPr>
          <p:spPr>
            <a:xfrm>
              <a:off x="11749657" y="4065503"/>
              <a:ext cx="171657" cy="319413"/>
            </a:xfrm>
            <a:custGeom>
              <a:avLst/>
              <a:gdLst/>
              <a:ahLst/>
              <a:cxnLst/>
              <a:rect l="l" t="t" r="r" b="b"/>
              <a:pathLst>
                <a:path w="171657" h="319412" extrusionOk="0">
                  <a:moveTo>
                    <a:pt x="135968" y="319467"/>
                  </a:moveTo>
                  <a:lnTo>
                    <a:pt x="14395" y="319467"/>
                  </a:lnTo>
                  <a:cubicBezTo>
                    <a:pt x="6900" y="319467"/>
                    <a:pt x="815" y="313383"/>
                    <a:pt x="815" y="305887"/>
                  </a:cubicBezTo>
                  <a:cubicBezTo>
                    <a:pt x="815" y="298390"/>
                    <a:pt x="6900" y="292306"/>
                    <a:pt x="14395" y="292306"/>
                  </a:cubicBezTo>
                  <a:lnTo>
                    <a:pt x="135968" y="292306"/>
                  </a:lnTo>
                  <a:cubicBezTo>
                    <a:pt x="140422" y="292306"/>
                    <a:pt x="144008" y="288721"/>
                    <a:pt x="144008" y="284266"/>
                  </a:cubicBezTo>
                  <a:lnTo>
                    <a:pt x="144008" y="36015"/>
                  </a:lnTo>
                  <a:cubicBezTo>
                    <a:pt x="144008" y="31561"/>
                    <a:pt x="140422" y="27976"/>
                    <a:pt x="135968" y="27976"/>
                  </a:cubicBezTo>
                  <a:lnTo>
                    <a:pt x="14395" y="27976"/>
                  </a:lnTo>
                  <a:cubicBezTo>
                    <a:pt x="6900" y="27976"/>
                    <a:pt x="815" y="21892"/>
                    <a:pt x="815" y="14395"/>
                  </a:cubicBezTo>
                  <a:cubicBezTo>
                    <a:pt x="815" y="6899"/>
                    <a:pt x="6900" y="815"/>
                    <a:pt x="14395" y="815"/>
                  </a:cubicBezTo>
                  <a:lnTo>
                    <a:pt x="135968" y="815"/>
                  </a:lnTo>
                  <a:cubicBezTo>
                    <a:pt x="155306" y="815"/>
                    <a:pt x="171169" y="16568"/>
                    <a:pt x="171169" y="36015"/>
                  </a:cubicBezTo>
                  <a:lnTo>
                    <a:pt x="171169" y="284266"/>
                  </a:lnTo>
                  <a:cubicBezTo>
                    <a:pt x="171169" y="303714"/>
                    <a:pt x="155416" y="319467"/>
                    <a:pt x="135968" y="319467"/>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05" name="Google Shape;2605;p188"/>
            <p:cNvSpPr/>
            <p:nvPr/>
          </p:nvSpPr>
          <p:spPr>
            <a:xfrm>
              <a:off x="11838093" y="4216735"/>
              <a:ext cx="28247" cy="115162"/>
            </a:xfrm>
            <a:custGeom>
              <a:avLst/>
              <a:gdLst/>
              <a:ahLst/>
              <a:cxnLst/>
              <a:rect l="l" t="t" r="r" b="b"/>
              <a:pathLst>
                <a:path w="28247" h="115162" extrusionOk="0">
                  <a:moveTo>
                    <a:pt x="14395" y="114348"/>
                  </a:moveTo>
                  <a:cubicBezTo>
                    <a:pt x="6898" y="114348"/>
                    <a:pt x="815" y="108263"/>
                    <a:pt x="815" y="100767"/>
                  </a:cubicBezTo>
                  <a:lnTo>
                    <a:pt x="815" y="14395"/>
                  </a:lnTo>
                  <a:cubicBezTo>
                    <a:pt x="815" y="6899"/>
                    <a:pt x="6898" y="815"/>
                    <a:pt x="14395" y="815"/>
                  </a:cubicBezTo>
                  <a:cubicBezTo>
                    <a:pt x="21892" y="815"/>
                    <a:pt x="27976" y="6899"/>
                    <a:pt x="27976" y="14395"/>
                  </a:cubicBezTo>
                  <a:lnTo>
                    <a:pt x="27976" y="100767"/>
                  </a:lnTo>
                  <a:cubicBezTo>
                    <a:pt x="27976" y="108263"/>
                    <a:pt x="21892" y="114348"/>
                    <a:pt x="14395" y="114348"/>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grpSp>
      <p:grpSp>
        <p:nvGrpSpPr>
          <p:cNvPr id="2606" name="Google Shape;2606;p188"/>
          <p:cNvGrpSpPr/>
          <p:nvPr/>
        </p:nvGrpSpPr>
        <p:grpSpPr>
          <a:xfrm>
            <a:off x="2440477" y="1709389"/>
            <a:ext cx="374231" cy="439687"/>
            <a:chOff x="3978262" y="10116633"/>
            <a:chExt cx="571466" cy="671418"/>
          </a:xfrm>
        </p:grpSpPr>
        <p:sp>
          <p:nvSpPr>
            <p:cNvPr id="2607" name="Google Shape;2607;p188"/>
            <p:cNvSpPr/>
            <p:nvPr/>
          </p:nvSpPr>
          <p:spPr>
            <a:xfrm>
              <a:off x="3978262" y="10116633"/>
              <a:ext cx="571466" cy="554083"/>
            </a:xfrm>
            <a:custGeom>
              <a:avLst/>
              <a:gdLst/>
              <a:ahLst/>
              <a:cxnLst/>
              <a:rect l="l" t="t" r="r" b="b"/>
              <a:pathLst>
                <a:path w="571466" h="554083" extrusionOk="0">
                  <a:moveTo>
                    <a:pt x="533930" y="553920"/>
                  </a:moveTo>
                  <a:lnTo>
                    <a:pt x="490907" y="553920"/>
                  </a:lnTo>
                  <a:cubicBezTo>
                    <a:pt x="483410" y="553920"/>
                    <a:pt x="477326" y="547836"/>
                    <a:pt x="477326" y="540339"/>
                  </a:cubicBezTo>
                  <a:cubicBezTo>
                    <a:pt x="477326" y="532843"/>
                    <a:pt x="483410" y="526759"/>
                    <a:pt x="490907" y="526759"/>
                  </a:cubicBezTo>
                  <a:lnTo>
                    <a:pt x="533930" y="526759"/>
                  </a:lnTo>
                  <a:cubicBezTo>
                    <a:pt x="539470" y="526759"/>
                    <a:pt x="544034" y="522197"/>
                    <a:pt x="544034" y="516655"/>
                  </a:cubicBezTo>
                  <a:lnTo>
                    <a:pt x="544034" y="38079"/>
                  </a:lnTo>
                  <a:cubicBezTo>
                    <a:pt x="544034" y="32539"/>
                    <a:pt x="539470" y="27976"/>
                    <a:pt x="533930" y="27976"/>
                  </a:cubicBezTo>
                  <a:lnTo>
                    <a:pt x="38080" y="27976"/>
                  </a:lnTo>
                  <a:cubicBezTo>
                    <a:pt x="32539" y="27976"/>
                    <a:pt x="27976" y="32539"/>
                    <a:pt x="27976" y="38079"/>
                  </a:cubicBezTo>
                  <a:lnTo>
                    <a:pt x="27976" y="516655"/>
                  </a:lnTo>
                  <a:cubicBezTo>
                    <a:pt x="27976" y="522197"/>
                    <a:pt x="32539" y="526759"/>
                    <a:pt x="38080" y="526759"/>
                  </a:cubicBezTo>
                  <a:lnTo>
                    <a:pt x="375527" y="526759"/>
                  </a:lnTo>
                  <a:cubicBezTo>
                    <a:pt x="383024" y="526759"/>
                    <a:pt x="389107" y="532843"/>
                    <a:pt x="389107" y="540339"/>
                  </a:cubicBezTo>
                  <a:cubicBezTo>
                    <a:pt x="389107" y="547836"/>
                    <a:pt x="383024" y="553920"/>
                    <a:pt x="375527" y="553920"/>
                  </a:cubicBezTo>
                  <a:lnTo>
                    <a:pt x="38080" y="553920"/>
                  </a:lnTo>
                  <a:cubicBezTo>
                    <a:pt x="17546" y="553920"/>
                    <a:pt x="815" y="537189"/>
                    <a:pt x="815" y="516655"/>
                  </a:cubicBezTo>
                  <a:lnTo>
                    <a:pt x="815" y="38079"/>
                  </a:lnTo>
                  <a:cubicBezTo>
                    <a:pt x="815" y="17546"/>
                    <a:pt x="17546" y="815"/>
                    <a:pt x="38080" y="815"/>
                  </a:cubicBezTo>
                  <a:lnTo>
                    <a:pt x="533930" y="815"/>
                  </a:lnTo>
                  <a:cubicBezTo>
                    <a:pt x="554463" y="815"/>
                    <a:pt x="571194" y="17546"/>
                    <a:pt x="571194" y="38079"/>
                  </a:cubicBezTo>
                  <a:lnTo>
                    <a:pt x="571194" y="516655"/>
                  </a:lnTo>
                  <a:cubicBezTo>
                    <a:pt x="571194" y="537297"/>
                    <a:pt x="554463" y="553920"/>
                    <a:pt x="533930" y="553920"/>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08" name="Google Shape;2608;p188"/>
            <p:cNvSpPr/>
            <p:nvPr/>
          </p:nvSpPr>
          <p:spPr>
            <a:xfrm>
              <a:off x="4044969" y="10182688"/>
              <a:ext cx="437834" cy="293338"/>
            </a:xfrm>
            <a:custGeom>
              <a:avLst/>
              <a:gdLst/>
              <a:ahLst/>
              <a:cxnLst/>
              <a:rect l="l" t="t" r="r" b="b"/>
              <a:pathLst>
                <a:path w="437834" h="293338" extrusionOk="0">
                  <a:moveTo>
                    <a:pt x="424308" y="292523"/>
                  </a:moveTo>
                  <a:lnTo>
                    <a:pt x="14395" y="292523"/>
                  </a:lnTo>
                  <a:cubicBezTo>
                    <a:pt x="6899" y="292523"/>
                    <a:pt x="815" y="286440"/>
                    <a:pt x="815" y="278943"/>
                  </a:cubicBezTo>
                  <a:lnTo>
                    <a:pt x="815" y="14395"/>
                  </a:lnTo>
                  <a:cubicBezTo>
                    <a:pt x="815" y="6900"/>
                    <a:pt x="6899" y="815"/>
                    <a:pt x="14395" y="815"/>
                  </a:cubicBezTo>
                  <a:lnTo>
                    <a:pt x="424308" y="815"/>
                  </a:lnTo>
                  <a:cubicBezTo>
                    <a:pt x="431805" y="815"/>
                    <a:pt x="437889" y="6900"/>
                    <a:pt x="437889" y="14395"/>
                  </a:cubicBezTo>
                  <a:lnTo>
                    <a:pt x="437889" y="278943"/>
                  </a:lnTo>
                  <a:cubicBezTo>
                    <a:pt x="437889" y="286440"/>
                    <a:pt x="431805" y="292523"/>
                    <a:pt x="424308" y="292523"/>
                  </a:cubicBezTo>
                  <a:close/>
                  <a:moveTo>
                    <a:pt x="27867" y="265362"/>
                  </a:moveTo>
                  <a:lnTo>
                    <a:pt x="410619" y="265362"/>
                  </a:lnTo>
                  <a:lnTo>
                    <a:pt x="410619" y="27976"/>
                  </a:lnTo>
                  <a:lnTo>
                    <a:pt x="27867" y="27976"/>
                  </a:lnTo>
                  <a:lnTo>
                    <a:pt x="27867" y="265362"/>
                  </a:ln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09" name="Google Shape;2609;p188"/>
            <p:cNvSpPr/>
            <p:nvPr/>
          </p:nvSpPr>
          <p:spPr>
            <a:xfrm>
              <a:off x="4044861" y="10576631"/>
              <a:ext cx="146669" cy="28247"/>
            </a:xfrm>
            <a:custGeom>
              <a:avLst/>
              <a:gdLst/>
              <a:ahLst/>
              <a:cxnLst/>
              <a:rect l="l" t="t" r="r" b="b"/>
              <a:pathLst>
                <a:path w="146669" h="28247" extrusionOk="0">
                  <a:moveTo>
                    <a:pt x="132925" y="27976"/>
                  </a:moveTo>
                  <a:lnTo>
                    <a:pt x="14395" y="27976"/>
                  </a:lnTo>
                  <a:cubicBezTo>
                    <a:pt x="6899" y="27976"/>
                    <a:pt x="815" y="21891"/>
                    <a:pt x="815" y="14395"/>
                  </a:cubicBezTo>
                  <a:cubicBezTo>
                    <a:pt x="815" y="6898"/>
                    <a:pt x="6899" y="815"/>
                    <a:pt x="14395" y="815"/>
                  </a:cubicBezTo>
                  <a:lnTo>
                    <a:pt x="132925" y="815"/>
                  </a:lnTo>
                  <a:cubicBezTo>
                    <a:pt x="140422" y="815"/>
                    <a:pt x="146506" y="6898"/>
                    <a:pt x="146506" y="14395"/>
                  </a:cubicBezTo>
                  <a:cubicBezTo>
                    <a:pt x="146506" y="21891"/>
                    <a:pt x="140422" y="27976"/>
                    <a:pt x="132925"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10" name="Google Shape;2610;p188"/>
            <p:cNvSpPr/>
            <p:nvPr/>
          </p:nvSpPr>
          <p:spPr>
            <a:xfrm>
              <a:off x="4340154" y="10566418"/>
              <a:ext cx="139064" cy="221633"/>
            </a:xfrm>
            <a:custGeom>
              <a:avLst/>
              <a:gdLst/>
              <a:ahLst/>
              <a:cxnLst/>
              <a:rect l="l" t="t" r="r" b="b"/>
              <a:pathLst>
                <a:path w="139063" h="221633" extrusionOk="0">
                  <a:moveTo>
                    <a:pt x="125212" y="221797"/>
                  </a:moveTo>
                  <a:lnTo>
                    <a:pt x="14395" y="221797"/>
                  </a:lnTo>
                  <a:cubicBezTo>
                    <a:pt x="6899" y="221797"/>
                    <a:pt x="815" y="215712"/>
                    <a:pt x="815" y="208216"/>
                  </a:cubicBezTo>
                  <a:lnTo>
                    <a:pt x="815" y="14395"/>
                  </a:lnTo>
                  <a:cubicBezTo>
                    <a:pt x="815" y="6898"/>
                    <a:pt x="6899" y="815"/>
                    <a:pt x="14395" y="815"/>
                  </a:cubicBezTo>
                  <a:lnTo>
                    <a:pt x="125212" y="815"/>
                  </a:lnTo>
                  <a:cubicBezTo>
                    <a:pt x="132708" y="815"/>
                    <a:pt x="138792" y="6898"/>
                    <a:pt x="138792" y="14395"/>
                  </a:cubicBezTo>
                  <a:lnTo>
                    <a:pt x="138792" y="208216"/>
                  </a:lnTo>
                  <a:cubicBezTo>
                    <a:pt x="138792" y="215712"/>
                    <a:pt x="132708" y="221797"/>
                    <a:pt x="125212" y="221797"/>
                  </a:cubicBezTo>
                  <a:close/>
                  <a:moveTo>
                    <a:pt x="27976" y="194636"/>
                  </a:moveTo>
                  <a:lnTo>
                    <a:pt x="111631" y="194636"/>
                  </a:lnTo>
                  <a:lnTo>
                    <a:pt x="111631" y="27976"/>
                  </a:lnTo>
                  <a:lnTo>
                    <a:pt x="27976" y="27976"/>
                  </a:lnTo>
                  <a:lnTo>
                    <a:pt x="27976" y="194636"/>
                  </a:ln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11" name="Google Shape;2611;p188"/>
            <p:cNvSpPr/>
            <p:nvPr/>
          </p:nvSpPr>
          <p:spPr>
            <a:xfrm>
              <a:off x="3978262" y="10516007"/>
              <a:ext cx="571466" cy="28247"/>
            </a:xfrm>
            <a:custGeom>
              <a:avLst/>
              <a:gdLst/>
              <a:ahLst/>
              <a:cxnLst/>
              <a:rect l="l" t="t" r="r" b="b"/>
              <a:pathLst>
                <a:path w="571466" h="28247" extrusionOk="0">
                  <a:moveTo>
                    <a:pt x="557614" y="27976"/>
                  </a:moveTo>
                  <a:lnTo>
                    <a:pt x="14395" y="27976"/>
                  </a:lnTo>
                  <a:cubicBezTo>
                    <a:pt x="6899" y="27976"/>
                    <a:pt x="815" y="21892"/>
                    <a:pt x="815" y="14395"/>
                  </a:cubicBezTo>
                  <a:cubicBezTo>
                    <a:pt x="815" y="6900"/>
                    <a:pt x="6899" y="815"/>
                    <a:pt x="14395" y="815"/>
                  </a:cubicBezTo>
                  <a:lnTo>
                    <a:pt x="557614" y="815"/>
                  </a:lnTo>
                  <a:cubicBezTo>
                    <a:pt x="565110" y="815"/>
                    <a:pt x="571194" y="6900"/>
                    <a:pt x="571194" y="14395"/>
                  </a:cubicBezTo>
                  <a:cubicBezTo>
                    <a:pt x="571194" y="21892"/>
                    <a:pt x="565110" y="27976"/>
                    <a:pt x="55761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grpSp>
      <p:grpSp>
        <p:nvGrpSpPr>
          <p:cNvPr id="2612" name="Google Shape;2612;p188"/>
          <p:cNvGrpSpPr/>
          <p:nvPr/>
        </p:nvGrpSpPr>
        <p:grpSpPr>
          <a:xfrm>
            <a:off x="2300212" y="6073846"/>
            <a:ext cx="350877" cy="421639"/>
            <a:chOff x="3984471" y="7636949"/>
            <a:chExt cx="558738" cy="671418"/>
          </a:xfrm>
        </p:grpSpPr>
        <p:sp>
          <p:nvSpPr>
            <p:cNvPr id="2613" name="Google Shape;2613;p188"/>
            <p:cNvSpPr/>
            <p:nvPr/>
          </p:nvSpPr>
          <p:spPr>
            <a:xfrm>
              <a:off x="4258807" y="7818194"/>
              <a:ext cx="102125" cy="102125"/>
            </a:xfrm>
            <a:custGeom>
              <a:avLst/>
              <a:gdLst/>
              <a:ahLst/>
              <a:cxnLst/>
              <a:rect l="l" t="t" r="r" b="b"/>
              <a:pathLst>
                <a:path w="102125" h="102125" extrusionOk="0">
                  <a:moveTo>
                    <a:pt x="14477" y="101717"/>
                  </a:moveTo>
                  <a:cubicBezTo>
                    <a:pt x="11000" y="101717"/>
                    <a:pt x="7523" y="100414"/>
                    <a:pt x="4807" y="97698"/>
                  </a:cubicBezTo>
                  <a:cubicBezTo>
                    <a:pt x="-516" y="92374"/>
                    <a:pt x="-516" y="83791"/>
                    <a:pt x="4807" y="78468"/>
                  </a:cubicBezTo>
                  <a:lnTo>
                    <a:pt x="78794" y="4807"/>
                  </a:lnTo>
                  <a:cubicBezTo>
                    <a:pt x="84117" y="-516"/>
                    <a:pt x="92700" y="-516"/>
                    <a:pt x="98024" y="4807"/>
                  </a:cubicBezTo>
                  <a:cubicBezTo>
                    <a:pt x="103347" y="10131"/>
                    <a:pt x="103347" y="18714"/>
                    <a:pt x="98024" y="24037"/>
                  </a:cubicBezTo>
                  <a:lnTo>
                    <a:pt x="24038" y="97698"/>
                  </a:lnTo>
                  <a:cubicBezTo>
                    <a:pt x="21430" y="100414"/>
                    <a:pt x="17953" y="101717"/>
                    <a:pt x="14477" y="101717"/>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14" name="Google Shape;2614;p188"/>
            <p:cNvSpPr/>
            <p:nvPr/>
          </p:nvSpPr>
          <p:spPr>
            <a:xfrm>
              <a:off x="4324618" y="7769820"/>
              <a:ext cx="84742" cy="84742"/>
            </a:xfrm>
            <a:custGeom>
              <a:avLst/>
              <a:gdLst/>
              <a:ahLst/>
              <a:cxnLst/>
              <a:rect l="l" t="t" r="r" b="b"/>
              <a:pathLst>
                <a:path w="84742" h="84742" extrusionOk="0">
                  <a:moveTo>
                    <a:pt x="42860" y="84905"/>
                  </a:moveTo>
                  <a:cubicBezTo>
                    <a:pt x="19719" y="84905"/>
                    <a:pt x="815" y="66110"/>
                    <a:pt x="815" y="42860"/>
                  </a:cubicBezTo>
                  <a:cubicBezTo>
                    <a:pt x="815" y="19611"/>
                    <a:pt x="19610" y="815"/>
                    <a:pt x="42860" y="815"/>
                  </a:cubicBezTo>
                  <a:cubicBezTo>
                    <a:pt x="66110" y="815"/>
                    <a:pt x="84905" y="19611"/>
                    <a:pt x="84905" y="42860"/>
                  </a:cubicBezTo>
                  <a:cubicBezTo>
                    <a:pt x="84905" y="66110"/>
                    <a:pt x="66001" y="84905"/>
                    <a:pt x="42860" y="84905"/>
                  </a:cubicBezTo>
                  <a:close/>
                  <a:moveTo>
                    <a:pt x="42860" y="28085"/>
                  </a:moveTo>
                  <a:cubicBezTo>
                    <a:pt x="34712" y="28085"/>
                    <a:pt x="27976" y="34712"/>
                    <a:pt x="27976" y="42969"/>
                  </a:cubicBezTo>
                  <a:cubicBezTo>
                    <a:pt x="27976" y="51225"/>
                    <a:pt x="34603" y="57853"/>
                    <a:pt x="42860" y="57853"/>
                  </a:cubicBezTo>
                  <a:cubicBezTo>
                    <a:pt x="51117" y="57853"/>
                    <a:pt x="57744" y="51225"/>
                    <a:pt x="57744" y="42969"/>
                  </a:cubicBezTo>
                  <a:cubicBezTo>
                    <a:pt x="57744" y="34712"/>
                    <a:pt x="51008" y="28085"/>
                    <a:pt x="42860" y="28085"/>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15" name="Google Shape;2615;p188"/>
            <p:cNvSpPr/>
            <p:nvPr/>
          </p:nvSpPr>
          <p:spPr>
            <a:xfrm>
              <a:off x="4381982" y="7701809"/>
              <a:ext cx="96693" cy="96693"/>
            </a:xfrm>
            <a:custGeom>
              <a:avLst/>
              <a:gdLst/>
              <a:ahLst/>
              <a:cxnLst/>
              <a:rect l="l" t="t" r="r" b="b"/>
              <a:pathLst>
                <a:path w="96692" h="96692" extrusionOk="0">
                  <a:moveTo>
                    <a:pt x="82949" y="96530"/>
                  </a:moveTo>
                  <a:cubicBezTo>
                    <a:pt x="75453" y="96530"/>
                    <a:pt x="69369" y="90446"/>
                    <a:pt x="69369" y="82950"/>
                  </a:cubicBezTo>
                  <a:cubicBezTo>
                    <a:pt x="69369" y="52638"/>
                    <a:pt x="44707" y="27976"/>
                    <a:pt x="14395" y="27976"/>
                  </a:cubicBezTo>
                  <a:cubicBezTo>
                    <a:pt x="6899" y="27976"/>
                    <a:pt x="815" y="21892"/>
                    <a:pt x="815" y="14395"/>
                  </a:cubicBezTo>
                  <a:cubicBezTo>
                    <a:pt x="815" y="6899"/>
                    <a:pt x="6899" y="815"/>
                    <a:pt x="14395" y="815"/>
                  </a:cubicBezTo>
                  <a:cubicBezTo>
                    <a:pt x="59700" y="815"/>
                    <a:pt x="96530" y="37645"/>
                    <a:pt x="96530" y="82950"/>
                  </a:cubicBezTo>
                  <a:cubicBezTo>
                    <a:pt x="96530" y="90446"/>
                    <a:pt x="90446" y="96530"/>
                    <a:pt x="82949" y="96530"/>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16" name="Google Shape;2616;p188"/>
            <p:cNvSpPr/>
            <p:nvPr/>
          </p:nvSpPr>
          <p:spPr>
            <a:xfrm>
              <a:off x="4385676" y="7636949"/>
              <a:ext cx="157533" cy="157533"/>
            </a:xfrm>
            <a:custGeom>
              <a:avLst/>
              <a:gdLst/>
              <a:ahLst/>
              <a:cxnLst/>
              <a:rect l="l" t="t" r="r" b="b"/>
              <a:pathLst>
                <a:path w="157533" h="157533" extrusionOk="0">
                  <a:moveTo>
                    <a:pt x="144116" y="157696"/>
                  </a:moveTo>
                  <a:cubicBezTo>
                    <a:pt x="136620" y="157696"/>
                    <a:pt x="130535" y="151612"/>
                    <a:pt x="130535" y="144116"/>
                  </a:cubicBezTo>
                  <a:cubicBezTo>
                    <a:pt x="130535" y="80125"/>
                    <a:pt x="78495" y="27976"/>
                    <a:pt x="14395" y="27976"/>
                  </a:cubicBezTo>
                  <a:cubicBezTo>
                    <a:pt x="6899" y="27976"/>
                    <a:pt x="815" y="21892"/>
                    <a:pt x="815" y="14395"/>
                  </a:cubicBezTo>
                  <a:cubicBezTo>
                    <a:pt x="815" y="6899"/>
                    <a:pt x="6899" y="815"/>
                    <a:pt x="14395" y="815"/>
                  </a:cubicBezTo>
                  <a:cubicBezTo>
                    <a:pt x="93379" y="815"/>
                    <a:pt x="157696" y="65132"/>
                    <a:pt x="157696" y="144116"/>
                  </a:cubicBezTo>
                  <a:cubicBezTo>
                    <a:pt x="157696" y="151612"/>
                    <a:pt x="151612" y="157696"/>
                    <a:pt x="144116" y="157696"/>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17" name="Google Shape;2617;p188"/>
            <p:cNvSpPr/>
            <p:nvPr/>
          </p:nvSpPr>
          <p:spPr>
            <a:xfrm>
              <a:off x="4028347" y="7747874"/>
              <a:ext cx="403068" cy="403068"/>
            </a:xfrm>
            <a:custGeom>
              <a:avLst/>
              <a:gdLst/>
              <a:ahLst/>
              <a:cxnLst/>
              <a:rect l="l" t="t" r="r" b="b"/>
              <a:pathLst>
                <a:path w="403068" h="403068" extrusionOk="0">
                  <a:moveTo>
                    <a:pt x="233747" y="402470"/>
                  </a:moveTo>
                  <a:cubicBezTo>
                    <a:pt x="171494" y="402470"/>
                    <a:pt x="113044" y="378243"/>
                    <a:pt x="69043" y="334242"/>
                  </a:cubicBezTo>
                  <a:cubicBezTo>
                    <a:pt x="25042" y="290242"/>
                    <a:pt x="815" y="231791"/>
                    <a:pt x="815" y="169538"/>
                  </a:cubicBezTo>
                  <a:cubicBezTo>
                    <a:pt x="815" y="107286"/>
                    <a:pt x="25042" y="48835"/>
                    <a:pt x="69043" y="4834"/>
                  </a:cubicBezTo>
                  <a:cubicBezTo>
                    <a:pt x="71542" y="2336"/>
                    <a:pt x="75018" y="815"/>
                    <a:pt x="78604" y="815"/>
                  </a:cubicBezTo>
                  <a:cubicBezTo>
                    <a:pt x="82189" y="815"/>
                    <a:pt x="85665" y="2227"/>
                    <a:pt x="88164" y="4834"/>
                  </a:cubicBezTo>
                  <a:lnTo>
                    <a:pt x="398451" y="315121"/>
                  </a:lnTo>
                  <a:cubicBezTo>
                    <a:pt x="403774" y="320444"/>
                    <a:pt x="403774" y="329027"/>
                    <a:pt x="398451" y="334351"/>
                  </a:cubicBezTo>
                  <a:cubicBezTo>
                    <a:pt x="354450" y="378243"/>
                    <a:pt x="296000" y="402470"/>
                    <a:pt x="233747" y="402470"/>
                  </a:cubicBezTo>
                  <a:close/>
                  <a:moveTo>
                    <a:pt x="78930" y="33951"/>
                  </a:moveTo>
                  <a:cubicBezTo>
                    <a:pt x="8094" y="114673"/>
                    <a:pt x="11244" y="238093"/>
                    <a:pt x="88273" y="315121"/>
                  </a:cubicBezTo>
                  <a:cubicBezTo>
                    <a:pt x="165301" y="392149"/>
                    <a:pt x="288612" y="395192"/>
                    <a:pt x="369443" y="324464"/>
                  </a:cubicBezTo>
                  <a:lnTo>
                    <a:pt x="78930" y="33951"/>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18" name="Google Shape;2618;p188"/>
            <p:cNvSpPr/>
            <p:nvPr/>
          </p:nvSpPr>
          <p:spPr>
            <a:xfrm>
              <a:off x="3984471" y="8051968"/>
              <a:ext cx="231411" cy="256399"/>
            </a:xfrm>
            <a:custGeom>
              <a:avLst/>
              <a:gdLst/>
              <a:ahLst/>
              <a:cxnLst/>
              <a:rect l="l" t="t" r="r" b="b"/>
              <a:pathLst>
                <a:path w="231411" h="256399" extrusionOk="0">
                  <a:moveTo>
                    <a:pt x="217978" y="255693"/>
                  </a:moveTo>
                  <a:cubicBezTo>
                    <a:pt x="212763" y="255693"/>
                    <a:pt x="207874" y="252651"/>
                    <a:pt x="205592" y="247653"/>
                  </a:cubicBezTo>
                  <a:lnTo>
                    <a:pt x="116178" y="47640"/>
                  </a:lnTo>
                  <a:lnTo>
                    <a:pt x="26765" y="247653"/>
                  </a:lnTo>
                  <a:cubicBezTo>
                    <a:pt x="23723" y="254498"/>
                    <a:pt x="15683" y="257540"/>
                    <a:pt x="8839" y="254498"/>
                  </a:cubicBezTo>
                  <a:cubicBezTo>
                    <a:pt x="1994" y="251456"/>
                    <a:pt x="-1048" y="243416"/>
                    <a:pt x="1994" y="236572"/>
                  </a:cubicBezTo>
                  <a:lnTo>
                    <a:pt x="103793" y="8854"/>
                  </a:lnTo>
                  <a:cubicBezTo>
                    <a:pt x="105966" y="3965"/>
                    <a:pt x="110855" y="815"/>
                    <a:pt x="116178" y="815"/>
                  </a:cubicBezTo>
                  <a:cubicBezTo>
                    <a:pt x="121502" y="815"/>
                    <a:pt x="126391" y="3965"/>
                    <a:pt x="128564" y="8854"/>
                  </a:cubicBezTo>
                  <a:lnTo>
                    <a:pt x="230363" y="236572"/>
                  </a:lnTo>
                  <a:cubicBezTo>
                    <a:pt x="233405" y="243416"/>
                    <a:pt x="230363" y="251456"/>
                    <a:pt x="223519" y="254498"/>
                  </a:cubicBezTo>
                  <a:cubicBezTo>
                    <a:pt x="221672" y="255367"/>
                    <a:pt x="219825" y="255693"/>
                    <a:pt x="217978" y="255693"/>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19" name="Google Shape;2619;p188"/>
            <p:cNvSpPr/>
            <p:nvPr/>
          </p:nvSpPr>
          <p:spPr>
            <a:xfrm>
              <a:off x="4086363" y="8059898"/>
              <a:ext cx="28247" cy="247708"/>
            </a:xfrm>
            <a:custGeom>
              <a:avLst/>
              <a:gdLst/>
              <a:ahLst/>
              <a:cxnLst/>
              <a:rect l="l" t="t" r="r" b="b"/>
              <a:pathLst>
                <a:path w="28247" h="247707" extrusionOk="0">
                  <a:moveTo>
                    <a:pt x="14395" y="247436"/>
                  </a:moveTo>
                  <a:cubicBezTo>
                    <a:pt x="6899" y="247436"/>
                    <a:pt x="815" y="241352"/>
                    <a:pt x="815" y="233856"/>
                  </a:cubicBezTo>
                  <a:lnTo>
                    <a:pt x="815" y="14395"/>
                  </a:lnTo>
                  <a:cubicBezTo>
                    <a:pt x="815" y="6899"/>
                    <a:pt x="6899" y="815"/>
                    <a:pt x="14395" y="815"/>
                  </a:cubicBezTo>
                  <a:cubicBezTo>
                    <a:pt x="21892" y="815"/>
                    <a:pt x="27976" y="6899"/>
                    <a:pt x="27976" y="14395"/>
                  </a:cubicBezTo>
                  <a:lnTo>
                    <a:pt x="27976" y="233856"/>
                  </a:lnTo>
                  <a:cubicBezTo>
                    <a:pt x="27976" y="241352"/>
                    <a:pt x="21892" y="247436"/>
                    <a:pt x="14395" y="247436"/>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grpSp>
      <p:grpSp>
        <p:nvGrpSpPr>
          <p:cNvPr id="2620" name="Google Shape;2620;p188"/>
          <p:cNvGrpSpPr/>
          <p:nvPr/>
        </p:nvGrpSpPr>
        <p:grpSpPr>
          <a:xfrm>
            <a:off x="1738359" y="5599457"/>
            <a:ext cx="437515" cy="327968"/>
            <a:chOff x="1468049" y="10150313"/>
            <a:chExt cx="707271" cy="530181"/>
          </a:xfrm>
        </p:grpSpPr>
        <p:sp>
          <p:nvSpPr>
            <p:cNvPr id="2621" name="Google Shape;2621;p188"/>
            <p:cNvSpPr/>
            <p:nvPr/>
          </p:nvSpPr>
          <p:spPr>
            <a:xfrm>
              <a:off x="1749327" y="10369773"/>
              <a:ext cx="310721" cy="310721"/>
            </a:xfrm>
            <a:custGeom>
              <a:avLst/>
              <a:gdLst/>
              <a:ahLst/>
              <a:cxnLst/>
              <a:rect l="l" t="t" r="r" b="b"/>
              <a:pathLst>
                <a:path w="310721" h="310721" extrusionOk="0">
                  <a:moveTo>
                    <a:pt x="75888" y="310449"/>
                  </a:moveTo>
                  <a:lnTo>
                    <a:pt x="14395" y="310449"/>
                  </a:lnTo>
                  <a:cubicBezTo>
                    <a:pt x="6899" y="310449"/>
                    <a:pt x="815" y="304366"/>
                    <a:pt x="815" y="296869"/>
                  </a:cubicBezTo>
                  <a:lnTo>
                    <a:pt x="815" y="235377"/>
                  </a:lnTo>
                  <a:cubicBezTo>
                    <a:pt x="815" y="231791"/>
                    <a:pt x="2227" y="228315"/>
                    <a:pt x="4835" y="225816"/>
                  </a:cubicBezTo>
                  <a:lnTo>
                    <a:pt x="225381" y="4835"/>
                  </a:lnTo>
                  <a:cubicBezTo>
                    <a:pt x="227880" y="2336"/>
                    <a:pt x="231357" y="815"/>
                    <a:pt x="234942" y="815"/>
                  </a:cubicBezTo>
                  <a:cubicBezTo>
                    <a:pt x="234942" y="815"/>
                    <a:pt x="234942" y="815"/>
                    <a:pt x="234942" y="815"/>
                  </a:cubicBezTo>
                  <a:cubicBezTo>
                    <a:pt x="238527" y="815"/>
                    <a:pt x="242004" y="2227"/>
                    <a:pt x="244503" y="4835"/>
                  </a:cubicBezTo>
                  <a:lnTo>
                    <a:pt x="306430" y="66762"/>
                  </a:lnTo>
                  <a:cubicBezTo>
                    <a:pt x="308928" y="69260"/>
                    <a:pt x="310449" y="72737"/>
                    <a:pt x="310449" y="76322"/>
                  </a:cubicBezTo>
                  <a:cubicBezTo>
                    <a:pt x="310449" y="79907"/>
                    <a:pt x="309037" y="83384"/>
                    <a:pt x="306430" y="85883"/>
                  </a:cubicBezTo>
                  <a:lnTo>
                    <a:pt x="85448" y="306429"/>
                  </a:lnTo>
                  <a:cubicBezTo>
                    <a:pt x="82949" y="309037"/>
                    <a:pt x="79473" y="310449"/>
                    <a:pt x="75888" y="310449"/>
                  </a:cubicBezTo>
                  <a:close/>
                  <a:moveTo>
                    <a:pt x="27976" y="283289"/>
                  </a:moveTo>
                  <a:lnTo>
                    <a:pt x="70238" y="283289"/>
                  </a:lnTo>
                  <a:lnTo>
                    <a:pt x="277639" y="76322"/>
                  </a:lnTo>
                  <a:lnTo>
                    <a:pt x="234942" y="33625"/>
                  </a:lnTo>
                  <a:lnTo>
                    <a:pt x="27976" y="241026"/>
                  </a:lnTo>
                  <a:lnTo>
                    <a:pt x="27976" y="283289"/>
                  </a:ln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22" name="Google Shape;2622;p188"/>
            <p:cNvSpPr/>
            <p:nvPr/>
          </p:nvSpPr>
          <p:spPr>
            <a:xfrm>
              <a:off x="1927639" y="10411954"/>
              <a:ext cx="90174" cy="90174"/>
            </a:xfrm>
            <a:custGeom>
              <a:avLst/>
              <a:gdLst/>
              <a:ahLst/>
              <a:cxnLst/>
              <a:rect l="l" t="t" r="r" b="b"/>
              <a:pathLst>
                <a:path w="90174" h="90174" extrusionOk="0">
                  <a:moveTo>
                    <a:pt x="76295" y="89985"/>
                  </a:moveTo>
                  <a:cubicBezTo>
                    <a:pt x="72818" y="89985"/>
                    <a:pt x="69342" y="88681"/>
                    <a:pt x="66734" y="85965"/>
                  </a:cubicBezTo>
                  <a:lnTo>
                    <a:pt x="4807" y="24038"/>
                  </a:lnTo>
                  <a:cubicBezTo>
                    <a:pt x="-516" y="18714"/>
                    <a:pt x="-516" y="10132"/>
                    <a:pt x="4807" y="4808"/>
                  </a:cubicBezTo>
                  <a:cubicBezTo>
                    <a:pt x="10131" y="-516"/>
                    <a:pt x="18714" y="-516"/>
                    <a:pt x="24037" y="4808"/>
                  </a:cubicBezTo>
                  <a:lnTo>
                    <a:pt x="85964" y="66735"/>
                  </a:lnTo>
                  <a:cubicBezTo>
                    <a:pt x="91288" y="72059"/>
                    <a:pt x="91288" y="80641"/>
                    <a:pt x="85964" y="85965"/>
                  </a:cubicBezTo>
                  <a:cubicBezTo>
                    <a:pt x="83248" y="88681"/>
                    <a:pt x="79772" y="89985"/>
                    <a:pt x="76295" y="89985"/>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23" name="Google Shape;2623;p188"/>
            <p:cNvSpPr/>
            <p:nvPr/>
          </p:nvSpPr>
          <p:spPr>
            <a:xfrm>
              <a:off x="1474567" y="10291441"/>
              <a:ext cx="698579" cy="28247"/>
            </a:xfrm>
            <a:custGeom>
              <a:avLst/>
              <a:gdLst/>
              <a:ahLst/>
              <a:cxnLst/>
              <a:rect l="l" t="t" r="r" b="b"/>
              <a:pathLst>
                <a:path w="698579" h="28247" extrusionOk="0">
                  <a:moveTo>
                    <a:pt x="684727" y="27976"/>
                  </a:moveTo>
                  <a:lnTo>
                    <a:pt x="14395" y="27976"/>
                  </a:lnTo>
                  <a:cubicBezTo>
                    <a:pt x="6899" y="27976"/>
                    <a:pt x="815" y="21891"/>
                    <a:pt x="815" y="14395"/>
                  </a:cubicBezTo>
                  <a:cubicBezTo>
                    <a:pt x="815" y="6898"/>
                    <a:pt x="6899" y="815"/>
                    <a:pt x="14395" y="815"/>
                  </a:cubicBezTo>
                  <a:lnTo>
                    <a:pt x="684727" y="815"/>
                  </a:lnTo>
                  <a:cubicBezTo>
                    <a:pt x="692224" y="815"/>
                    <a:pt x="698308" y="6898"/>
                    <a:pt x="698308" y="14395"/>
                  </a:cubicBezTo>
                  <a:cubicBezTo>
                    <a:pt x="698308" y="21891"/>
                    <a:pt x="692224" y="27976"/>
                    <a:pt x="684727"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24" name="Google Shape;2624;p188"/>
            <p:cNvSpPr/>
            <p:nvPr/>
          </p:nvSpPr>
          <p:spPr>
            <a:xfrm>
              <a:off x="1534321" y="10219736"/>
              <a:ext cx="34766" cy="28247"/>
            </a:xfrm>
            <a:custGeom>
              <a:avLst/>
              <a:gdLst/>
              <a:ahLst/>
              <a:cxnLst/>
              <a:rect l="l" t="t" r="r" b="b"/>
              <a:pathLst>
                <a:path w="34765" h="28247" extrusionOk="0">
                  <a:moveTo>
                    <a:pt x="20914" y="27976"/>
                  </a:moveTo>
                  <a:lnTo>
                    <a:pt x="14395" y="27976"/>
                  </a:lnTo>
                  <a:cubicBezTo>
                    <a:pt x="6899" y="27976"/>
                    <a:pt x="815" y="21891"/>
                    <a:pt x="815" y="14395"/>
                  </a:cubicBezTo>
                  <a:cubicBezTo>
                    <a:pt x="815" y="6898"/>
                    <a:pt x="6899" y="815"/>
                    <a:pt x="14395" y="815"/>
                  </a:cubicBezTo>
                  <a:lnTo>
                    <a:pt x="20914" y="815"/>
                  </a:lnTo>
                  <a:cubicBezTo>
                    <a:pt x="28410" y="815"/>
                    <a:pt x="34494" y="6898"/>
                    <a:pt x="34494" y="14395"/>
                  </a:cubicBezTo>
                  <a:cubicBezTo>
                    <a:pt x="34494" y="21891"/>
                    <a:pt x="28410" y="27976"/>
                    <a:pt x="2091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25" name="Google Shape;2625;p188"/>
            <p:cNvSpPr/>
            <p:nvPr/>
          </p:nvSpPr>
          <p:spPr>
            <a:xfrm>
              <a:off x="1589730" y="10219736"/>
              <a:ext cx="34766" cy="28247"/>
            </a:xfrm>
            <a:custGeom>
              <a:avLst/>
              <a:gdLst/>
              <a:ahLst/>
              <a:cxnLst/>
              <a:rect l="l" t="t" r="r" b="b"/>
              <a:pathLst>
                <a:path w="34765" h="28247" extrusionOk="0">
                  <a:moveTo>
                    <a:pt x="20914" y="27976"/>
                  </a:moveTo>
                  <a:lnTo>
                    <a:pt x="14395" y="27976"/>
                  </a:lnTo>
                  <a:cubicBezTo>
                    <a:pt x="6899" y="27976"/>
                    <a:pt x="815" y="21891"/>
                    <a:pt x="815" y="14395"/>
                  </a:cubicBezTo>
                  <a:cubicBezTo>
                    <a:pt x="815" y="6898"/>
                    <a:pt x="6899" y="815"/>
                    <a:pt x="14395" y="815"/>
                  </a:cubicBezTo>
                  <a:lnTo>
                    <a:pt x="20914" y="815"/>
                  </a:lnTo>
                  <a:cubicBezTo>
                    <a:pt x="28410" y="815"/>
                    <a:pt x="34494" y="6898"/>
                    <a:pt x="34494" y="14395"/>
                  </a:cubicBezTo>
                  <a:cubicBezTo>
                    <a:pt x="34494" y="21891"/>
                    <a:pt x="28410" y="27976"/>
                    <a:pt x="2091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26" name="Google Shape;2626;p188"/>
            <p:cNvSpPr/>
            <p:nvPr/>
          </p:nvSpPr>
          <p:spPr>
            <a:xfrm>
              <a:off x="1771165" y="10219736"/>
              <a:ext cx="280301" cy="28247"/>
            </a:xfrm>
            <a:custGeom>
              <a:avLst/>
              <a:gdLst/>
              <a:ahLst/>
              <a:cxnLst/>
              <a:rect l="l" t="t" r="r" b="b"/>
              <a:pathLst>
                <a:path w="280300" h="28247" extrusionOk="0">
                  <a:moveTo>
                    <a:pt x="266449" y="27976"/>
                  </a:moveTo>
                  <a:lnTo>
                    <a:pt x="14395" y="27976"/>
                  </a:lnTo>
                  <a:cubicBezTo>
                    <a:pt x="6899" y="27976"/>
                    <a:pt x="815" y="21891"/>
                    <a:pt x="815" y="14395"/>
                  </a:cubicBezTo>
                  <a:cubicBezTo>
                    <a:pt x="815" y="6898"/>
                    <a:pt x="6899" y="815"/>
                    <a:pt x="14395" y="815"/>
                  </a:cubicBezTo>
                  <a:lnTo>
                    <a:pt x="266449" y="815"/>
                  </a:lnTo>
                  <a:cubicBezTo>
                    <a:pt x="273945" y="815"/>
                    <a:pt x="280029" y="6898"/>
                    <a:pt x="280029" y="14395"/>
                  </a:cubicBezTo>
                  <a:cubicBezTo>
                    <a:pt x="280029" y="21891"/>
                    <a:pt x="273945" y="27976"/>
                    <a:pt x="266449"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27" name="Google Shape;2627;p188"/>
            <p:cNvSpPr/>
            <p:nvPr/>
          </p:nvSpPr>
          <p:spPr>
            <a:xfrm>
              <a:off x="1536494" y="10477222"/>
              <a:ext cx="256399" cy="28247"/>
            </a:xfrm>
            <a:custGeom>
              <a:avLst/>
              <a:gdLst/>
              <a:ahLst/>
              <a:cxnLst/>
              <a:rect l="l" t="t" r="r" b="b"/>
              <a:pathLst>
                <a:path w="256399" h="28247" extrusionOk="0">
                  <a:moveTo>
                    <a:pt x="242982" y="27976"/>
                  </a:moveTo>
                  <a:lnTo>
                    <a:pt x="14395" y="27976"/>
                  </a:lnTo>
                  <a:cubicBezTo>
                    <a:pt x="6899" y="27976"/>
                    <a:pt x="815" y="21891"/>
                    <a:pt x="815" y="14395"/>
                  </a:cubicBezTo>
                  <a:cubicBezTo>
                    <a:pt x="815" y="6898"/>
                    <a:pt x="6899" y="815"/>
                    <a:pt x="14395" y="815"/>
                  </a:cubicBezTo>
                  <a:lnTo>
                    <a:pt x="242982" y="815"/>
                  </a:lnTo>
                  <a:cubicBezTo>
                    <a:pt x="250478" y="815"/>
                    <a:pt x="256562" y="6898"/>
                    <a:pt x="256562" y="14395"/>
                  </a:cubicBezTo>
                  <a:cubicBezTo>
                    <a:pt x="256562" y="21891"/>
                    <a:pt x="250478" y="27976"/>
                    <a:pt x="242982"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28" name="Google Shape;2628;p188"/>
            <p:cNvSpPr/>
            <p:nvPr/>
          </p:nvSpPr>
          <p:spPr>
            <a:xfrm>
              <a:off x="1536494" y="10569569"/>
              <a:ext cx="159706" cy="28247"/>
            </a:xfrm>
            <a:custGeom>
              <a:avLst/>
              <a:gdLst/>
              <a:ahLst/>
              <a:cxnLst/>
              <a:rect l="l" t="t" r="r" b="b"/>
              <a:pathLst>
                <a:path w="159706" h="28247" extrusionOk="0">
                  <a:moveTo>
                    <a:pt x="145420" y="27976"/>
                  </a:moveTo>
                  <a:lnTo>
                    <a:pt x="14395" y="27976"/>
                  </a:lnTo>
                  <a:cubicBezTo>
                    <a:pt x="6899" y="27976"/>
                    <a:pt x="815" y="21891"/>
                    <a:pt x="815" y="14395"/>
                  </a:cubicBezTo>
                  <a:cubicBezTo>
                    <a:pt x="815" y="6898"/>
                    <a:pt x="6899" y="815"/>
                    <a:pt x="14395" y="815"/>
                  </a:cubicBezTo>
                  <a:lnTo>
                    <a:pt x="145420" y="815"/>
                  </a:lnTo>
                  <a:cubicBezTo>
                    <a:pt x="152916" y="815"/>
                    <a:pt x="159000" y="6898"/>
                    <a:pt x="159000" y="14395"/>
                  </a:cubicBezTo>
                  <a:cubicBezTo>
                    <a:pt x="159000" y="21891"/>
                    <a:pt x="152916" y="27976"/>
                    <a:pt x="145420"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29" name="Google Shape;2629;p188"/>
            <p:cNvSpPr/>
            <p:nvPr/>
          </p:nvSpPr>
          <p:spPr>
            <a:xfrm>
              <a:off x="1536494" y="10383788"/>
              <a:ext cx="256399" cy="28247"/>
            </a:xfrm>
            <a:custGeom>
              <a:avLst/>
              <a:gdLst/>
              <a:ahLst/>
              <a:cxnLst/>
              <a:rect l="l" t="t" r="r" b="b"/>
              <a:pathLst>
                <a:path w="256399" h="28247" extrusionOk="0">
                  <a:moveTo>
                    <a:pt x="242982" y="27976"/>
                  </a:moveTo>
                  <a:lnTo>
                    <a:pt x="14395" y="27976"/>
                  </a:lnTo>
                  <a:cubicBezTo>
                    <a:pt x="6899" y="27976"/>
                    <a:pt x="815" y="21891"/>
                    <a:pt x="815" y="14395"/>
                  </a:cubicBezTo>
                  <a:cubicBezTo>
                    <a:pt x="815" y="6898"/>
                    <a:pt x="6899" y="815"/>
                    <a:pt x="14395" y="815"/>
                  </a:cubicBezTo>
                  <a:lnTo>
                    <a:pt x="242982" y="815"/>
                  </a:lnTo>
                  <a:cubicBezTo>
                    <a:pt x="250478" y="815"/>
                    <a:pt x="256562" y="6898"/>
                    <a:pt x="256562" y="14395"/>
                  </a:cubicBezTo>
                  <a:cubicBezTo>
                    <a:pt x="256562" y="21891"/>
                    <a:pt x="250478" y="27976"/>
                    <a:pt x="242982"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30" name="Google Shape;2630;p188"/>
            <p:cNvSpPr/>
            <p:nvPr/>
          </p:nvSpPr>
          <p:spPr>
            <a:xfrm>
              <a:off x="1468049" y="10150313"/>
              <a:ext cx="707271" cy="530181"/>
            </a:xfrm>
            <a:custGeom>
              <a:avLst/>
              <a:gdLst/>
              <a:ahLst/>
              <a:cxnLst/>
              <a:rect l="l" t="t" r="r" b="b"/>
              <a:pathLst>
                <a:path w="707270" h="530181" extrusionOk="0">
                  <a:moveTo>
                    <a:pt x="644203" y="529802"/>
                  </a:moveTo>
                  <a:lnTo>
                    <a:pt x="421809" y="529802"/>
                  </a:lnTo>
                  <a:cubicBezTo>
                    <a:pt x="414313" y="529802"/>
                    <a:pt x="408229" y="523717"/>
                    <a:pt x="408229" y="516221"/>
                  </a:cubicBezTo>
                  <a:cubicBezTo>
                    <a:pt x="408229" y="508724"/>
                    <a:pt x="414313" y="502641"/>
                    <a:pt x="421809" y="502641"/>
                  </a:cubicBezTo>
                  <a:lnTo>
                    <a:pt x="644203" y="502641"/>
                  </a:lnTo>
                  <a:cubicBezTo>
                    <a:pt x="663868" y="502641"/>
                    <a:pt x="679838" y="486670"/>
                    <a:pt x="679838" y="467005"/>
                  </a:cubicBezTo>
                  <a:lnTo>
                    <a:pt x="679838" y="63611"/>
                  </a:lnTo>
                  <a:cubicBezTo>
                    <a:pt x="679838" y="43947"/>
                    <a:pt x="663868" y="27976"/>
                    <a:pt x="644203" y="27976"/>
                  </a:cubicBezTo>
                  <a:lnTo>
                    <a:pt x="63720" y="27976"/>
                  </a:lnTo>
                  <a:cubicBezTo>
                    <a:pt x="44055" y="27976"/>
                    <a:pt x="28084" y="43947"/>
                    <a:pt x="28084" y="63611"/>
                  </a:cubicBezTo>
                  <a:lnTo>
                    <a:pt x="28084" y="467114"/>
                  </a:lnTo>
                  <a:cubicBezTo>
                    <a:pt x="28084" y="486887"/>
                    <a:pt x="44164" y="502749"/>
                    <a:pt x="57418" y="502749"/>
                  </a:cubicBezTo>
                  <a:lnTo>
                    <a:pt x="234399" y="502749"/>
                  </a:lnTo>
                  <a:cubicBezTo>
                    <a:pt x="241895" y="502749"/>
                    <a:pt x="247979" y="508833"/>
                    <a:pt x="247979" y="516329"/>
                  </a:cubicBezTo>
                  <a:cubicBezTo>
                    <a:pt x="247979" y="523826"/>
                    <a:pt x="241895" y="529910"/>
                    <a:pt x="234399" y="529910"/>
                  </a:cubicBezTo>
                  <a:lnTo>
                    <a:pt x="57310" y="529910"/>
                  </a:lnTo>
                  <a:cubicBezTo>
                    <a:pt x="43186" y="529910"/>
                    <a:pt x="28845" y="523065"/>
                    <a:pt x="17981" y="511115"/>
                  </a:cubicBezTo>
                  <a:cubicBezTo>
                    <a:pt x="6899" y="498946"/>
                    <a:pt x="815" y="483301"/>
                    <a:pt x="815" y="467114"/>
                  </a:cubicBezTo>
                  <a:lnTo>
                    <a:pt x="815" y="63611"/>
                  </a:lnTo>
                  <a:cubicBezTo>
                    <a:pt x="815" y="28954"/>
                    <a:pt x="28954" y="815"/>
                    <a:pt x="63611" y="815"/>
                  </a:cubicBezTo>
                  <a:lnTo>
                    <a:pt x="644094" y="815"/>
                  </a:lnTo>
                  <a:cubicBezTo>
                    <a:pt x="678752" y="815"/>
                    <a:pt x="706891" y="28954"/>
                    <a:pt x="706891" y="63611"/>
                  </a:cubicBezTo>
                  <a:lnTo>
                    <a:pt x="706891" y="467005"/>
                  </a:lnTo>
                  <a:cubicBezTo>
                    <a:pt x="706999" y="501662"/>
                    <a:pt x="678860" y="529802"/>
                    <a:pt x="644203" y="529802"/>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grpSp>
      <p:grpSp>
        <p:nvGrpSpPr>
          <p:cNvPr id="2631" name="Google Shape;2631;p188"/>
          <p:cNvGrpSpPr/>
          <p:nvPr/>
        </p:nvGrpSpPr>
        <p:grpSpPr>
          <a:xfrm>
            <a:off x="3006463" y="431557"/>
            <a:ext cx="459580" cy="476907"/>
            <a:chOff x="8813126" y="5182034"/>
            <a:chExt cx="671418" cy="696732"/>
          </a:xfrm>
        </p:grpSpPr>
        <p:sp>
          <p:nvSpPr>
            <p:cNvPr id="2632" name="Google Shape;2632;p188"/>
            <p:cNvSpPr/>
            <p:nvPr/>
          </p:nvSpPr>
          <p:spPr>
            <a:xfrm>
              <a:off x="9005099" y="5849976"/>
              <a:ext cx="286819" cy="28247"/>
            </a:xfrm>
            <a:custGeom>
              <a:avLst/>
              <a:gdLst/>
              <a:ahLst/>
              <a:cxnLst/>
              <a:rect l="l" t="t" r="r" b="b"/>
              <a:pathLst>
                <a:path w="286819" h="28247" extrusionOk="0">
                  <a:moveTo>
                    <a:pt x="273184" y="27976"/>
                  </a:moveTo>
                  <a:lnTo>
                    <a:pt x="14395" y="27976"/>
                  </a:lnTo>
                  <a:cubicBezTo>
                    <a:pt x="6898" y="27976"/>
                    <a:pt x="815" y="21892"/>
                    <a:pt x="815" y="14395"/>
                  </a:cubicBezTo>
                  <a:cubicBezTo>
                    <a:pt x="815" y="6899"/>
                    <a:pt x="6898" y="815"/>
                    <a:pt x="14395" y="815"/>
                  </a:cubicBezTo>
                  <a:lnTo>
                    <a:pt x="273184" y="815"/>
                  </a:lnTo>
                  <a:cubicBezTo>
                    <a:pt x="280681" y="815"/>
                    <a:pt x="286764" y="6899"/>
                    <a:pt x="286764" y="14395"/>
                  </a:cubicBezTo>
                  <a:cubicBezTo>
                    <a:pt x="286764" y="21892"/>
                    <a:pt x="280681" y="27976"/>
                    <a:pt x="27318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33" name="Google Shape;2633;p188"/>
            <p:cNvSpPr/>
            <p:nvPr/>
          </p:nvSpPr>
          <p:spPr>
            <a:xfrm>
              <a:off x="9134494" y="5669084"/>
              <a:ext cx="28247" cy="209682"/>
            </a:xfrm>
            <a:custGeom>
              <a:avLst/>
              <a:gdLst/>
              <a:ahLst/>
              <a:cxnLst/>
              <a:rect l="l" t="t" r="r" b="b"/>
              <a:pathLst>
                <a:path w="28247" h="209682" extrusionOk="0">
                  <a:moveTo>
                    <a:pt x="14395" y="208868"/>
                  </a:moveTo>
                  <a:cubicBezTo>
                    <a:pt x="6898" y="208868"/>
                    <a:pt x="815" y="202784"/>
                    <a:pt x="815" y="195287"/>
                  </a:cubicBezTo>
                  <a:lnTo>
                    <a:pt x="815" y="14395"/>
                  </a:lnTo>
                  <a:cubicBezTo>
                    <a:pt x="815" y="6899"/>
                    <a:pt x="6898" y="815"/>
                    <a:pt x="14395" y="815"/>
                  </a:cubicBezTo>
                  <a:cubicBezTo>
                    <a:pt x="21892" y="815"/>
                    <a:pt x="27976" y="6899"/>
                    <a:pt x="27976" y="14395"/>
                  </a:cubicBezTo>
                  <a:lnTo>
                    <a:pt x="27976" y="195287"/>
                  </a:lnTo>
                  <a:cubicBezTo>
                    <a:pt x="27976" y="202784"/>
                    <a:pt x="21892" y="208868"/>
                    <a:pt x="14395" y="208868"/>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34" name="Google Shape;2634;p188"/>
            <p:cNvSpPr/>
            <p:nvPr/>
          </p:nvSpPr>
          <p:spPr>
            <a:xfrm>
              <a:off x="8945454" y="5231467"/>
              <a:ext cx="28247" cy="336796"/>
            </a:xfrm>
            <a:custGeom>
              <a:avLst/>
              <a:gdLst/>
              <a:ahLst/>
              <a:cxnLst/>
              <a:rect l="l" t="t" r="r" b="b"/>
              <a:pathLst>
                <a:path w="28247" h="336795" extrusionOk="0">
                  <a:moveTo>
                    <a:pt x="14395" y="336633"/>
                  </a:moveTo>
                  <a:cubicBezTo>
                    <a:pt x="6898" y="336633"/>
                    <a:pt x="815" y="330549"/>
                    <a:pt x="815" y="323052"/>
                  </a:cubicBezTo>
                  <a:lnTo>
                    <a:pt x="815" y="14395"/>
                  </a:lnTo>
                  <a:cubicBezTo>
                    <a:pt x="815" y="6899"/>
                    <a:pt x="6898" y="815"/>
                    <a:pt x="14395" y="815"/>
                  </a:cubicBezTo>
                  <a:cubicBezTo>
                    <a:pt x="21892" y="815"/>
                    <a:pt x="27976" y="6899"/>
                    <a:pt x="27976" y="14395"/>
                  </a:cubicBezTo>
                  <a:lnTo>
                    <a:pt x="27976" y="323052"/>
                  </a:lnTo>
                  <a:cubicBezTo>
                    <a:pt x="27976" y="330549"/>
                    <a:pt x="21892" y="336633"/>
                    <a:pt x="14395" y="336633"/>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35" name="Google Shape;2635;p188"/>
            <p:cNvSpPr/>
            <p:nvPr/>
          </p:nvSpPr>
          <p:spPr>
            <a:xfrm>
              <a:off x="9134494" y="5231576"/>
              <a:ext cx="28247" cy="336796"/>
            </a:xfrm>
            <a:custGeom>
              <a:avLst/>
              <a:gdLst/>
              <a:ahLst/>
              <a:cxnLst/>
              <a:rect l="l" t="t" r="r" b="b"/>
              <a:pathLst>
                <a:path w="28247" h="336795" extrusionOk="0">
                  <a:moveTo>
                    <a:pt x="14395" y="336415"/>
                  </a:moveTo>
                  <a:cubicBezTo>
                    <a:pt x="6898" y="336415"/>
                    <a:pt x="815" y="330331"/>
                    <a:pt x="815" y="322835"/>
                  </a:cubicBezTo>
                  <a:lnTo>
                    <a:pt x="815" y="14395"/>
                  </a:lnTo>
                  <a:cubicBezTo>
                    <a:pt x="815" y="6899"/>
                    <a:pt x="6898" y="815"/>
                    <a:pt x="14395" y="815"/>
                  </a:cubicBezTo>
                  <a:cubicBezTo>
                    <a:pt x="21892" y="815"/>
                    <a:pt x="27976" y="6899"/>
                    <a:pt x="27976" y="14395"/>
                  </a:cubicBezTo>
                  <a:lnTo>
                    <a:pt x="27976" y="322835"/>
                  </a:lnTo>
                  <a:cubicBezTo>
                    <a:pt x="27976" y="330331"/>
                    <a:pt x="21892" y="336415"/>
                    <a:pt x="14395" y="336415"/>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36" name="Google Shape;2636;p188"/>
            <p:cNvSpPr/>
            <p:nvPr/>
          </p:nvSpPr>
          <p:spPr>
            <a:xfrm>
              <a:off x="8945449" y="5494711"/>
              <a:ext cx="217287" cy="74964"/>
            </a:xfrm>
            <a:custGeom>
              <a:avLst/>
              <a:gdLst/>
              <a:ahLst/>
              <a:cxnLst/>
              <a:rect l="l" t="t" r="r" b="b"/>
              <a:pathLst>
                <a:path w="217287" h="74964" extrusionOk="0">
                  <a:moveTo>
                    <a:pt x="14400" y="74584"/>
                  </a:moveTo>
                  <a:cubicBezTo>
                    <a:pt x="11140" y="74584"/>
                    <a:pt x="7881" y="73389"/>
                    <a:pt x="5273" y="71108"/>
                  </a:cubicBezTo>
                  <a:cubicBezTo>
                    <a:pt x="-267" y="66110"/>
                    <a:pt x="-702" y="57527"/>
                    <a:pt x="4296" y="51877"/>
                  </a:cubicBezTo>
                  <a:cubicBezTo>
                    <a:pt x="33956" y="18959"/>
                    <a:pt x="71003" y="815"/>
                    <a:pt x="108485" y="815"/>
                  </a:cubicBezTo>
                  <a:cubicBezTo>
                    <a:pt x="108811" y="815"/>
                    <a:pt x="109137" y="815"/>
                    <a:pt x="109355" y="815"/>
                  </a:cubicBezTo>
                  <a:cubicBezTo>
                    <a:pt x="146837" y="815"/>
                    <a:pt x="183776" y="18959"/>
                    <a:pt x="213543" y="51877"/>
                  </a:cubicBezTo>
                  <a:cubicBezTo>
                    <a:pt x="218542" y="57418"/>
                    <a:pt x="218107" y="66001"/>
                    <a:pt x="212566" y="71108"/>
                  </a:cubicBezTo>
                  <a:cubicBezTo>
                    <a:pt x="207025" y="76105"/>
                    <a:pt x="198443" y="75671"/>
                    <a:pt x="193336" y="70130"/>
                  </a:cubicBezTo>
                  <a:cubicBezTo>
                    <a:pt x="168891" y="42969"/>
                    <a:pt x="139014" y="28085"/>
                    <a:pt x="109355" y="28085"/>
                  </a:cubicBezTo>
                  <a:cubicBezTo>
                    <a:pt x="109245" y="28085"/>
                    <a:pt x="109028" y="28085"/>
                    <a:pt x="108920" y="28085"/>
                  </a:cubicBezTo>
                  <a:cubicBezTo>
                    <a:pt x="108811" y="28085"/>
                    <a:pt x="108594" y="28085"/>
                    <a:pt x="108485" y="28085"/>
                  </a:cubicBezTo>
                  <a:cubicBezTo>
                    <a:pt x="78825" y="28085"/>
                    <a:pt x="48948" y="42969"/>
                    <a:pt x="24503" y="70130"/>
                  </a:cubicBezTo>
                  <a:cubicBezTo>
                    <a:pt x="21787" y="73063"/>
                    <a:pt x="18094" y="74584"/>
                    <a:pt x="14400" y="74584"/>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37" name="Google Shape;2637;p188"/>
            <p:cNvSpPr/>
            <p:nvPr/>
          </p:nvSpPr>
          <p:spPr>
            <a:xfrm>
              <a:off x="8945449" y="5182034"/>
              <a:ext cx="217287" cy="74964"/>
            </a:xfrm>
            <a:custGeom>
              <a:avLst/>
              <a:gdLst/>
              <a:ahLst/>
              <a:cxnLst/>
              <a:rect l="l" t="t" r="r" b="b"/>
              <a:pathLst>
                <a:path w="217287" h="74964" extrusionOk="0">
                  <a:moveTo>
                    <a:pt x="14400" y="74584"/>
                  </a:moveTo>
                  <a:cubicBezTo>
                    <a:pt x="11140" y="74584"/>
                    <a:pt x="7881" y="73389"/>
                    <a:pt x="5273" y="71108"/>
                  </a:cubicBezTo>
                  <a:cubicBezTo>
                    <a:pt x="-267" y="66110"/>
                    <a:pt x="-702" y="57528"/>
                    <a:pt x="4296" y="51878"/>
                  </a:cubicBezTo>
                  <a:cubicBezTo>
                    <a:pt x="34064" y="18850"/>
                    <a:pt x="71220" y="707"/>
                    <a:pt x="108920" y="815"/>
                  </a:cubicBezTo>
                  <a:cubicBezTo>
                    <a:pt x="109028" y="815"/>
                    <a:pt x="109245" y="815"/>
                    <a:pt x="109355" y="815"/>
                  </a:cubicBezTo>
                  <a:cubicBezTo>
                    <a:pt x="146837" y="815"/>
                    <a:pt x="183776" y="18959"/>
                    <a:pt x="213543" y="51878"/>
                  </a:cubicBezTo>
                  <a:cubicBezTo>
                    <a:pt x="218542" y="57419"/>
                    <a:pt x="218107" y="66002"/>
                    <a:pt x="212566" y="71108"/>
                  </a:cubicBezTo>
                  <a:cubicBezTo>
                    <a:pt x="207025" y="76105"/>
                    <a:pt x="198443" y="75671"/>
                    <a:pt x="193336" y="70130"/>
                  </a:cubicBezTo>
                  <a:cubicBezTo>
                    <a:pt x="168891" y="42969"/>
                    <a:pt x="139014" y="28085"/>
                    <a:pt x="109355" y="28085"/>
                  </a:cubicBezTo>
                  <a:cubicBezTo>
                    <a:pt x="109245" y="28085"/>
                    <a:pt x="109028" y="28085"/>
                    <a:pt x="108920" y="28085"/>
                  </a:cubicBezTo>
                  <a:cubicBezTo>
                    <a:pt x="108811" y="28085"/>
                    <a:pt x="108594" y="28085"/>
                    <a:pt x="108485" y="28085"/>
                  </a:cubicBezTo>
                  <a:cubicBezTo>
                    <a:pt x="78825" y="28085"/>
                    <a:pt x="48948" y="42969"/>
                    <a:pt x="24503" y="70130"/>
                  </a:cubicBezTo>
                  <a:cubicBezTo>
                    <a:pt x="21787" y="73063"/>
                    <a:pt x="18094" y="74584"/>
                    <a:pt x="14400" y="74584"/>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38" name="Google Shape;2638;p188"/>
            <p:cNvSpPr/>
            <p:nvPr/>
          </p:nvSpPr>
          <p:spPr>
            <a:xfrm>
              <a:off x="9323534" y="5231467"/>
              <a:ext cx="28247" cy="336796"/>
            </a:xfrm>
            <a:custGeom>
              <a:avLst/>
              <a:gdLst/>
              <a:ahLst/>
              <a:cxnLst/>
              <a:rect l="l" t="t" r="r" b="b"/>
              <a:pathLst>
                <a:path w="28247" h="336795" extrusionOk="0">
                  <a:moveTo>
                    <a:pt x="14395" y="336633"/>
                  </a:moveTo>
                  <a:cubicBezTo>
                    <a:pt x="6898" y="336633"/>
                    <a:pt x="815" y="330549"/>
                    <a:pt x="815" y="323052"/>
                  </a:cubicBezTo>
                  <a:lnTo>
                    <a:pt x="815" y="14395"/>
                  </a:lnTo>
                  <a:cubicBezTo>
                    <a:pt x="815" y="6899"/>
                    <a:pt x="6898" y="815"/>
                    <a:pt x="14395" y="815"/>
                  </a:cubicBezTo>
                  <a:cubicBezTo>
                    <a:pt x="21892" y="815"/>
                    <a:pt x="27976" y="6899"/>
                    <a:pt x="27976" y="14395"/>
                  </a:cubicBezTo>
                  <a:lnTo>
                    <a:pt x="27976" y="323052"/>
                  </a:lnTo>
                  <a:cubicBezTo>
                    <a:pt x="27976" y="330549"/>
                    <a:pt x="21892" y="336633"/>
                    <a:pt x="14395" y="336633"/>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39" name="Google Shape;2639;p188"/>
            <p:cNvSpPr/>
            <p:nvPr/>
          </p:nvSpPr>
          <p:spPr>
            <a:xfrm>
              <a:off x="9134489" y="5494711"/>
              <a:ext cx="217287" cy="74964"/>
            </a:xfrm>
            <a:custGeom>
              <a:avLst/>
              <a:gdLst/>
              <a:ahLst/>
              <a:cxnLst/>
              <a:rect l="l" t="t" r="r" b="b"/>
              <a:pathLst>
                <a:path w="217287" h="74964" extrusionOk="0">
                  <a:moveTo>
                    <a:pt x="14400" y="74584"/>
                  </a:moveTo>
                  <a:cubicBezTo>
                    <a:pt x="11140" y="74584"/>
                    <a:pt x="7881" y="73389"/>
                    <a:pt x="5273" y="71108"/>
                  </a:cubicBezTo>
                  <a:cubicBezTo>
                    <a:pt x="-267" y="66110"/>
                    <a:pt x="-702" y="57527"/>
                    <a:pt x="4296" y="51877"/>
                  </a:cubicBezTo>
                  <a:cubicBezTo>
                    <a:pt x="33956" y="18959"/>
                    <a:pt x="71003" y="815"/>
                    <a:pt x="108485" y="815"/>
                  </a:cubicBezTo>
                  <a:cubicBezTo>
                    <a:pt x="108811" y="815"/>
                    <a:pt x="109137" y="815"/>
                    <a:pt x="109355" y="815"/>
                  </a:cubicBezTo>
                  <a:cubicBezTo>
                    <a:pt x="146837" y="815"/>
                    <a:pt x="183776" y="18959"/>
                    <a:pt x="213543" y="51877"/>
                  </a:cubicBezTo>
                  <a:cubicBezTo>
                    <a:pt x="218542" y="57418"/>
                    <a:pt x="218107" y="66001"/>
                    <a:pt x="212566" y="71108"/>
                  </a:cubicBezTo>
                  <a:cubicBezTo>
                    <a:pt x="207025" y="76105"/>
                    <a:pt x="198443" y="75671"/>
                    <a:pt x="193336" y="70130"/>
                  </a:cubicBezTo>
                  <a:cubicBezTo>
                    <a:pt x="168891" y="42969"/>
                    <a:pt x="139014" y="28085"/>
                    <a:pt x="109355" y="28085"/>
                  </a:cubicBezTo>
                  <a:cubicBezTo>
                    <a:pt x="109245" y="28085"/>
                    <a:pt x="109028" y="28085"/>
                    <a:pt x="108920" y="28085"/>
                  </a:cubicBezTo>
                  <a:cubicBezTo>
                    <a:pt x="108811" y="28085"/>
                    <a:pt x="108594" y="28085"/>
                    <a:pt x="108485" y="28085"/>
                  </a:cubicBezTo>
                  <a:cubicBezTo>
                    <a:pt x="78825" y="28085"/>
                    <a:pt x="48948" y="42969"/>
                    <a:pt x="24503" y="70130"/>
                  </a:cubicBezTo>
                  <a:cubicBezTo>
                    <a:pt x="21787" y="73063"/>
                    <a:pt x="18094" y="74584"/>
                    <a:pt x="14400" y="74584"/>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40" name="Google Shape;2640;p188"/>
            <p:cNvSpPr/>
            <p:nvPr/>
          </p:nvSpPr>
          <p:spPr>
            <a:xfrm>
              <a:off x="9134489" y="5182034"/>
              <a:ext cx="217287" cy="74964"/>
            </a:xfrm>
            <a:custGeom>
              <a:avLst/>
              <a:gdLst/>
              <a:ahLst/>
              <a:cxnLst/>
              <a:rect l="l" t="t" r="r" b="b"/>
              <a:pathLst>
                <a:path w="217287" h="74964" extrusionOk="0">
                  <a:moveTo>
                    <a:pt x="14400" y="74584"/>
                  </a:moveTo>
                  <a:cubicBezTo>
                    <a:pt x="11140" y="74584"/>
                    <a:pt x="7881" y="73389"/>
                    <a:pt x="5273" y="71108"/>
                  </a:cubicBezTo>
                  <a:cubicBezTo>
                    <a:pt x="-267" y="66110"/>
                    <a:pt x="-702" y="57528"/>
                    <a:pt x="4296" y="51878"/>
                  </a:cubicBezTo>
                  <a:cubicBezTo>
                    <a:pt x="34064" y="18850"/>
                    <a:pt x="71220" y="707"/>
                    <a:pt x="108920" y="815"/>
                  </a:cubicBezTo>
                  <a:cubicBezTo>
                    <a:pt x="109028" y="815"/>
                    <a:pt x="109245" y="815"/>
                    <a:pt x="109355" y="815"/>
                  </a:cubicBezTo>
                  <a:cubicBezTo>
                    <a:pt x="146837" y="815"/>
                    <a:pt x="183776" y="18959"/>
                    <a:pt x="213543" y="51878"/>
                  </a:cubicBezTo>
                  <a:cubicBezTo>
                    <a:pt x="218542" y="57419"/>
                    <a:pt x="218107" y="66002"/>
                    <a:pt x="212566" y="71108"/>
                  </a:cubicBezTo>
                  <a:cubicBezTo>
                    <a:pt x="207025" y="76105"/>
                    <a:pt x="198443" y="75671"/>
                    <a:pt x="193336" y="70130"/>
                  </a:cubicBezTo>
                  <a:cubicBezTo>
                    <a:pt x="168891" y="42969"/>
                    <a:pt x="139014" y="28085"/>
                    <a:pt x="109355" y="28085"/>
                  </a:cubicBezTo>
                  <a:cubicBezTo>
                    <a:pt x="109245" y="28085"/>
                    <a:pt x="109028" y="28085"/>
                    <a:pt x="108920" y="28085"/>
                  </a:cubicBezTo>
                  <a:cubicBezTo>
                    <a:pt x="108811" y="28085"/>
                    <a:pt x="108594" y="28085"/>
                    <a:pt x="108485" y="28085"/>
                  </a:cubicBezTo>
                  <a:cubicBezTo>
                    <a:pt x="78825" y="28085"/>
                    <a:pt x="48948" y="42969"/>
                    <a:pt x="24503" y="70130"/>
                  </a:cubicBezTo>
                  <a:cubicBezTo>
                    <a:pt x="21787" y="73063"/>
                    <a:pt x="18094" y="74584"/>
                    <a:pt x="14400" y="74584"/>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41" name="Google Shape;2641;p188"/>
            <p:cNvSpPr/>
            <p:nvPr/>
          </p:nvSpPr>
          <p:spPr>
            <a:xfrm>
              <a:off x="8813126" y="5266233"/>
              <a:ext cx="671418" cy="431316"/>
            </a:xfrm>
            <a:custGeom>
              <a:avLst/>
              <a:gdLst/>
              <a:ahLst/>
              <a:cxnLst/>
              <a:rect l="l" t="t" r="r" b="b"/>
              <a:pathLst>
                <a:path w="671418" h="431315" extrusionOk="0">
                  <a:moveTo>
                    <a:pt x="599985" y="431262"/>
                  </a:moveTo>
                  <a:lnTo>
                    <a:pt x="71541" y="431262"/>
                  </a:lnTo>
                  <a:cubicBezTo>
                    <a:pt x="32538" y="431262"/>
                    <a:pt x="815" y="399320"/>
                    <a:pt x="815" y="360100"/>
                  </a:cubicBezTo>
                  <a:lnTo>
                    <a:pt x="815" y="71976"/>
                  </a:lnTo>
                  <a:cubicBezTo>
                    <a:pt x="815" y="32756"/>
                    <a:pt x="32538" y="815"/>
                    <a:pt x="71541" y="815"/>
                  </a:cubicBezTo>
                  <a:lnTo>
                    <a:pt x="145745" y="815"/>
                  </a:lnTo>
                  <a:cubicBezTo>
                    <a:pt x="153242" y="815"/>
                    <a:pt x="159325" y="6899"/>
                    <a:pt x="159325" y="14395"/>
                  </a:cubicBezTo>
                  <a:cubicBezTo>
                    <a:pt x="159325" y="21892"/>
                    <a:pt x="153242" y="27976"/>
                    <a:pt x="145745" y="27976"/>
                  </a:cubicBezTo>
                  <a:lnTo>
                    <a:pt x="71541" y="27976"/>
                  </a:lnTo>
                  <a:cubicBezTo>
                    <a:pt x="47532" y="27976"/>
                    <a:pt x="27976" y="47749"/>
                    <a:pt x="27976" y="71976"/>
                  </a:cubicBezTo>
                  <a:lnTo>
                    <a:pt x="27976" y="360100"/>
                  </a:lnTo>
                  <a:cubicBezTo>
                    <a:pt x="27976" y="384436"/>
                    <a:pt x="47532" y="404101"/>
                    <a:pt x="71541" y="404101"/>
                  </a:cubicBezTo>
                  <a:lnTo>
                    <a:pt x="599985" y="404101"/>
                  </a:lnTo>
                  <a:cubicBezTo>
                    <a:pt x="623995" y="404101"/>
                    <a:pt x="643551" y="384327"/>
                    <a:pt x="643551" y="360100"/>
                  </a:cubicBezTo>
                  <a:lnTo>
                    <a:pt x="643551" y="71976"/>
                  </a:lnTo>
                  <a:cubicBezTo>
                    <a:pt x="643551" y="47640"/>
                    <a:pt x="623995" y="27976"/>
                    <a:pt x="599985" y="27976"/>
                  </a:cubicBezTo>
                  <a:lnTo>
                    <a:pt x="525890" y="27976"/>
                  </a:lnTo>
                  <a:cubicBezTo>
                    <a:pt x="518393" y="27976"/>
                    <a:pt x="512309" y="21892"/>
                    <a:pt x="512309" y="14395"/>
                  </a:cubicBezTo>
                  <a:cubicBezTo>
                    <a:pt x="512309" y="6899"/>
                    <a:pt x="518393" y="815"/>
                    <a:pt x="525890" y="815"/>
                  </a:cubicBezTo>
                  <a:lnTo>
                    <a:pt x="600093" y="815"/>
                  </a:lnTo>
                  <a:cubicBezTo>
                    <a:pt x="639097" y="815"/>
                    <a:pt x="670821" y="32756"/>
                    <a:pt x="670821" y="71976"/>
                  </a:cubicBezTo>
                  <a:lnTo>
                    <a:pt x="670821" y="360100"/>
                  </a:lnTo>
                  <a:cubicBezTo>
                    <a:pt x="670712" y="399320"/>
                    <a:pt x="638988" y="431262"/>
                    <a:pt x="599985" y="431262"/>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grpSp>
      <p:grpSp>
        <p:nvGrpSpPr>
          <p:cNvPr id="2642" name="Google Shape;2642;p188"/>
          <p:cNvGrpSpPr/>
          <p:nvPr/>
        </p:nvGrpSpPr>
        <p:grpSpPr>
          <a:xfrm>
            <a:off x="800530" y="2323021"/>
            <a:ext cx="460703" cy="405505"/>
            <a:chOff x="8808562" y="2788830"/>
            <a:chExt cx="680110" cy="598627"/>
          </a:xfrm>
        </p:grpSpPr>
        <p:sp>
          <p:nvSpPr>
            <p:cNvPr id="2643" name="Google Shape;2643;p188"/>
            <p:cNvSpPr/>
            <p:nvPr/>
          </p:nvSpPr>
          <p:spPr>
            <a:xfrm>
              <a:off x="9166027" y="2979310"/>
              <a:ext cx="137978" cy="137978"/>
            </a:xfrm>
            <a:custGeom>
              <a:avLst/>
              <a:gdLst/>
              <a:ahLst/>
              <a:cxnLst/>
              <a:rect l="l" t="t" r="r" b="b"/>
              <a:pathLst>
                <a:path w="137977" h="137977" extrusionOk="0">
                  <a:moveTo>
                    <a:pt x="14368" y="137570"/>
                  </a:moveTo>
                  <a:cubicBezTo>
                    <a:pt x="10891" y="137570"/>
                    <a:pt x="7415" y="136266"/>
                    <a:pt x="4808" y="133550"/>
                  </a:cubicBezTo>
                  <a:cubicBezTo>
                    <a:pt x="-516" y="128227"/>
                    <a:pt x="-516" y="119644"/>
                    <a:pt x="4808" y="114320"/>
                  </a:cubicBezTo>
                  <a:lnTo>
                    <a:pt x="114320" y="4807"/>
                  </a:lnTo>
                  <a:cubicBezTo>
                    <a:pt x="119644" y="-516"/>
                    <a:pt x="128227" y="-516"/>
                    <a:pt x="133551" y="4807"/>
                  </a:cubicBezTo>
                  <a:cubicBezTo>
                    <a:pt x="138874" y="10131"/>
                    <a:pt x="138874" y="18714"/>
                    <a:pt x="133551" y="24037"/>
                  </a:cubicBezTo>
                  <a:lnTo>
                    <a:pt x="24038" y="133550"/>
                  </a:lnTo>
                  <a:cubicBezTo>
                    <a:pt x="21322" y="136266"/>
                    <a:pt x="17845" y="137570"/>
                    <a:pt x="14368" y="137570"/>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44" name="Google Shape;2644;p188"/>
            <p:cNvSpPr/>
            <p:nvPr/>
          </p:nvSpPr>
          <p:spPr>
            <a:xfrm>
              <a:off x="9093752" y="3080973"/>
              <a:ext cx="109730" cy="109730"/>
            </a:xfrm>
            <a:custGeom>
              <a:avLst/>
              <a:gdLst/>
              <a:ahLst/>
              <a:cxnLst/>
              <a:rect l="l" t="t" r="r" b="b"/>
              <a:pathLst>
                <a:path w="109730" h="109730" extrusionOk="0">
                  <a:moveTo>
                    <a:pt x="55137" y="109459"/>
                  </a:moveTo>
                  <a:cubicBezTo>
                    <a:pt x="25151" y="109459"/>
                    <a:pt x="815" y="85122"/>
                    <a:pt x="815" y="55137"/>
                  </a:cubicBezTo>
                  <a:cubicBezTo>
                    <a:pt x="815" y="25151"/>
                    <a:pt x="25151" y="815"/>
                    <a:pt x="55137" y="815"/>
                  </a:cubicBezTo>
                  <a:cubicBezTo>
                    <a:pt x="85122" y="815"/>
                    <a:pt x="109459" y="25151"/>
                    <a:pt x="109459" y="55137"/>
                  </a:cubicBezTo>
                  <a:cubicBezTo>
                    <a:pt x="109459" y="85122"/>
                    <a:pt x="85122" y="109459"/>
                    <a:pt x="55137" y="109459"/>
                  </a:cubicBezTo>
                  <a:close/>
                  <a:moveTo>
                    <a:pt x="55137" y="27976"/>
                  </a:moveTo>
                  <a:cubicBezTo>
                    <a:pt x="40144" y="27976"/>
                    <a:pt x="27976" y="40144"/>
                    <a:pt x="27976" y="55137"/>
                  </a:cubicBezTo>
                  <a:cubicBezTo>
                    <a:pt x="27976" y="70129"/>
                    <a:pt x="40144" y="82298"/>
                    <a:pt x="55137" y="82298"/>
                  </a:cubicBezTo>
                  <a:cubicBezTo>
                    <a:pt x="70129" y="82298"/>
                    <a:pt x="82298" y="70129"/>
                    <a:pt x="82298" y="55137"/>
                  </a:cubicBezTo>
                  <a:cubicBezTo>
                    <a:pt x="82298" y="40144"/>
                    <a:pt x="70129" y="27976"/>
                    <a:pt x="55137"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45" name="Google Shape;2645;p188"/>
            <p:cNvSpPr/>
            <p:nvPr/>
          </p:nvSpPr>
          <p:spPr>
            <a:xfrm>
              <a:off x="8904060" y="2885876"/>
              <a:ext cx="61927" cy="61927"/>
            </a:xfrm>
            <a:custGeom>
              <a:avLst/>
              <a:gdLst/>
              <a:ahLst/>
              <a:cxnLst/>
              <a:rect l="l" t="t" r="r" b="b"/>
              <a:pathLst>
                <a:path w="61926" h="61926" extrusionOk="0">
                  <a:moveTo>
                    <a:pt x="47966" y="61519"/>
                  </a:moveTo>
                  <a:cubicBezTo>
                    <a:pt x="44489" y="61519"/>
                    <a:pt x="41014" y="60216"/>
                    <a:pt x="38406" y="57500"/>
                  </a:cubicBezTo>
                  <a:lnTo>
                    <a:pt x="4835" y="23929"/>
                  </a:lnTo>
                  <a:cubicBezTo>
                    <a:pt x="2228" y="21321"/>
                    <a:pt x="815" y="17845"/>
                    <a:pt x="815" y="14368"/>
                  </a:cubicBezTo>
                  <a:cubicBezTo>
                    <a:pt x="815" y="10892"/>
                    <a:pt x="2119" y="7415"/>
                    <a:pt x="4835" y="4807"/>
                  </a:cubicBezTo>
                  <a:cubicBezTo>
                    <a:pt x="10158" y="-516"/>
                    <a:pt x="18741" y="-516"/>
                    <a:pt x="24064" y="4807"/>
                  </a:cubicBezTo>
                  <a:lnTo>
                    <a:pt x="57636" y="38378"/>
                  </a:lnTo>
                  <a:cubicBezTo>
                    <a:pt x="60243" y="40986"/>
                    <a:pt x="61656" y="44462"/>
                    <a:pt x="61656" y="47939"/>
                  </a:cubicBezTo>
                  <a:cubicBezTo>
                    <a:pt x="61656" y="51416"/>
                    <a:pt x="60352" y="54892"/>
                    <a:pt x="57636" y="57500"/>
                  </a:cubicBezTo>
                  <a:cubicBezTo>
                    <a:pt x="54920" y="60216"/>
                    <a:pt x="51443" y="61519"/>
                    <a:pt x="47966" y="61519"/>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46" name="Google Shape;2646;p188"/>
            <p:cNvSpPr/>
            <p:nvPr/>
          </p:nvSpPr>
          <p:spPr>
            <a:xfrm>
              <a:off x="9135254" y="2790786"/>
              <a:ext cx="28247" cy="74964"/>
            </a:xfrm>
            <a:custGeom>
              <a:avLst/>
              <a:gdLst/>
              <a:ahLst/>
              <a:cxnLst/>
              <a:rect l="l" t="t" r="r" b="b"/>
              <a:pathLst>
                <a:path w="28247" h="74964" extrusionOk="0">
                  <a:moveTo>
                    <a:pt x="14395" y="75019"/>
                  </a:moveTo>
                  <a:cubicBezTo>
                    <a:pt x="6898" y="75019"/>
                    <a:pt x="815" y="68934"/>
                    <a:pt x="815" y="61438"/>
                  </a:cubicBezTo>
                  <a:lnTo>
                    <a:pt x="815" y="14395"/>
                  </a:lnTo>
                  <a:cubicBezTo>
                    <a:pt x="815" y="6899"/>
                    <a:pt x="6898" y="815"/>
                    <a:pt x="14395" y="815"/>
                  </a:cubicBezTo>
                  <a:cubicBezTo>
                    <a:pt x="21891" y="815"/>
                    <a:pt x="27976" y="6899"/>
                    <a:pt x="27976" y="14395"/>
                  </a:cubicBezTo>
                  <a:lnTo>
                    <a:pt x="27976" y="61438"/>
                  </a:lnTo>
                  <a:cubicBezTo>
                    <a:pt x="27976" y="68934"/>
                    <a:pt x="21891" y="75019"/>
                    <a:pt x="14395" y="75019"/>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47" name="Google Shape;2647;p188"/>
            <p:cNvSpPr/>
            <p:nvPr/>
          </p:nvSpPr>
          <p:spPr>
            <a:xfrm>
              <a:off x="9331356" y="2885876"/>
              <a:ext cx="61927" cy="61927"/>
            </a:xfrm>
            <a:custGeom>
              <a:avLst/>
              <a:gdLst/>
              <a:ahLst/>
              <a:cxnLst/>
              <a:rect l="l" t="t" r="r" b="b"/>
              <a:pathLst>
                <a:path w="61926" h="61926" extrusionOk="0">
                  <a:moveTo>
                    <a:pt x="14395" y="61519"/>
                  </a:moveTo>
                  <a:cubicBezTo>
                    <a:pt x="10918" y="61519"/>
                    <a:pt x="7442" y="60216"/>
                    <a:pt x="4835" y="57500"/>
                  </a:cubicBezTo>
                  <a:cubicBezTo>
                    <a:pt x="2227" y="54784"/>
                    <a:pt x="815" y="51416"/>
                    <a:pt x="815" y="47939"/>
                  </a:cubicBezTo>
                  <a:cubicBezTo>
                    <a:pt x="815" y="44462"/>
                    <a:pt x="2119" y="40986"/>
                    <a:pt x="4835" y="38378"/>
                  </a:cubicBezTo>
                  <a:lnTo>
                    <a:pt x="38405" y="4807"/>
                  </a:lnTo>
                  <a:cubicBezTo>
                    <a:pt x="43729" y="-516"/>
                    <a:pt x="52311" y="-516"/>
                    <a:pt x="57635" y="4807"/>
                  </a:cubicBezTo>
                  <a:cubicBezTo>
                    <a:pt x="60243" y="7415"/>
                    <a:pt x="61655" y="10892"/>
                    <a:pt x="61655" y="14368"/>
                  </a:cubicBezTo>
                  <a:cubicBezTo>
                    <a:pt x="61655" y="17845"/>
                    <a:pt x="60351" y="21321"/>
                    <a:pt x="57635" y="23929"/>
                  </a:cubicBezTo>
                  <a:lnTo>
                    <a:pt x="24064" y="57500"/>
                  </a:lnTo>
                  <a:cubicBezTo>
                    <a:pt x="21348" y="60216"/>
                    <a:pt x="17872" y="61519"/>
                    <a:pt x="14395" y="61519"/>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48" name="Google Shape;2648;p188"/>
            <p:cNvSpPr/>
            <p:nvPr/>
          </p:nvSpPr>
          <p:spPr>
            <a:xfrm>
              <a:off x="9412947" y="3116717"/>
              <a:ext cx="74964" cy="28247"/>
            </a:xfrm>
            <a:custGeom>
              <a:avLst/>
              <a:gdLst/>
              <a:ahLst/>
              <a:cxnLst/>
              <a:rect l="l" t="t" r="r" b="b"/>
              <a:pathLst>
                <a:path w="74964" h="28247" extrusionOk="0">
                  <a:moveTo>
                    <a:pt x="61112" y="27976"/>
                  </a:moveTo>
                  <a:lnTo>
                    <a:pt x="14395" y="27976"/>
                  </a:lnTo>
                  <a:cubicBezTo>
                    <a:pt x="6900" y="27976"/>
                    <a:pt x="815" y="21892"/>
                    <a:pt x="815" y="14395"/>
                  </a:cubicBezTo>
                  <a:cubicBezTo>
                    <a:pt x="815" y="6899"/>
                    <a:pt x="6900" y="815"/>
                    <a:pt x="14395" y="815"/>
                  </a:cubicBezTo>
                  <a:lnTo>
                    <a:pt x="61112" y="815"/>
                  </a:lnTo>
                  <a:cubicBezTo>
                    <a:pt x="68609" y="815"/>
                    <a:pt x="74693" y="6899"/>
                    <a:pt x="74693" y="14395"/>
                  </a:cubicBezTo>
                  <a:cubicBezTo>
                    <a:pt x="74693" y="21892"/>
                    <a:pt x="68609" y="27976"/>
                    <a:pt x="61112"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49" name="Google Shape;2649;p188"/>
            <p:cNvSpPr/>
            <p:nvPr/>
          </p:nvSpPr>
          <p:spPr>
            <a:xfrm>
              <a:off x="8809323" y="3116717"/>
              <a:ext cx="74964" cy="28247"/>
            </a:xfrm>
            <a:custGeom>
              <a:avLst/>
              <a:gdLst/>
              <a:ahLst/>
              <a:cxnLst/>
              <a:rect l="l" t="t" r="r" b="b"/>
              <a:pathLst>
                <a:path w="74964" h="28247" extrusionOk="0">
                  <a:moveTo>
                    <a:pt x="61112" y="27976"/>
                  </a:moveTo>
                  <a:lnTo>
                    <a:pt x="14395" y="27976"/>
                  </a:lnTo>
                  <a:cubicBezTo>
                    <a:pt x="6898" y="27976"/>
                    <a:pt x="815" y="21892"/>
                    <a:pt x="815" y="14395"/>
                  </a:cubicBezTo>
                  <a:cubicBezTo>
                    <a:pt x="815" y="6899"/>
                    <a:pt x="6898" y="815"/>
                    <a:pt x="14395" y="815"/>
                  </a:cubicBezTo>
                  <a:lnTo>
                    <a:pt x="61112" y="815"/>
                  </a:lnTo>
                  <a:cubicBezTo>
                    <a:pt x="68608" y="815"/>
                    <a:pt x="74693" y="6899"/>
                    <a:pt x="74693" y="14395"/>
                  </a:cubicBezTo>
                  <a:cubicBezTo>
                    <a:pt x="74693" y="21892"/>
                    <a:pt x="68608" y="27976"/>
                    <a:pt x="61112"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50" name="Google Shape;2650;p188"/>
            <p:cNvSpPr/>
            <p:nvPr/>
          </p:nvSpPr>
          <p:spPr>
            <a:xfrm>
              <a:off x="8808562" y="2788830"/>
              <a:ext cx="680110" cy="598627"/>
            </a:xfrm>
            <a:custGeom>
              <a:avLst/>
              <a:gdLst/>
              <a:ahLst/>
              <a:cxnLst/>
              <a:rect l="l" t="t" r="r" b="b"/>
              <a:pathLst>
                <a:path w="680109" h="598626" extrusionOk="0">
                  <a:moveTo>
                    <a:pt x="556528" y="597812"/>
                  </a:moveTo>
                  <a:cubicBezTo>
                    <a:pt x="553268" y="597812"/>
                    <a:pt x="550117" y="596726"/>
                    <a:pt x="547510" y="594444"/>
                  </a:cubicBezTo>
                  <a:cubicBezTo>
                    <a:pt x="490363" y="543708"/>
                    <a:pt x="416812" y="515895"/>
                    <a:pt x="340327" y="515895"/>
                  </a:cubicBezTo>
                  <a:cubicBezTo>
                    <a:pt x="263841" y="515895"/>
                    <a:pt x="190290" y="543816"/>
                    <a:pt x="133143" y="594444"/>
                  </a:cubicBezTo>
                  <a:cubicBezTo>
                    <a:pt x="128037" y="599007"/>
                    <a:pt x="120214" y="599007"/>
                    <a:pt x="115108" y="594444"/>
                  </a:cubicBezTo>
                  <a:cubicBezTo>
                    <a:pt x="79473" y="562829"/>
                    <a:pt x="51443" y="525021"/>
                    <a:pt x="31670" y="481998"/>
                  </a:cubicBezTo>
                  <a:cubicBezTo>
                    <a:pt x="11136" y="437454"/>
                    <a:pt x="815" y="389759"/>
                    <a:pt x="815" y="340327"/>
                  </a:cubicBezTo>
                  <a:cubicBezTo>
                    <a:pt x="815" y="249609"/>
                    <a:pt x="36124" y="164432"/>
                    <a:pt x="100224" y="100224"/>
                  </a:cubicBezTo>
                  <a:cubicBezTo>
                    <a:pt x="164324" y="36016"/>
                    <a:pt x="249609" y="815"/>
                    <a:pt x="340327" y="815"/>
                  </a:cubicBezTo>
                  <a:cubicBezTo>
                    <a:pt x="431044" y="815"/>
                    <a:pt x="516221" y="36124"/>
                    <a:pt x="580429" y="100224"/>
                  </a:cubicBezTo>
                  <a:cubicBezTo>
                    <a:pt x="644637" y="164324"/>
                    <a:pt x="679838" y="249609"/>
                    <a:pt x="679838" y="340327"/>
                  </a:cubicBezTo>
                  <a:cubicBezTo>
                    <a:pt x="679838" y="389759"/>
                    <a:pt x="669409" y="437454"/>
                    <a:pt x="648983" y="481998"/>
                  </a:cubicBezTo>
                  <a:cubicBezTo>
                    <a:pt x="629211" y="525021"/>
                    <a:pt x="601071" y="562829"/>
                    <a:pt x="565545" y="594444"/>
                  </a:cubicBezTo>
                  <a:cubicBezTo>
                    <a:pt x="562938" y="596617"/>
                    <a:pt x="559679" y="597812"/>
                    <a:pt x="556528" y="597812"/>
                  </a:cubicBezTo>
                  <a:close/>
                  <a:moveTo>
                    <a:pt x="340327" y="488625"/>
                  </a:moveTo>
                  <a:cubicBezTo>
                    <a:pt x="419311" y="488625"/>
                    <a:pt x="495470" y="516003"/>
                    <a:pt x="556202" y="566088"/>
                  </a:cubicBezTo>
                  <a:cubicBezTo>
                    <a:pt x="617694" y="507312"/>
                    <a:pt x="652677" y="425612"/>
                    <a:pt x="652677" y="340327"/>
                  </a:cubicBezTo>
                  <a:cubicBezTo>
                    <a:pt x="652677" y="168126"/>
                    <a:pt x="512527" y="27976"/>
                    <a:pt x="340327" y="27976"/>
                  </a:cubicBezTo>
                  <a:cubicBezTo>
                    <a:pt x="168126" y="27976"/>
                    <a:pt x="27976" y="168126"/>
                    <a:pt x="27976" y="340327"/>
                  </a:cubicBezTo>
                  <a:cubicBezTo>
                    <a:pt x="27976" y="425612"/>
                    <a:pt x="62959" y="507312"/>
                    <a:pt x="124451" y="566088"/>
                  </a:cubicBezTo>
                  <a:cubicBezTo>
                    <a:pt x="185183" y="516003"/>
                    <a:pt x="261342" y="488625"/>
                    <a:pt x="340327" y="488625"/>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grpSp>
      <p:grpSp>
        <p:nvGrpSpPr>
          <p:cNvPr id="2651" name="Google Shape;2651;p188"/>
          <p:cNvGrpSpPr/>
          <p:nvPr/>
        </p:nvGrpSpPr>
        <p:grpSpPr>
          <a:xfrm>
            <a:off x="-313871" y="5671062"/>
            <a:ext cx="398441" cy="461209"/>
            <a:chOff x="283019" y="10047394"/>
            <a:chExt cx="634479" cy="734432"/>
          </a:xfrm>
        </p:grpSpPr>
        <p:sp>
          <p:nvSpPr>
            <p:cNvPr id="2652" name="Google Shape;2652;p188"/>
            <p:cNvSpPr/>
            <p:nvPr/>
          </p:nvSpPr>
          <p:spPr>
            <a:xfrm>
              <a:off x="597052" y="10173997"/>
              <a:ext cx="111903" cy="111903"/>
            </a:xfrm>
            <a:custGeom>
              <a:avLst/>
              <a:gdLst/>
              <a:ahLst/>
              <a:cxnLst/>
              <a:rect l="l" t="t" r="r" b="b"/>
              <a:pathLst>
                <a:path w="111903" h="111903" extrusionOk="0">
                  <a:moveTo>
                    <a:pt x="56440" y="112066"/>
                  </a:moveTo>
                  <a:cubicBezTo>
                    <a:pt x="25803" y="112066"/>
                    <a:pt x="815" y="87078"/>
                    <a:pt x="815" y="56441"/>
                  </a:cubicBezTo>
                  <a:cubicBezTo>
                    <a:pt x="815" y="25803"/>
                    <a:pt x="25803" y="815"/>
                    <a:pt x="56440" y="815"/>
                  </a:cubicBezTo>
                  <a:cubicBezTo>
                    <a:pt x="87078" y="815"/>
                    <a:pt x="112066" y="25803"/>
                    <a:pt x="112066" y="56441"/>
                  </a:cubicBezTo>
                  <a:cubicBezTo>
                    <a:pt x="112066" y="87078"/>
                    <a:pt x="87078" y="112066"/>
                    <a:pt x="56440" y="112066"/>
                  </a:cubicBezTo>
                  <a:close/>
                  <a:moveTo>
                    <a:pt x="56440" y="27976"/>
                  </a:moveTo>
                  <a:cubicBezTo>
                    <a:pt x="40796" y="27976"/>
                    <a:pt x="27976" y="40796"/>
                    <a:pt x="27976" y="56441"/>
                  </a:cubicBezTo>
                  <a:cubicBezTo>
                    <a:pt x="27976" y="72194"/>
                    <a:pt x="40687" y="84906"/>
                    <a:pt x="56440" y="84906"/>
                  </a:cubicBezTo>
                  <a:cubicBezTo>
                    <a:pt x="72194" y="84906"/>
                    <a:pt x="84905" y="72086"/>
                    <a:pt x="84905" y="56441"/>
                  </a:cubicBezTo>
                  <a:cubicBezTo>
                    <a:pt x="84905" y="40687"/>
                    <a:pt x="72085" y="27976"/>
                    <a:pt x="56440"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53" name="Google Shape;2653;p188"/>
            <p:cNvSpPr/>
            <p:nvPr/>
          </p:nvSpPr>
          <p:spPr>
            <a:xfrm>
              <a:off x="381503" y="10328706"/>
              <a:ext cx="111903" cy="111903"/>
            </a:xfrm>
            <a:custGeom>
              <a:avLst/>
              <a:gdLst/>
              <a:ahLst/>
              <a:cxnLst/>
              <a:rect l="l" t="t" r="r" b="b"/>
              <a:pathLst>
                <a:path w="111903" h="111903" extrusionOk="0">
                  <a:moveTo>
                    <a:pt x="56440" y="112065"/>
                  </a:moveTo>
                  <a:cubicBezTo>
                    <a:pt x="25803" y="112065"/>
                    <a:pt x="815" y="87077"/>
                    <a:pt x="815" y="56441"/>
                  </a:cubicBezTo>
                  <a:cubicBezTo>
                    <a:pt x="815" y="25803"/>
                    <a:pt x="25803" y="815"/>
                    <a:pt x="56440" y="815"/>
                  </a:cubicBezTo>
                  <a:cubicBezTo>
                    <a:pt x="87078" y="815"/>
                    <a:pt x="112066" y="25803"/>
                    <a:pt x="112066" y="56441"/>
                  </a:cubicBezTo>
                  <a:cubicBezTo>
                    <a:pt x="112066" y="87077"/>
                    <a:pt x="87187" y="112065"/>
                    <a:pt x="56440" y="112065"/>
                  </a:cubicBezTo>
                  <a:close/>
                  <a:moveTo>
                    <a:pt x="56440" y="27866"/>
                  </a:moveTo>
                  <a:cubicBezTo>
                    <a:pt x="40796" y="27866"/>
                    <a:pt x="27976" y="40687"/>
                    <a:pt x="27976" y="56331"/>
                  </a:cubicBezTo>
                  <a:cubicBezTo>
                    <a:pt x="27976" y="72085"/>
                    <a:pt x="40687" y="84796"/>
                    <a:pt x="56440" y="84796"/>
                  </a:cubicBezTo>
                  <a:cubicBezTo>
                    <a:pt x="72194" y="84796"/>
                    <a:pt x="84905" y="71976"/>
                    <a:pt x="84905" y="56331"/>
                  </a:cubicBezTo>
                  <a:cubicBezTo>
                    <a:pt x="84905" y="40687"/>
                    <a:pt x="72194" y="27866"/>
                    <a:pt x="56440" y="2786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54" name="Google Shape;2654;p188"/>
            <p:cNvSpPr/>
            <p:nvPr/>
          </p:nvSpPr>
          <p:spPr>
            <a:xfrm>
              <a:off x="283019" y="10047394"/>
              <a:ext cx="634479" cy="734432"/>
            </a:xfrm>
            <a:custGeom>
              <a:avLst/>
              <a:gdLst/>
              <a:ahLst/>
              <a:cxnLst/>
              <a:rect l="l" t="t" r="r" b="b"/>
              <a:pathLst>
                <a:path w="634479" h="734431" extrusionOk="0">
                  <a:moveTo>
                    <a:pt x="400459" y="733759"/>
                  </a:moveTo>
                  <a:lnTo>
                    <a:pt x="120484" y="733759"/>
                  </a:lnTo>
                  <a:cubicBezTo>
                    <a:pt x="113422" y="733759"/>
                    <a:pt x="107447" y="728327"/>
                    <a:pt x="106904" y="721156"/>
                  </a:cubicBezTo>
                  <a:cubicBezTo>
                    <a:pt x="106686" y="718875"/>
                    <a:pt x="89195" y="491374"/>
                    <a:pt x="50518" y="424124"/>
                  </a:cubicBezTo>
                  <a:cubicBezTo>
                    <a:pt x="50409" y="423907"/>
                    <a:pt x="50300" y="423689"/>
                    <a:pt x="50192" y="423581"/>
                  </a:cubicBezTo>
                  <a:cubicBezTo>
                    <a:pt x="12166" y="349160"/>
                    <a:pt x="-4022" y="280497"/>
                    <a:pt x="2062" y="219547"/>
                  </a:cubicBezTo>
                  <a:cubicBezTo>
                    <a:pt x="7603" y="164466"/>
                    <a:pt x="30636" y="117532"/>
                    <a:pt x="70725" y="79832"/>
                  </a:cubicBezTo>
                  <a:cubicBezTo>
                    <a:pt x="117659" y="35831"/>
                    <a:pt x="185236" y="8235"/>
                    <a:pt x="260960" y="2043"/>
                  </a:cubicBezTo>
                  <a:cubicBezTo>
                    <a:pt x="333969" y="-3824"/>
                    <a:pt x="407412" y="11495"/>
                    <a:pt x="462495" y="44305"/>
                  </a:cubicBezTo>
                  <a:cubicBezTo>
                    <a:pt x="503671" y="68750"/>
                    <a:pt x="534308" y="102755"/>
                    <a:pt x="551257" y="142410"/>
                  </a:cubicBezTo>
                  <a:cubicBezTo>
                    <a:pt x="569726" y="185760"/>
                    <a:pt x="572225" y="235518"/>
                    <a:pt x="558753" y="290058"/>
                  </a:cubicBezTo>
                  <a:cubicBezTo>
                    <a:pt x="566358" y="304833"/>
                    <a:pt x="601124" y="361545"/>
                    <a:pt x="632631" y="411521"/>
                  </a:cubicBezTo>
                  <a:cubicBezTo>
                    <a:pt x="634695" y="414780"/>
                    <a:pt x="635238" y="418692"/>
                    <a:pt x="634260" y="422385"/>
                  </a:cubicBezTo>
                  <a:cubicBezTo>
                    <a:pt x="633283" y="426080"/>
                    <a:pt x="630675" y="429122"/>
                    <a:pt x="627307" y="430859"/>
                  </a:cubicBezTo>
                  <a:lnTo>
                    <a:pt x="592324" y="448460"/>
                  </a:lnTo>
                  <a:cubicBezTo>
                    <a:pt x="585914" y="457043"/>
                    <a:pt x="561252" y="494200"/>
                    <a:pt x="565597" y="549281"/>
                  </a:cubicBezTo>
                  <a:cubicBezTo>
                    <a:pt x="567988" y="580028"/>
                    <a:pt x="553538" y="606319"/>
                    <a:pt x="524747" y="623159"/>
                  </a:cubicBezTo>
                  <a:cubicBezTo>
                    <a:pt x="494979" y="640651"/>
                    <a:pt x="454455" y="644344"/>
                    <a:pt x="424035" y="634023"/>
                  </a:cubicBezTo>
                  <a:lnTo>
                    <a:pt x="413931" y="721591"/>
                  </a:lnTo>
                  <a:cubicBezTo>
                    <a:pt x="413170" y="728653"/>
                    <a:pt x="407304" y="733759"/>
                    <a:pt x="400459" y="733759"/>
                  </a:cubicBezTo>
                  <a:close/>
                  <a:moveTo>
                    <a:pt x="132978" y="706598"/>
                  </a:moveTo>
                  <a:lnTo>
                    <a:pt x="388291" y="706598"/>
                  </a:lnTo>
                  <a:lnTo>
                    <a:pt x="399155" y="612186"/>
                  </a:lnTo>
                  <a:cubicBezTo>
                    <a:pt x="399699" y="607515"/>
                    <a:pt x="402632" y="603387"/>
                    <a:pt x="406978" y="601430"/>
                  </a:cubicBezTo>
                  <a:cubicBezTo>
                    <a:pt x="411323" y="599475"/>
                    <a:pt x="416321" y="599800"/>
                    <a:pt x="420232" y="602517"/>
                  </a:cubicBezTo>
                  <a:cubicBezTo>
                    <a:pt x="442070" y="617183"/>
                    <a:pt x="483680" y="615989"/>
                    <a:pt x="511058" y="599910"/>
                  </a:cubicBezTo>
                  <a:cubicBezTo>
                    <a:pt x="524639" y="591979"/>
                    <a:pt x="540501" y="577095"/>
                    <a:pt x="538545" y="551672"/>
                  </a:cubicBezTo>
                  <a:cubicBezTo>
                    <a:pt x="532678" y="477033"/>
                    <a:pt x="571573" y="430969"/>
                    <a:pt x="573203" y="429122"/>
                  </a:cubicBezTo>
                  <a:cubicBezTo>
                    <a:pt x="574398" y="427818"/>
                    <a:pt x="575810" y="426623"/>
                    <a:pt x="577331" y="425862"/>
                  </a:cubicBezTo>
                  <a:lnTo>
                    <a:pt x="601667" y="413586"/>
                  </a:lnTo>
                  <a:cubicBezTo>
                    <a:pt x="594171" y="401635"/>
                    <a:pt x="582437" y="382731"/>
                    <a:pt x="570812" y="363827"/>
                  </a:cubicBezTo>
                  <a:cubicBezTo>
                    <a:pt x="559513" y="345466"/>
                    <a:pt x="550605" y="330691"/>
                    <a:pt x="544303" y="319826"/>
                  </a:cubicBezTo>
                  <a:cubicBezTo>
                    <a:pt x="531592" y="298206"/>
                    <a:pt x="529636" y="294186"/>
                    <a:pt x="531375" y="287777"/>
                  </a:cubicBezTo>
                  <a:cubicBezTo>
                    <a:pt x="556254" y="192496"/>
                    <a:pt x="526812" y="114380"/>
                    <a:pt x="448588" y="67881"/>
                  </a:cubicBezTo>
                  <a:cubicBezTo>
                    <a:pt x="340705" y="3673"/>
                    <a:pt x="176110" y="18340"/>
                    <a:pt x="89303" y="99823"/>
                  </a:cubicBezTo>
                  <a:cubicBezTo>
                    <a:pt x="13470" y="170984"/>
                    <a:pt x="8146" y="281474"/>
                    <a:pt x="74311" y="411087"/>
                  </a:cubicBezTo>
                  <a:cubicBezTo>
                    <a:pt x="110815" y="474860"/>
                    <a:pt x="128741" y="656622"/>
                    <a:pt x="132978" y="706598"/>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55" name="Google Shape;2655;p188"/>
            <p:cNvSpPr/>
            <p:nvPr/>
          </p:nvSpPr>
          <p:spPr>
            <a:xfrm>
              <a:off x="559787" y="10376183"/>
              <a:ext cx="140150" cy="218374"/>
            </a:xfrm>
            <a:custGeom>
              <a:avLst/>
              <a:gdLst/>
              <a:ahLst/>
              <a:cxnLst/>
              <a:rect l="l" t="t" r="r" b="b"/>
              <a:pathLst>
                <a:path w="140150" h="218373" extrusionOk="0">
                  <a:moveTo>
                    <a:pt x="63285" y="218102"/>
                  </a:moveTo>
                  <a:lnTo>
                    <a:pt x="14395" y="218102"/>
                  </a:lnTo>
                  <a:cubicBezTo>
                    <a:pt x="6899" y="218102"/>
                    <a:pt x="815" y="212018"/>
                    <a:pt x="815" y="204522"/>
                  </a:cubicBezTo>
                  <a:cubicBezTo>
                    <a:pt x="815" y="197025"/>
                    <a:pt x="6899" y="190941"/>
                    <a:pt x="14395" y="190941"/>
                  </a:cubicBezTo>
                  <a:lnTo>
                    <a:pt x="49705" y="190941"/>
                  </a:lnTo>
                  <a:lnTo>
                    <a:pt x="49705" y="14395"/>
                  </a:lnTo>
                  <a:cubicBezTo>
                    <a:pt x="49705" y="6898"/>
                    <a:pt x="55789" y="815"/>
                    <a:pt x="63285" y="815"/>
                  </a:cubicBezTo>
                  <a:lnTo>
                    <a:pt x="126298" y="815"/>
                  </a:lnTo>
                  <a:cubicBezTo>
                    <a:pt x="133795" y="815"/>
                    <a:pt x="139879" y="6898"/>
                    <a:pt x="139879" y="14395"/>
                  </a:cubicBezTo>
                  <a:cubicBezTo>
                    <a:pt x="139879" y="21891"/>
                    <a:pt x="133795" y="27976"/>
                    <a:pt x="126298" y="27976"/>
                  </a:cubicBezTo>
                  <a:lnTo>
                    <a:pt x="76865" y="27976"/>
                  </a:lnTo>
                  <a:lnTo>
                    <a:pt x="76865" y="204522"/>
                  </a:lnTo>
                  <a:cubicBezTo>
                    <a:pt x="76865" y="212018"/>
                    <a:pt x="70781" y="218102"/>
                    <a:pt x="63285" y="218102"/>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56" name="Google Shape;2656;p188"/>
            <p:cNvSpPr/>
            <p:nvPr/>
          </p:nvSpPr>
          <p:spPr>
            <a:xfrm>
              <a:off x="672994" y="10333486"/>
              <a:ext cx="111903" cy="111903"/>
            </a:xfrm>
            <a:custGeom>
              <a:avLst/>
              <a:gdLst/>
              <a:ahLst/>
              <a:cxnLst/>
              <a:rect l="l" t="t" r="r" b="b"/>
              <a:pathLst>
                <a:path w="111903" h="111903" extrusionOk="0">
                  <a:moveTo>
                    <a:pt x="56440" y="112066"/>
                  </a:moveTo>
                  <a:cubicBezTo>
                    <a:pt x="25803" y="112066"/>
                    <a:pt x="815" y="87078"/>
                    <a:pt x="815" y="56441"/>
                  </a:cubicBezTo>
                  <a:cubicBezTo>
                    <a:pt x="815" y="25803"/>
                    <a:pt x="25803" y="815"/>
                    <a:pt x="56440" y="815"/>
                  </a:cubicBezTo>
                  <a:cubicBezTo>
                    <a:pt x="87078" y="815"/>
                    <a:pt x="112066" y="25803"/>
                    <a:pt x="112066" y="56441"/>
                  </a:cubicBezTo>
                  <a:cubicBezTo>
                    <a:pt x="112066" y="87078"/>
                    <a:pt x="87078" y="112066"/>
                    <a:pt x="56440" y="112066"/>
                  </a:cubicBezTo>
                  <a:close/>
                  <a:moveTo>
                    <a:pt x="56440" y="27976"/>
                  </a:moveTo>
                  <a:cubicBezTo>
                    <a:pt x="40687" y="27976"/>
                    <a:pt x="27976" y="40797"/>
                    <a:pt x="27976" y="56441"/>
                  </a:cubicBezTo>
                  <a:cubicBezTo>
                    <a:pt x="27976" y="72194"/>
                    <a:pt x="40796" y="84906"/>
                    <a:pt x="56440" y="84906"/>
                  </a:cubicBezTo>
                  <a:cubicBezTo>
                    <a:pt x="72085" y="84906"/>
                    <a:pt x="84905" y="72086"/>
                    <a:pt x="84905" y="56441"/>
                  </a:cubicBezTo>
                  <a:cubicBezTo>
                    <a:pt x="84905" y="40687"/>
                    <a:pt x="72085" y="27976"/>
                    <a:pt x="56440"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57" name="Google Shape;2657;p188"/>
            <p:cNvSpPr/>
            <p:nvPr/>
          </p:nvSpPr>
          <p:spPr>
            <a:xfrm>
              <a:off x="452365" y="10400220"/>
              <a:ext cx="66273" cy="372648"/>
            </a:xfrm>
            <a:custGeom>
              <a:avLst/>
              <a:gdLst/>
              <a:ahLst/>
              <a:cxnLst/>
              <a:rect l="l" t="t" r="r" b="b"/>
              <a:pathLst>
                <a:path w="66272" h="372648" extrusionOk="0">
                  <a:moveTo>
                    <a:pt x="52285" y="372241"/>
                  </a:moveTo>
                  <a:cubicBezTo>
                    <a:pt x="44788" y="372241"/>
                    <a:pt x="38704" y="366156"/>
                    <a:pt x="38704" y="358661"/>
                  </a:cubicBezTo>
                  <a:lnTo>
                    <a:pt x="38704" y="57826"/>
                  </a:lnTo>
                  <a:lnTo>
                    <a:pt x="4807" y="24038"/>
                  </a:lnTo>
                  <a:cubicBezTo>
                    <a:pt x="-516" y="18714"/>
                    <a:pt x="-516" y="10131"/>
                    <a:pt x="4807" y="4808"/>
                  </a:cubicBezTo>
                  <a:cubicBezTo>
                    <a:pt x="10131" y="-516"/>
                    <a:pt x="18714" y="-516"/>
                    <a:pt x="24037" y="4808"/>
                  </a:cubicBezTo>
                  <a:lnTo>
                    <a:pt x="61954" y="42616"/>
                  </a:lnTo>
                  <a:cubicBezTo>
                    <a:pt x="64562" y="45114"/>
                    <a:pt x="65974" y="48591"/>
                    <a:pt x="65974" y="52176"/>
                  </a:cubicBezTo>
                  <a:lnTo>
                    <a:pt x="65974" y="358661"/>
                  </a:lnTo>
                  <a:cubicBezTo>
                    <a:pt x="65865" y="366156"/>
                    <a:pt x="59781" y="372241"/>
                    <a:pt x="52285" y="372241"/>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58" name="Google Shape;2658;p188"/>
            <p:cNvSpPr/>
            <p:nvPr/>
          </p:nvSpPr>
          <p:spPr>
            <a:xfrm>
              <a:off x="548923" y="10247467"/>
              <a:ext cx="88001" cy="529095"/>
            </a:xfrm>
            <a:custGeom>
              <a:avLst/>
              <a:gdLst/>
              <a:ahLst/>
              <a:cxnLst/>
              <a:rect l="l" t="t" r="r" b="b"/>
              <a:pathLst>
                <a:path w="88001" h="529094" extrusionOk="0">
                  <a:moveTo>
                    <a:pt x="14395" y="529340"/>
                  </a:moveTo>
                  <a:cubicBezTo>
                    <a:pt x="6899" y="529340"/>
                    <a:pt x="815" y="523255"/>
                    <a:pt x="815" y="515759"/>
                  </a:cubicBezTo>
                  <a:lnTo>
                    <a:pt x="815" y="74013"/>
                  </a:lnTo>
                  <a:cubicBezTo>
                    <a:pt x="815" y="70428"/>
                    <a:pt x="2227" y="66951"/>
                    <a:pt x="4835" y="64453"/>
                  </a:cubicBezTo>
                  <a:lnTo>
                    <a:pt x="64480" y="4807"/>
                  </a:lnTo>
                  <a:cubicBezTo>
                    <a:pt x="69804" y="-516"/>
                    <a:pt x="78386" y="-516"/>
                    <a:pt x="83710" y="4807"/>
                  </a:cubicBezTo>
                  <a:cubicBezTo>
                    <a:pt x="89034" y="10131"/>
                    <a:pt x="89034" y="18714"/>
                    <a:pt x="83710" y="24037"/>
                  </a:cubicBezTo>
                  <a:lnTo>
                    <a:pt x="27976" y="79771"/>
                  </a:lnTo>
                  <a:lnTo>
                    <a:pt x="27976" y="515868"/>
                  </a:lnTo>
                  <a:cubicBezTo>
                    <a:pt x="27976" y="523255"/>
                    <a:pt x="21892" y="529340"/>
                    <a:pt x="14395" y="529340"/>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grpSp>
      <p:grpSp>
        <p:nvGrpSpPr>
          <p:cNvPr id="2659" name="Google Shape;2659;p188"/>
          <p:cNvGrpSpPr/>
          <p:nvPr/>
        </p:nvGrpSpPr>
        <p:grpSpPr>
          <a:xfrm>
            <a:off x="1566867" y="-70511"/>
            <a:ext cx="281465" cy="479271"/>
            <a:chOff x="5269493" y="278834"/>
            <a:chExt cx="431316" cy="734432"/>
          </a:xfrm>
        </p:grpSpPr>
        <p:sp>
          <p:nvSpPr>
            <p:cNvPr id="2660" name="Google Shape;2660;p188"/>
            <p:cNvSpPr/>
            <p:nvPr/>
          </p:nvSpPr>
          <p:spPr>
            <a:xfrm>
              <a:off x="5269493" y="278834"/>
              <a:ext cx="431316" cy="734432"/>
            </a:xfrm>
            <a:custGeom>
              <a:avLst/>
              <a:gdLst/>
              <a:ahLst/>
              <a:cxnLst/>
              <a:rect l="l" t="t" r="r" b="b"/>
              <a:pathLst>
                <a:path w="431315" h="734431" extrusionOk="0">
                  <a:moveTo>
                    <a:pt x="367053" y="734160"/>
                  </a:moveTo>
                  <a:lnTo>
                    <a:pt x="64806" y="734160"/>
                  </a:lnTo>
                  <a:cubicBezTo>
                    <a:pt x="29497" y="734160"/>
                    <a:pt x="815" y="705478"/>
                    <a:pt x="815" y="670169"/>
                  </a:cubicBezTo>
                  <a:lnTo>
                    <a:pt x="815" y="64806"/>
                  </a:lnTo>
                  <a:cubicBezTo>
                    <a:pt x="815" y="29497"/>
                    <a:pt x="29497" y="815"/>
                    <a:pt x="64806" y="815"/>
                  </a:cubicBezTo>
                  <a:lnTo>
                    <a:pt x="367053" y="815"/>
                  </a:lnTo>
                  <a:cubicBezTo>
                    <a:pt x="402362" y="815"/>
                    <a:pt x="431044" y="29497"/>
                    <a:pt x="431044" y="64806"/>
                  </a:cubicBezTo>
                  <a:lnTo>
                    <a:pt x="431044" y="670169"/>
                  </a:lnTo>
                  <a:cubicBezTo>
                    <a:pt x="431044" y="705478"/>
                    <a:pt x="402362" y="734160"/>
                    <a:pt x="367053" y="734160"/>
                  </a:cubicBezTo>
                  <a:close/>
                  <a:moveTo>
                    <a:pt x="64806" y="27976"/>
                  </a:moveTo>
                  <a:cubicBezTo>
                    <a:pt x="44490" y="27976"/>
                    <a:pt x="27976" y="44490"/>
                    <a:pt x="27976" y="64806"/>
                  </a:cubicBezTo>
                  <a:lnTo>
                    <a:pt x="27976" y="670169"/>
                  </a:lnTo>
                  <a:cubicBezTo>
                    <a:pt x="27976" y="690485"/>
                    <a:pt x="44490" y="706999"/>
                    <a:pt x="64806" y="706999"/>
                  </a:cubicBezTo>
                  <a:lnTo>
                    <a:pt x="367053" y="706999"/>
                  </a:lnTo>
                  <a:cubicBezTo>
                    <a:pt x="387369" y="706999"/>
                    <a:pt x="403883" y="690485"/>
                    <a:pt x="403883" y="670169"/>
                  </a:cubicBezTo>
                  <a:lnTo>
                    <a:pt x="403883" y="64806"/>
                  </a:lnTo>
                  <a:cubicBezTo>
                    <a:pt x="403883" y="44490"/>
                    <a:pt x="387369" y="27976"/>
                    <a:pt x="367053" y="27976"/>
                  </a:cubicBezTo>
                  <a:lnTo>
                    <a:pt x="64806" y="27976"/>
                  </a:ln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61" name="Google Shape;2661;p188"/>
            <p:cNvSpPr/>
            <p:nvPr/>
          </p:nvSpPr>
          <p:spPr>
            <a:xfrm>
              <a:off x="5269493" y="864424"/>
              <a:ext cx="431316" cy="28247"/>
            </a:xfrm>
            <a:custGeom>
              <a:avLst/>
              <a:gdLst/>
              <a:ahLst/>
              <a:cxnLst/>
              <a:rect l="l" t="t" r="r" b="b"/>
              <a:pathLst>
                <a:path w="431315" h="28247" extrusionOk="0">
                  <a:moveTo>
                    <a:pt x="417464" y="27976"/>
                  </a:moveTo>
                  <a:lnTo>
                    <a:pt x="14395" y="27976"/>
                  </a:lnTo>
                  <a:cubicBezTo>
                    <a:pt x="6899" y="27976"/>
                    <a:pt x="815" y="21892"/>
                    <a:pt x="815" y="14395"/>
                  </a:cubicBezTo>
                  <a:cubicBezTo>
                    <a:pt x="815" y="6899"/>
                    <a:pt x="6899" y="815"/>
                    <a:pt x="14395" y="815"/>
                  </a:cubicBezTo>
                  <a:lnTo>
                    <a:pt x="417464" y="815"/>
                  </a:lnTo>
                  <a:cubicBezTo>
                    <a:pt x="424960" y="815"/>
                    <a:pt x="431044" y="6899"/>
                    <a:pt x="431044" y="14395"/>
                  </a:cubicBezTo>
                  <a:cubicBezTo>
                    <a:pt x="431044" y="21892"/>
                    <a:pt x="424960" y="27976"/>
                    <a:pt x="41746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62" name="Google Shape;2662;p188"/>
            <p:cNvSpPr/>
            <p:nvPr/>
          </p:nvSpPr>
          <p:spPr>
            <a:xfrm>
              <a:off x="5269493" y="385305"/>
              <a:ext cx="431316" cy="28247"/>
            </a:xfrm>
            <a:custGeom>
              <a:avLst/>
              <a:gdLst/>
              <a:ahLst/>
              <a:cxnLst/>
              <a:rect l="l" t="t" r="r" b="b"/>
              <a:pathLst>
                <a:path w="431315" h="28247" extrusionOk="0">
                  <a:moveTo>
                    <a:pt x="417464" y="27976"/>
                  </a:moveTo>
                  <a:lnTo>
                    <a:pt x="14395" y="27976"/>
                  </a:lnTo>
                  <a:cubicBezTo>
                    <a:pt x="6899" y="27976"/>
                    <a:pt x="815" y="21892"/>
                    <a:pt x="815" y="14395"/>
                  </a:cubicBezTo>
                  <a:cubicBezTo>
                    <a:pt x="815" y="6899"/>
                    <a:pt x="6899" y="815"/>
                    <a:pt x="14395" y="815"/>
                  </a:cubicBezTo>
                  <a:lnTo>
                    <a:pt x="417464" y="815"/>
                  </a:lnTo>
                  <a:cubicBezTo>
                    <a:pt x="424960" y="815"/>
                    <a:pt x="431044" y="6899"/>
                    <a:pt x="431044" y="14395"/>
                  </a:cubicBezTo>
                  <a:cubicBezTo>
                    <a:pt x="431044" y="21892"/>
                    <a:pt x="424960" y="27976"/>
                    <a:pt x="41746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63" name="Google Shape;2663;p188"/>
            <p:cNvSpPr/>
            <p:nvPr/>
          </p:nvSpPr>
          <p:spPr>
            <a:xfrm>
              <a:off x="5416162" y="329897"/>
              <a:ext cx="139064" cy="28247"/>
            </a:xfrm>
            <a:custGeom>
              <a:avLst/>
              <a:gdLst/>
              <a:ahLst/>
              <a:cxnLst/>
              <a:rect l="l" t="t" r="r" b="b"/>
              <a:pathLst>
                <a:path w="139063" h="28247" extrusionOk="0">
                  <a:moveTo>
                    <a:pt x="125212" y="27976"/>
                  </a:moveTo>
                  <a:lnTo>
                    <a:pt x="14395" y="27976"/>
                  </a:lnTo>
                  <a:cubicBezTo>
                    <a:pt x="6899" y="27976"/>
                    <a:pt x="815" y="21892"/>
                    <a:pt x="815" y="14395"/>
                  </a:cubicBezTo>
                  <a:cubicBezTo>
                    <a:pt x="815" y="6899"/>
                    <a:pt x="6899" y="815"/>
                    <a:pt x="14395" y="815"/>
                  </a:cubicBezTo>
                  <a:lnTo>
                    <a:pt x="125212" y="815"/>
                  </a:lnTo>
                  <a:cubicBezTo>
                    <a:pt x="132708" y="815"/>
                    <a:pt x="138792" y="6899"/>
                    <a:pt x="138792" y="14395"/>
                  </a:cubicBezTo>
                  <a:cubicBezTo>
                    <a:pt x="138792" y="21892"/>
                    <a:pt x="132708" y="27976"/>
                    <a:pt x="125212"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64" name="Google Shape;2664;p188"/>
            <p:cNvSpPr/>
            <p:nvPr/>
          </p:nvSpPr>
          <p:spPr>
            <a:xfrm>
              <a:off x="5447669" y="924178"/>
              <a:ext cx="74964" cy="28247"/>
            </a:xfrm>
            <a:custGeom>
              <a:avLst/>
              <a:gdLst/>
              <a:ahLst/>
              <a:cxnLst/>
              <a:rect l="l" t="t" r="r" b="b"/>
              <a:pathLst>
                <a:path w="74964" h="28247" extrusionOk="0">
                  <a:moveTo>
                    <a:pt x="61112" y="27976"/>
                  </a:moveTo>
                  <a:lnTo>
                    <a:pt x="14395" y="27976"/>
                  </a:lnTo>
                  <a:cubicBezTo>
                    <a:pt x="6899" y="27976"/>
                    <a:pt x="815" y="21892"/>
                    <a:pt x="815" y="14395"/>
                  </a:cubicBezTo>
                  <a:cubicBezTo>
                    <a:pt x="815" y="6899"/>
                    <a:pt x="6899" y="815"/>
                    <a:pt x="14395" y="815"/>
                  </a:cubicBezTo>
                  <a:lnTo>
                    <a:pt x="61112" y="815"/>
                  </a:lnTo>
                  <a:cubicBezTo>
                    <a:pt x="68608" y="815"/>
                    <a:pt x="74693" y="6899"/>
                    <a:pt x="74693" y="14395"/>
                  </a:cubicBezTo>
                  <a:cubicBezTo>
                    <a:pt x="74693" y="21892"/>
                    <a:pt x="68608" y="27976"/>
                    <a:pt x="61112"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65" name="Google Shape;2665;p188"/>
            <p:cNvSpPr/>
            <p:nvPr/>
          </p:nvSpPr>
          <p:spPr>
            <a:xfrm>
              <a:off x="5354235" y="507203"/>
              <a:ext cx="115162" cy="115162"/>
            </a:xfrm>
            <a:custGeom>
              <a:avLst/>
              <a:gdLst/>
              <a:ahLst/>
              <a:cxnLst/>
              <a:rect l="l" t="t" r="r" b="b"/>
              <a:pathLst>
                <a:path w="115162" h="115162" extrusionOk="0">
                  <a:moveTo>
                    <a:pt x="101310" y="114891"/>
                  </a:moveTo>
                  <a:lnTo>
                    <a:pt x="14395" y="114891"/>
                  </a:lnTo>
                  <a:cubicBezTo>
                    <a:pt x="6899" y="114891"/>
                    <a:pt x="815" y="108807"/>
                    <a:pt x="815" y="101310"/>
                  </a:cubicBezTo>
                  <a:lnTo>
                    <a:pt x="815" y="14395"/>
                  </a:lnTo>
                  <a:cubicBezTo>
                    <a:pt x="815" y="6899"/>
                    <a:pt x="6899" y="815"/>
                    <a:pt x="14395" y="815"/>
                  </a:cubicBezTo>
                  <a:lnTo>
                    <a:pt x="101310" y="815"/>
                  </a:lnTo>
                  <a:cubicBezTo>
                    <a:pt x="108807" y="815"/>
                    <a:pt x="114891" y="6899"/>
                    <a:pt x="114891" y="14395"/>
                  </a:cubicBezTo>
                  <a:lnTo>
                    <a:pt x="114891" y="101310"/>
                  </a:lnTo>
                  <a:cubicBezTo>
                    <a:pt x="114891" y="108807"/>
                    <a:pt x="108807" y="114891"/>
                    <a:pt x="101310" y="114891"/>
                  </a:cubicBezTo>
                  <a:close/>
                  <a:moveTo>
                    <a:pt x="27976" y="87730"/>
                  </a:moveTo>
                  <a:lnTo>
                    <a:pt x="87730" y="87730"/>
                  </a:lnTo>
                  <a:lnTo>
                    <a:pt x="87730" y="27976"/>
                  </a:lnTo>
                  <a:lnTo>
                    <a:pt x="27976" y="27976"/>
                  </a:lnTo>
                  <a:lnTo>
                    <a:pt x="27976" y="87730"/>
                  </a:ln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66" name="Google Shape;2666;p188"/>
            <p:cNvSpPr/>
            <p:nvPr/>
          </p:nvSpPr>
          <p:spPr>
            <a:xfrm>
              <a:off x="5500904" y="507203"/>
              <a:ext cx="115162" cy="115162"/>
            </a:xfrm>
            <a:custGeom>
              <a:avLst/>
              <a:gdLst/>
              <a:ahLst/>
              <a:cxnLst/>
              <a:rect l="l" t="t" r="r" b="b"/>
              <a:pathLst>
                <a:path w="115162" h="115162" extrusionOk="0">
                  <a:moveTo>
                    <a:pt x="101310" y="114891"/>
                  </a:moveTo>
                  <a:lnTo>
                    <a:pt x="14395" y="114891"/>
                  </a:lnTo>
                  <a:cubicBezTo>
                    <a:pt x="6899" y="114891"/>
                    <a:pt x="815" y="108807"/>
                    <a:pt x="815" y="101310"/>
                  </a:cubicBezTo>
                  <a:lnTo>
                    <a:pt x="815" y="14395"/>
                  </a:lnTo>
                  <a:cubicBezTo>
                    <a:pt x="815" y="6899"/>
                    <a:pt x="6899" y="815"/>
                    <a:pt x="14395" y="815"/>
                  </a:cubicBezTo>
                  <a:lnTo>
                    <a:pt x="101310" y="815"/>
                  </a:lnTo>
                  <a:cubicBezTo>
                    <a:pt x="108807" y="815"/>
                    <a:pt x="114891" y="6899"/>
                    <a:pt x="114891" y="14395"/>
                  </a:cubicBezTo>
                  <a:lnTo>
                    <a:pt x="114891" y="101310"/>
                  </a:lnTo>
                  <a:cubicBezTo>
                    <a:pt x="114891" y="108807"/>
                    <a:pt x="108807" y="114891"/>
                    <a:pt x="101310" y="114891"/>
                  </a:cubicBezTo>
                  <a:close/>
                  <a:moveTo>
                    <a:pt x="27976" y="87730"/>
                  </a:moveTo>
                  <a:lnTo>
                    <a:pt x="87730" y="87730"/>
                  </a:lnTo>
                  <a:lnTo>
                    <a:pt x="87730" y="27976"/>
                  </a:lnTo>
                  <a:lnTo>
                    <a:pt x="27976" y="27976"/>
                  </a:lnTo>
                  <a:lnTo>
                    <a:pt x="27976" y="87730"/>
                  </a:ln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67" name="Google Shape;2667;p188"/>
            <p:cNvSpPr/>
            <p:nvPr/>
          </p:nvSpPr>
          <p:spPr>
            <a:xfrm>
              <a:off x="5354235" y="651917"/>
              <a:ext cx="115162" cy="115162"/>
            </a:xfrm>
            <a:custGeom>
              <a:avLst/>
              <a:gdLst/>
              <a:ahLst/>
              <a:cxnLst/>
              <a:rect l="l" t="t" r="r" b="b"/>
              <a:pathLst>
                <a:path w="115162" h="115162" extrusionOk="0">
                  <a:moveTo>
                    <a:pt x="101310" y="114891"/>
                  </a:moveTo>
                  <a:lnTo>
                    <a:pt x="14395" y="114891"/>
                  </a:lnTo>
                  <a:cubicBezTo>
                    <a:pt x="6899" y="114891"/>
                    <a:pt x="815" y="108807"/>
                    <a:pt x="815" y="101310"/>
                  </a:cubicBezTo>
                  <a:lnTo>
                    <a:pt x="815" y="14395"/>
                  </a:lnTo>
                  <a:cubicBezTo>
                    <a:pt x="815" y="6899"/>
                    <a:pt x="6899" y="815"/>
                    <a:pt x="14395" y="815"/>
                  </a:cubicBezTo>
                  <a:lnTo>
                    <a:pt x="101310" y="815"/>
                  </a:lnTo>
                  <a:cubicBezTo>
                    <a:pt x="108807" y="815"/>
                    <a:pt x="114891" y="6899"/>
                    <a:pt x="114891" y="14395"/>
                  </a:cubicBezTo>
                  <a:lnTo>
                    <a:pt x="114891" y="101310"/>
                  </a:lnTo>
                  <a:cubicBezTo>
                    <a:pt x="114891" y="108807"/>
                    <a:pt x="108807" y="114891"/>
                    <a:pt x="101310" y="114891"/>
                  </a:cubicBezTo>
                  <a:close/>
                  <a:moveTo>
                    <a:pt x="27976" y="87730"/>
                  </a:moveTo>
                  <a:lnTo>
                    <a:pt x="87730" y="87730"/>
                  </a:lnTo>
                  <a:lnTo>
                    <a:pt x="87730" y="27976"/>
                  </a:lnTo>
                  <a:lnTo>
                    <a:pt x="27976" y="27976"/>
                  </a:lnTo>
                  <a:lnTo>
                    <a:pt x="27976" y="87730"/>
                  </a:ln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68" name="Google Shape;2668;p188"/>
            <p:cNvSpPr/>
            <p:nvPr/>
          </p:nvSpPr>
          <p:spPr>
            <a:xfrm>
              <a:off x="5500904" y="651917"/>
              <a:ext cx="115162" cy="115162"/>
            </a:xfrm>
            <a:custGeom>
              <a:avLst/>
              <a:gdLst/>
              <a:ahLst/>
              <a:cxnLst/>
              <a:rect l="l" t="t" r="r" b="b"/>
              <a:pathLst>
                <a:path w="115162" h="115162" extrusionOk="0">
                  <a:moveTo>
                    <a:pt x="101310" y="114891"/>
                  </a:moveTo>
                  <a:lnTo>
                    <a:pt x="14395" y="114891"/>
                  </a:lnTo>
                  <a:cubicBezTo>
                    <a:pt x="6899" y="114891"/>
                    <a:pt x="815" y="108807"/>
                    <a:pt x="815" y="101310"/>
                  </a:cubicBezTo>
                  <a:lnTo>
                    <a:pt x="815" y="14395"/>
                  </a:lnTo>
                  <a:cubicBezTo>
                    <a:pt x="815" y="6899"/>
                    <a:pt x="6899" y="815"/>
                    <a:pt x="14395" y="815"/>
                  </a:cubicBezTo>
                  <a:lnTo>
                    <a:pt x="101310" y="815"/>
                  </a:lnTo>
                  <a:cubicBezTo>
                    <a:pt x="108807" y="815"/>
                    <a:pt x="114891" y="6899"/>
                    <a:pt x="114891" y="14395"/>
                  </a:cubicBezTo>
                  <a:lnTo>
                    <a:pt x="114891" y="101310"/>
                  </a:lnTo>
                  <a:cubicBezTo>
                    <a:pt x="114891" y="108807"/>
                    <a:pt x="108807" y="114891"/>
                    <a:pt x="101310" y="114891"/>
                  </a:cubicBezTo>
                  <a:close/>
                  <a:moveTo>
                    <a:pt x="27976" y="87730"/>
                  </a:moveTo>
                  <a:lnTo>
                    <a:pt x="87730" y="87730"/>
                  </a:lnTo>
                  <a:lnTo>
                    <a:pt x="87730" y="27976"/>
                  </a:lnTo>
                  <a:lnTo>
                    <a:pt x="27976" y="27976"/>
                  </a:lnTo>
                  <a:lnTo>
                    <a:pt x="27976" y="87730"/>
                  </a:ln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grpSp>
      <p:grpSp>
        <p:nvGrpSpPr>
          <p:cNvPr id="2669" name="Google Shape;2669;p188"/>
          <p:cNvGrpSpPr/>
          <p:nvPr/>
        </p:nvGrpSpPr>
        <p:grpSpPr>
          <a:xfrm>
            <a:off x="1314056" y="1462616"/>
            <a:ext cx="340309" cy="406245"/>
            <a:chOff x="7666608" y="2776554"/>
            <a:chExt cx="521490" cy="622529"/>
          </a:xfrm>
        </p:grpSpPr>
        <p:sp>
          <p:nvSpPr>
            <p:cNvPr id="2670" name="Google Shape;2670;p188"/>
            <p:cNvSpPr/>
            <p:nvPr/>
          </p:nvSpPr>
          <p:spPr>
            <a:xfrm>
              <a:off x="7881506" y="3200264"/>
              <a:ext cx="206423" cy="28247"/>
            </a:xfrm>
            <a:custGeom>
              <a:avLst/>
              <a:gdLst/>
              <a:ahLst/>
              <a:cxnLst/>
              <a:rect l="l" t="t" r="r" b="b"/>
              <a:pathLst>
                <a:path w="206423" h="28247" extrusionOk="0">
                  <a:moveTo>
                    <a:pt x="192028" y="27976"/>
                  </a:moveTo>
                  <a:lnTo>
                    <a:pt x="14395" y="27976"/>
                  </a:lnTo>
                  <a:cubicBezTo>
                    <a:pt x="6898" y="27976"/>
                    <a:pt x="815" y="21892"/>
                    <a:pt x="815" y="14395"/>
                  </a:cubicBezTo>
                  <a:cubicBezTo>
                    <a:pt x="815" y="6899"/>
                    <a:pt x="6898" y="815"/>
                    <a:pt x="14395" y="815"/>
                  </a:cubicBezTo>
                  <a:lnTo>
                    <a:pt x="192028" y="815"/>
                  </a:lnTo>
                  <a:cubicBezTo>
                    <a:pt x="199524" y="815"/>
                    <a:pt x="205608" y="6899"/>
                    <a:pt x="205608" y="14395"/>
                  </a:cubicBezTo>
                  <a:cubicBezTo>
                    <a:pt x="205608" y="21892"/>
                    <a:pt x="199524" y="27976"/>
                    <a:pt x="192028"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71" name="Google Shape;2671;p188"/>
            <p:cNvSpPr/>
            <p:nvPr/>
          </p:nvSpPr>
          <p:spPr>
            <a:xfrm>
              <a:off x="7767538" y="3174081"/>
              <a:ext cx="80396" cy="80396"/>
            </a:xfrm>
            <a:custGeom>
              <a:avLst/>
              <a:gdLst/>
              <a:ahLst/>
              <a:cxnLst/>
              <a:rect l="l" t="t" r="r" b="b"/>
              <a:pathLst>
                <a:path w="80396" h="80396" extrusionOk="0">
                  <a:moveTo>
                    <a:pt x="40579" y="80342"/>
                  </a:moveTo>
                  <a:cubicBezTo>
                    <a:pt x="18633" y="80342"/>
                    <a:pt x="815" y="62525"/>
                    <a:pt x="815" y="40578"/>
                  </a:cubicBezTo>
                  <a:cubicBezTo>
                    <a:pt x="815" y="18632"/>
                    <a:pt x="18633" y="815"/>
                    <a:pt x="40579" y="815"/>
                  </a:cubicBezTo>
                  <a:cubicBezTo>
                    <a:pt x="62525" y="815"/>
                    <a:pt x="80342" y="18632"/>
                    <a:pt x="80342" y="40578"/>
                  </a:cubicBezTo>
                  <a:cubicBezTo>
                    <a:pt x="80342" y="62525"/>
                    <a:pt x="62525" y="80342"/>
                    <a:pt x="40579" y="80342"/>
                  </a:cubicBezTo>
                  <a:close/>
                  <a:moveTo>
                    <a:pt x="40579" y="27976"/>
                  </a:moveTo>
                  <a:cubicBezTo>
                    <a:pt x="33625" y="27976"/>
                    <a:pt x="27976" y="33625"/>
                    <a:pt x="27976" y="40578"/>
                  </a:cubicBezTo>
                  <a:cubicBezTo>
                    <a:pt x="27976" y="47532"/>
                    <a:pt x="33625" y="53181"/>
                    <a:pt x="40579" y="53181"/>
                  </a:cubicBezTo>
                  <a:cubicBezTo>
                    <a:pt x="47532" y="53181"/>
                    <a:pt x="53181" y="47532"/>
                    <a:pt x="53181" y="40578"/>
                  </a:cubicBezTo>
                  <a:cubicBezTo>
                    <a:pt x="53181" y="33625"/>
                    <a:pt x="47532" y="27976"/>
                    <a:pt x="40579"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72" name="Google Shape;2672;p188"/>
            <p:cNvSpPr/>
            <p:nvPr/>
          </p:nvSpPr>
          <p:spPr>
            <a:xfrm>
              <a:off x="7881506" y="2947233"/>
              <a:ext cx="206423" cy="28247"/>
            </a:xfrm>
            <a:custGeom>
              <a:avLst/>
              <a:gdLst/>
              <a:ahLst/>
              <a:cxnLst/>
              <a:rect l="l" t="t" r="r" b="b"/>
              <a:pathLst>
                <a:path w="206423" h="28247" extrusionOk="0">
                  <a:moveTo>
                    <a:pt x="192028" y="27976"/>
                  </a:moveTo>
                  <a:lnTo>
                    <a:pt x="14395" y="27976"/>
                  </a:lnTo>
                  <a:cubicBezTo>
                    <a:pt x="6898" y="27976"/>
                    <a:pt x="815" y="21892"/>
                    <a:pt x="815" y="14395"/>
                  </a:cubicBezTo>
                  <a:cubicBezTo>
                    <a:pt x="815" y="6899"/>
                    <a:pt x="6898" y="815"/>
                    <a:pt x="14395" y="815"/>
                  </a:cubicBezTo>
                  <a:lnTo>
                    <a:pt x="192028" y="815"/>
                  </a:lnTo>
                  <a:cubicBezTo>
                    <a:pt x="199524" y="815"/>
                    <a:pt x="205608" y="6899"/>
                    <a:pt x="205608" y="14395"/>
                  </a:cubicBezTo>
                  <a:cubicBezTo>
                    <a:pt x="205608" y="21892"/>
                    <a:pt x="199524" y="27976"/>
                    <a:pt x="192028"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73" name="Google Shape;2673;p188"/>
            <p:cNvSpPr/>
            <p:nvPr/>
          </p:nvSpPr>
          <p:spPr>
            <a:xfrm>
              <a:off x="7767538" y="2920941"/>
              <a:ext cx="80396" cy="80396"/>
            </a:xfrm>
            <a:custGeom>
              <a:avLst/>
              <a:gdLst/>
              <a:ahLst/>
              <a:cxnLst/>
              <a:rect l="l" t="t" r="r" b="b"/>
              <a:pathLst>
                <a:path w="80396" h="80396" extrusionOk="0">
                  <a:moveTo>
                    <a:pt x="40579" y="80342"/>
                  </a:moveTo>
                  <a:cubicBezTo>
                    <a:pt x="18633" y="80342"/>
                    <a:pt x="815" y="62525"/>
                    <a:pt x="815" y="40578"/>
                  </a:cubicBezTo>
                  <a:cubicBezTo>
                    <a:pt x="815" y="18632"/>
                    <a:pt x="18633" y="815"/>
                    <a:pt x="40579" y="815"/>
                  </a:cubicBezTo>
                  <a:cubicBezTo>
                    <a:pt x="62525" y="815"/>
                    <a:pt x="80342" y="18632"/>
                    <a:pt x="80342" y="40578"/>
                  </a:cubicBezTo>
                  <a:cubicBezTo>
                    <a:pt x="80342" y="62525"/>
                    <a:pt x="62525" y="80342"/>
                    <a:pt x="40579" y="80342"/>
                  </a:cubicBezTo>
                  <a:close/>
                  <a:moveTo>
                    <a:pt x="40579" y="28084"/>
                  </a:moveTo>
                  <a:cubicBezTo>
                    <a:pt x="33625" y="28084"/>
                    <a:pt x="27976" y="33734"/>
                    <a:pt x="27976" y="40687"/>
                  </a:cubicBezTo>
                  <a:cubicBezTo>
                    <a:pt x="27976" y="47640"/>
                    <a:pt x="33625" y="53290"/>
                    <a:pt x="40579" y="53290"/>
                  </a:cubicBezTo>
                  <a:cubicBezTo>
                    <a:pt x="47532" y="53290"/>
                    <a:pt x="53181" y="47640"/>
                    <a:pt x="53181" y="40687"/>
                  </a:cubicBezTo>
                  <a:cubicBezTo>
                    <a:pt x="53181" y="33734"/>
                    <a:pt x="47532" y="28084"/>
                    <a:pt x="40579" y="28084"/>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74" name="Google Shape;2674;p188"/>
            <p:cNvSpPr/>
            <p:nvPr/>
          </p:nvSpPr>
          <p:spPr>
            <a:xfrm>
              <a:off x="7881506" y="3073694"/>
              <a:ext cx="206423" cy="28247"/>
            </a:xfrm>
            <a:custGeom>
              <a:avLst/>
              <a:gdLst/>
              <a:ahLst/>
              <a:cxnLst/>
              <a:rect l="l" t="t" r="r" b="b"/>
              <a:pathLst>
                <a:path w="206423" h="28247" extrusionOk="0">
                  <a:moveTo>
                    <a:pt x="192028" y="27976"/>
                  </a:moveTo>
                  <a:lnTo>
                    <a:pt x="14395" y="27976"/>
                  </a:lnTo>
                  <a:cubicBezTo>
                    <a:pt x="6898" y="27976"/>
                    <a:pt x="815" y="21892"/>
                    <a:pt x="815" y="14395"/>
                  </a:cubicBezTo>
                  <a:cubicBezTo>
                    <a:pt x="815" y="6899"/>
                    <a:pt x="6898" y="815"/>
                    <a:pt x="14395" y="815"/>
                  </a:cubicBezTo>
                  <a:lnTo>
                    <a:pt x="192028" y="815"/>
                  </a:lnTo>
                  <a:cubicBezTo>
                    <a:pt x="199524" y="815"/>
                    <a:pt x="205608" y="6899"/>
                    <a:pt x="205608" y="14395"/>
                  </a:cubicBezTo>
                  <a:cubicBezTo>
                    <a:pt x="205608" y="21892"/>
                    <a:pt x="199524" y="27976"/>
                    <a:pt x="192028"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75" name="Google Shape;2675;p188"/>
            <p:cNvSpPr/>
            <p:nvPr/>
          </p:nvSpPr>
          <p:spPr>
            <a:xfrm>
              <a:off x="7881506" y="3073694"/>
              <a:ext cx="206423" cy="28247"/>
            </a:xfrm>
            <a:custGeom>
              <a:avLst/>
              <a:gdLst/>
              <a:ahLst/>
              <a:cxnLst/>
              <a:rect l="l" t="t" r="r" b="b"/>
              <a:pathLst>
                <a:path w="206423" h="28247" extrusionOk="0">
                  <a:moveTo>
                    <a:pt x="192028" y="27976"/>
                  </a:moveTo>
                  <a:lnTo>
                    <a:pt x="14395" y="27976"/>
                  </a:lnTo>
                  <a:cubicBezTo>
                    <a:pt x="6898" y="27976"/>
                    <a:pt x="815" y="21892"/>
                    <a:pt x="815" y="14395"/>
                  </a:cubicBezTo>
                  <a:cubicBezTo>
                    <a:pt x="815" y="6899"/>
                    <a:pt x="6898" y="815"/>
                    <a:pt x="14395" y="815"/>
                  </a:cubicBezTo>
                  <a:lnTo>
                    <a:pt x="192028" y="815"/>
                  </a:lnTo>
                  <a:cubicBezTo>
                    <a:pt x="199524" y="815"/>
                    <a:pt x="205608" y="6899"/>
                    <a:pt x="205608" y="14395"/>
                  </a:cubicBezTo>
                  <a:cubicBezTo>
                    <a:pt x="205608" y="21892"/>
                    <a:pt x="199524" y="27976"/>
                    <a:pt x="192028"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76" name="Google Shape;2676;p188"/>
            <p:cNvSpPr/>
            <p:nvPr/>
          </p:nvSpPr>
          <p:spPr>
            <a:xfrm>
              <a:off x="7767538" y="3047511"/>
              <a:ext cx="80396" cy="80396"/>
            </a:xfrm>
            <a:custGeom>
              <a:avLst/>
              <a:gdLst/>
              <a:ahLst/>
              <a:cxnLst/>
              <a:rect l="l" t="t" r="r" b="b"/>
              <a:pathLst>
                <a:path w="80396" h="80396" extrusionOk="0">
                  <a:moveTo>
                    <a:pt x="40579" y="80342"/>
                  </a:moveTo>
                  <a:cubicBezTo>
                    <a:pt x="18633" y="80342"/>
                    <a:pt x="815" y="62525"/>
                    <a:pt x="815" y="40578"/>
                  </a:cubicBezTo>
                  <a:cubicBezTo>
                    <a:pt x="815" y="18632"/>
                    <a:pt x="18633" y="815"/>
                    <a:pt x="40579" y="815"/>
                  </a:cubicBezTo>
                  <a:cubicBezTo>
                    <a:pt x="62525" y="815"/>
                    <a:pt x="80342" y="18632"/>
                    <a:pt x="80342" y="40578"/>
                  </a:cubicBezTo>
                  <a:cubicBezTo>
                    <a:pt x="80342" y="62525"/>
                    <a:pt x="62525" y="80342"/>
                    <a:pt x="40579" y="80342"/>
                  </a:cubicBezTo>
                  <a:close/>
                  <a:moveTo>
                    <a:pt x="40579" y="27976"/>
                  </a:moveTo>
                  <a:cubicBezTo>
                    <a:pt x="33625" y="27976"/>
                    <a:pt x="27976" y="33625"/>
                    <a:pt x="27976" y="40578"/>
                  </a:cubicBezTo>
                  <a:cubicBezTo>
                    <a:pt x="27976" y="47532"/>
                    <a:pt x="33625" y="53181"/>
                    <a:pt x="40579" y="53181"/>
                  </a:cubicBezTo>
                  <a:cubicBezTo>
                    <a:pt x="47532" y="53181"/>
                    <a:pt x="53181" y="47532"/>
                    <a:pt x="53181" y="40578"/>
                  </a:cubicBezTo>
                  <a:cubicBezTo>
                    <a:pt x="53181" y="33625"/>
                    <a:pt x="47532" y="27976"/>
                    <a:pt x="40579"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77" name="Google Shape;2677;p188"/>
            <p:cNvSpPr/>
            <p:nvPr/>
          </p:nvSpPr>
          <p:spPr>
            <a:xfrm>
              <a:off x="7666608" y="2776554"/>
              <a:ext cx="521490" cy="622529"/>
            </a:xfrm>
            <a:custGeom>
              <a:avLst/>
              <a:gdLst/>
              <a:ahLst/>
              <a:cxnLst/>
              <a:rect l="l" t="t" r="r" b="b"/>
              <a:pathLst>
                <a:path w="521489" h="622528" extrusionOk="0">
                  <a:moveTo>
                    <a:pt x="483627" y="622366"/>
                  </a:moveTo>
                  <a:lnTo>
                    <a:pt x="38731" y="622366"/>
                  </a:lnTo>
                  <a:cubicBezTo>
                    <a:pt x="17438" y="622366"/>
                    <a:pt x="815" y="606504"/>
                    <a:pt x="815" y="586405"/>
                  </a:cubicBezTo>
                  <a:lnTo>
                    <a:pt x="815" y="36776"/>
                  </a:lnTo>
                  <a:cubicBezTo>
                    <a:pt x="815" y="17546"/>
                    <a:pt x="18524" y="815"/>
                    <a:pt x="38731" y="815"/>
                  </a:cubicBezTo>
                  <a:lnTo>
                    <a:pt x="188334" y="815"/>
                  </a:lnTo>
                  <a:cubicBezTo>
                    <a:pt x="188443" y="815"/>
                    <a:pt x="188443" y="815"/>
                    <a:pt x="188552" y="815"/>
                  </a:cubicBezTo>
                  <a:lnTo>
                    <a:pt x="334242" y="2662"/>
                  </a:lnTo>
                  <a:lnTo>
                    <a:pt x="483736" y="2662"/>
                  </a:lnTo>
                  <a:cubicBezTo>
                    <a:pt x="505031" y="2662"/>
                    <a:pt x="521653" y="18524"/>
                    <a:pt x="521653" y="38623"/>
                  </a:cubicBezTo>
                  <a:lnTo>
                    <a:pt x="521653" y="586405"/>
                  </a:lnTo>
                  <a:cubicBezTo>
                    <a:pt x="521436" y="605526"/>
                    <a:pt x="503727" y="622366"/>
                    <a:pt x="483627" y="622366"/>
                  </a:cubicBezTo>
                  <a:close/>
                  <a:moveTo>
                    <a:pt x="38623" y="27867"/>
                  </a:moveTo>
                  <a:cubicBezTo>
                    <a:pt x="32756" y="27867"/>
                    <a:pt x="27867" y="33299"/>
                    <a:pt x="27867" y="36667"/>
                  </a:cubicBezTo>
                  <a:lnTo>
                    <a:pt x="27867" y="586296"/>
                  </a:lnTo>
                  <a:cubicBezTo>
                    <a:pt x="27867" y="592054"/>
                    <a:pt x="33408" y="595096"/>
                    <a:pt x="38623" y="595096"/>
                  </a:cubicBezTo>
                  <a:lnTo>
                    <a:pt x="483519" y="595096"/>
                  </a:lnTo>
                  <a:cubicBezTo>
                    <a:pt x="489386" y="595096"/>
                    <a:pt x="494275" y="589664"/>
                    <a:pt x="494275" y="586296"/>
                  </a:cubicBezTo>
                  <a:lnTo>
                    <a:pt x="494275" y="38514"/>
                  </a:lnTo>
                  <a:cubicBezTo>
                    <a:pt x="494275" y="32756"/>
                    <a:pt x="488734" y="29714"/>
                    <a:pt x="483519" y="29714"/>
                  </a:cubicBezTo>
                  <a:lnTo>
                    <a:pt x="333917" y="29714"/>
                  </a:lnTo>
                  <a:cubicBezTo>
                    <a:pt x="333808" y="29714"/>
                    <a:pt x="333808" y="29714"/>
                    <a:pt x="333699" y="29714"/>
                  </a:cubicBezTo>
                  <a:lnTo>
                    <a:pt x="188008" y="27867"/>
                  </a:lnTo>
                  <a:lnTo>
                    <a:pt x="38623" y="27867"/>
                  </a:ln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grpSp>
      <p:grpSp>
        <p:nvGrpSpPr>
          <p:cNvPr id="2678" name="Google Shape;2678;p188"/>
          <p:cNvGrpSpPr/>
          <p:nvPr/>
        </p:nvGrpSpPr>
        <p:grpSpPr>
          <a:xfrm>
            <a:off x="2805467" y="3970099"/>
            <a:ext cx="371080" cy="386960"/>
            <a:chOff x="8864514" y="4012376"/>
            <a:chExt cx="568642" cy="592977"/>
          </a:xfrm>
        </p:grpSpPr>
        <p:sp>
          <p:nvSpPr>
            <p:cNvPr id="2679" name="Google Shape;2679;p188"/>
            <p:cNvSpPr/>
            <p:nvPr/>
          </p:nvSpPr>
          <p:spPr>
            <a:xfrm>
              <a:off x="9087125" y="4247481"/>
              <a:ext cx="122767" cy="122767"/>
            </a:xfrm>
            <a:custGeom>
              <a:avLst/>
              <a:gdLst/>
              <a:ahLst/>
              <a:cxnLst/>
              <a:rect l="l" t="t" r="r" b="b"/>
              <a:pathLst>
                <a:path w="122767" h="122767" extrusionOk="0">
                  <a:moveTo>
                    <a:pt x="94574" y="122713"/>
                  </a:moveTo>
                  <a:lnTo>
                    <a:pt x="28953" y="122713"/>
                  </a:lnTo>
                  <a:cubicBezTo>
                    <a:pt x="13417" y="122713"/>
                    <a:pt x="815" y="110110"/>
                    <a:pt x="815" y="94574"/>
                  </a:cubicBezTo>
                  <a:lnTo>
                    <a:pt x="815" y="28953"/>
                  </a:lnTo>
                  <a:cubicBezTo>
                    <a:pt x="815" y="13417"/>
                    <a:pt x="13417" y="815"/>
                    <a:pt x="28953" y="815"/>
                  </a:cubicBezTo>
                  <a:lnTo>
                    <a:pt x="94574" y="815"/>
                  </a:lnTo>
                  <a:cubicBezTo>
                    <a:pt x="110110" y="815"/>
                    <a:pt x="122712" y="13417"/>
                    <a:pt x="122712" y="28953"/>
                  </a:cubicBezTo>
                  <a:lnTo>
                    <a:pt x="122712" y="94574"/>
                  </a:lnTo>
                  <a:cubicBezTo>
                    <a:pt x="122712" y="110110"/>
                    <a:pt x="110110" y="122713"/>
                    <a:pt x="94574" y="122713"/>
                  </a:cubicBezTo>
                  <a:close/>
                  <a:moveTo>
                    <a:pt x="28953" y="27976"/>
                  </a:moveTo>
                  <a:cubicBezTo>
                    <a:pt x="28410" y="27976"/>
                    <a:pt x="27976" y="28410"/>
                    <a:pt x="27976" y="28953"/>
                  </a:cubicBezTo>
                  <a:lnTo>
                    <a:pt x="27976" y="94574"/>
                  </a:lnTo>
                  <a:cubicBezTo>
                    <a:pt x="27976" y="95118"/>
                    <a:pt x="28410" y="95552"/>
                    <a:pt x="28953" y="95552"/>
                  </a:cubicBezTo>
                  <a:lnTo>
                    <a:pt x="94574" y="95552"/>
                  </a:lnTo>
                  <a:cubicBezTo>
                    <a:pt x="95117" y="95552"/>
                    <a:pt x="95551" y="95118"/>
                    <a:pt x="95551" y="94574"/>
                  </a:cubicBezTo>
                  <a:lnTo>
                    <a:pt x="95551" y="28953"/>
                  </a:lnTo>
                  <a:cubicBezTo>
                    <a:pt x="95551" y="28410"/>
                    <a:pt x="95117" y="27976"/>
                    <a:pt x="94574" y="27976"/>
                  </a:cubicBezTo>
                  <a:lnTo>
                    <a:pt x="28953" y="27976"/>
                  </a:ln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80" name="Google Shape;2680;p188"/>
            <p:cNvSpPr/>
            <p:nvPr/>
          </p:nvSpPr>
          <p:spPr>
            <a:xfrm>
              <a:off x="8864514" y="4251067"/>
              <a:ext cx="116249" cy="116249"/>
            </a:xfrm>
            <a:custGeom>
              <a:avLst/>
              <a:gdLst/>
              <a:ahLst/>
              <a:cxnLst/>
              <a:rect l="l" t="t" r="r" b="b"/>
              <a:pathLst>
                <a:path w="116248" h="116248" extrusionOk="0">
                  <a:moveTo>
                    <a:pt x="58179" y="115542"/>
                  </a:moveTo>
                  <a:cubicBezTo>
                    <a:pt x="26564" y="115542"/>
                    <a:pt x="815" y="89794"/>
                    <a:pt x="815" y="58179"/>
                  </a:cubicBezTo>
                  <a:cubicBezTo>
                    <a:pt x="815" y="26563"/>
                    <a:pt x="26564" y="815"/>
                    <a:pt x="58179" y="815"/>
                  </a:cubicBezTo>
                  <a:cubicBezTo>
                    <a:pt x="89794" y="815"/>
                    <a:pt x="115542" y="26563"/>
                    <a:pt x="115542" y="58179"/>
                  </a:cubicBezTo>
                  <a:cubicBezTo>
                    <a:pt x="115542" y="89794"/>
                    <a:pt x="89794" y="115542"/>
                    <a:pt x="58179" y="115542"/>
                  </a:cubicBezTo>
                  <a:close/>
                  <a:moveTo>
                    <a:pt x="58179" y="28084"/>
                  </a:moveTo>
                  <a:cubicBezTo>
                    <a:pt x="41556" y="28084"/>
                    <a:pt x="27976" y="41665"/>
                    <a:pt x="27976" y="58287"/>
                  </a:cubicBezTo>
                  <a:cubicBezTo>
                    <a:pt x="27976" y="74910"/>
                    <a:pt x="41556" y="88490"/>
                    <a:pt x="58179" y="88490"/>
                  </a:cubicBezTo>
                  <a:cubicBezTo>
                    <a:pt x="74801" y="88490"/>
                    <a:pt x="88381" y="74910"/>
                    <a:pt x="88381" y="58287"/>
                  </a:cubicBezTo>
                  <a:cubicBezTo>
                    <a:pt x="88381" y="41665"/>
                    <a:pt x="74801" y="28084"/>
                    <a:pt x="58179" y="28084"/>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81" name="Google Shape;2681;p188"/>
            <p:cNvSpPr/>
            <p:nvPr/>
          </p:nvSpPr>
          <p:spPr>
            <a:xfrm>
              <a:off x="9316907" y="4251067"/>
              <a:ext cx="116249" cy="116249"/>
            </a:xfrm>
            <a:custGeom>
              <a:avLst/>
              <a:gdLst/>
              <a:ahLst/>
              <a:cxnLst/>
              <a:rect l="l" t="t" r="r" b="b"/>
              <a:pathLst>
                <a:path w="116248" h="116248" extrusionOk="0">
                  <a:moveTo>
                    <a:pt x="58179" y="115542"/>
                  </a:moveTo>
                  <a:cubicBezTo>
                    <a:pt x="26563" y="115542"/>
                    <a:pt x="815" y="89794"/>
                    <a:pt x="815" y="58179"/>
                  </a:cubicBezTo>
                  <a:cubicBezTo>
                    <a:pt x="815" y="26563"/>
                    <a:pt x="26563" y="815"/>
                    <a:pt x="58179" y="815"/>
                  </a:cubicBezTo>
                  <a:cubicBezTo>
                    <a:pt x="89793" y="815"/>
                    <a:pt x="115542" y="26563"/>
                    <a:pt x="115542" y="58179"/>
                  </a:cubicBezTo>
                  <a:cubicBezTo>
                    <a:pt x="115542" y="89794"/>
                    <a:pt x="89793" y="115542"/>
                    <a:pt x="58179" y="115542"/>
                  </a:cubicBezTo>
                  <a:close/>
                  <a:moveTo>
                    <a:pt x="58179" y="28084"/>
                  </a:moveTo>
                  <a:cubicBezTo>
                    <a:pt x="41556" y="28084"/>
                    <a:pt x="27976" y="41665"/>
                    <a:pt x="27976" y="58287"/>
                  </a:cubicBezTo>
                  <a:cubicBezTo>
                    <a:pt x="27976" y="74910"/>
                    <a:pt x="41556" y="88490"/>
                    <a:pt x="58179" y="88490"/>
                  </a:cubicBezTo>
                  <a:cubicBezTo>
                    <a:pt x="74801" y="88490"/>
                    <a:pt x="88381" y="74910"/>
                    <a:pt x="88381" y="58287"/>
                  </a:cubicBezTo>
                  <a:cubicBezTo>
                    <a:pt x="88381" y="41665"/>
                    <a:pt x="74801" y="28084"/>
                    <a:pt x="58179" y="28084"/>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82" name="Google Shape;2682;p188"/>
            <p:cNvSpPr/>
            <p:nvPr/>
          </p:nvSpPr>
          <p:spPr>
            <a:xfrm>
              <a:off x="9181862" y="4294850"/>
              <a:ext cx="159706" cy="28247"/>
            </a:xfrm>
            <a:custGeom>
              <a:avLst/>
              <a:gdLst/>
              <a:ahLst/>
              <a:cxnLst/>
              <a:rect l="l" t="t" r="r" b="b"/>
              <a:pathLst>
                <a:path w="159706" h="28247" extrusionOk="0">
                  <a:moveTo>
                    <a:pt x="145854" y="27976"/>
                  </a:moveTo>
                  <a:lnTo>
                    <a:pt x="14395" y="27976"/>
                  </a:lnTo>
                  <a:cubicBezTo>
                    <a:pt x="6900" y="27976"/>
                    <a:pt x="815" y="21892"/>
                    <a:pt x="815" y="14395"/>
                  </a:cubicBezTo>
                  <a:cubicBezTo>
                    <a:pt x="815" y="6899"/>
                    <a:pt x="6900" y="815"/>
                    <a:pt x="14395" y="815"/>
                  </a:cubicBezTo>
                  <a:lnTo>
                    <a:pt x="145854" y="815"/>
                  </a:lnTo>
                  <a:cubicBezTo>
                    <a:pt x="153351" y="815"/>
                    <a:pt x="159435" y="6899"/>
                    <a:pt x="159435" y="14395"/>
                  </a:cubicBezTo>
                  <a:cubicBezTo>
                    <a:pt x="159435" y="21892"/>
                    <a:pt x="153351" y="27976"/>
                    <a:pt x="14585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83" name="Google Shape;2683;p188"/>
            <p:cNvSpPr/>
            <p:nvPr/>
          </p:nvSpPr>
          <p:spPr>
            <a:xfrm>
              <a:off x="8955666" y="4294850"/>
              <a:ext cx="159706" cy="28247"/>
            </a:xfrm>
            <a:custGeom>
              <a:avLst/>
              <a:gdLst/>
              <a:ahLst/>
              <a:cxnLst/>
              <a:rect l="l" t="t" r="r" b="b"/>
              <a:pathLst>
                <a:path w="159706" h="28247" extrusionOk="0">
                  <a:moveTo>
                    <a:pt x="145854" y="27976"/>
                  </a:moveTo>
                  <a:lnTo>
                    <a:pt x="14395" y="27976"/>
                  </a:lnTo>
                  <a:cubicBezTo>
                    <a:pt x="6898" y="27976"/>
                    <a:pt x="815" y="21892"/>
                    <a:pt x="815" y="14395"/>
                  </a:cubicBezTo>
                  <a:cubicBezTo>
                    <a:pt x="815" y="6899"/>
                    <a:pt x="6898" y="815"/>
                    <a:pt x="14395" y="815"/>
                  </a:cubicBezTo>
                  <a:lnTo>
                    <a:pt x="145854" y="815"/>
                  </a:lnTo>
                  <a:cubicBezTo>
                    <a:pt x="153350" y="815"/>
                    <a:pt x="159435" y="6899"/>
                    <a:pt x="159435" y="14395"/>
                  </a:cubicBezTo>
                  <a:cubicBezTo>
                    <a:pt x="159435" y="21892"/>
                    <a:pt x="153350" y="27976"/>
                    <a:pt x="14585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84" name="Google Shape;2684;p188"/>
            <p:cNvSpPr/>
            <p:nvPr/>
          </p:nvSpPr>
          <p:spPr>
            <a:xfrm>
              <a:off x="9270733" y="4012376"/>
              <a:ext cx="122767" cy="122767"/>
            </a:xfrm>
            <a:custGeom>
              <a:avLst/>
              <a:gdLst/>
              <a:ahLst/>
              <a:cxnLst/>
              <a:rect l="l" t="t" r="r" b="b"/>
              <a:pathLst>
                <a:path w="122767" h="122767" extrusionOk="0">
                  <a:moveTo>
                    <a:pt x="94574" y="122713"/>
                  </a:moveTo>
                  <a:lnTo>
                    <a:pt x="28953" y="122713"/>
                  </a:lnTo>
                  <a:cubicBezTo>
                    <a:pt x="13417" y="122713"/>
                    <a:pt x="815" y="110111"/>
                    <a:pt x="815" y="94574"/>
                  </a:cubicBezTo>
                  <a:lnTo>
                    <a:pt x="815" y="28954"/>
                  </a:lnTo>
                  <a:cubicBezTo>
                    <a:pt x="815" y="13418"/>
                    <a:pt x="13417" y="815"/>
                    <a:pt x="28953" y="815"/>
                  </a:cubicBezTo>
                  <a:lnTo>
                    <a:pt x="94574" y="815"/>
                  </a:lnTo>
                  <a:cubicBezTo>
                    <a:pt x="110110" y="815"/>
                    <a:pt x="122712" y="13418"/>
                    <a:pt x="122712" y="28954"/>
                  </a:cubicBezTo>
                  <a:lnTo>
                    <a:pt x="122712" y="94574"/>
                  </a:lnTo>
                  <a:cubicBezTo>
                    <a:pt x="122712" y="110111"/>
                    <a:pt x="110110" y="122713"/>
                    <a:pt x="94574" y="122713"/>
                  </a:cubicBezTo>
                  <a:close/>
                  <a:moveTo>
                    <a:pt x="28953" y="27976"/>
                  </a:moveTo>
                  <a:cubicBezTo>
                    <a:pt x="28410" y="27976"/>
                    <a:pt x="27976" y="28410"/>
                    <a:pt x="27976" y="28954"/>
                  </a:cubicBezTo>
                  <a:lnTo>
                    <a:pt x="27976" y="94574"/>
                  </a:lnTo>
                  <a:cubicBezTo>
                    <a:pt x="27976" y="95118"/>
                    <a:pt x="28410" y="95552"/>
                    <a:pt x="28953" y="95552"/>
                  </a:cubicBezTo>
                  <a:lnTo>
                    <a:pt x="94574" y="95552"/>
                  </a:lnTo>
                  <a:cubicBezTo>
                    <a:pt x="95117" y="95552"/>
                    <a:pt x="95551" y="95118"/>
                    <a:pt x="95551" y="94574"/>
                  </a:cubicBezTo>
                  <a:lnTo>
                    <a:pt x="95551" y="28954"/>
                  </a:lnTo>
                  <a:cubicBezTo>
                    <a:pt x="95551" y="28410"/>
                    <a:pt x="95117" y="27976"/>
                    <a:pt x="94574" y="27976"/>
                  </a:cubicBezTo>
                  <a:lnTo>
                    <a:pt x="28953" y="27976"/>
                  </a:ln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85" name="Google Shape;2685;p188"/>
            <p:cNvSpPr/>
            <p:nvPr/>
          </p:nvSpPr>
          <p:spPr>
            <a:xfrm>
              <a:off x="9181906" y="4107151"/>
              <a:ext cx="161879" cy="212942"/>
            </a:xfrm>
            <a:custGeom>
              <a:avLst/>
              <a:gdLst/>
              <a:ahLst/>
              <a:cxnLst/>
              <a:rect l="l" t="t" r="r" b="b"/>
              <a:pathLst>
                <a:path w="161879" h="212941" extrusionOk="0">
                  <a:moveTo>
                    <a:pt x="14351" y="212850"/>
                  </a:moveTo>
                  <a:cubicBezTo>
                    <a:pt x="8050" y="212850"/>
                    <a:pt x="2400" y="208395"/>
                    <a:pt x="1097" y="201986"/>
                  </a:cubicBezTo>
                  <a:cubicBezTo>
                    <a:pt x="-424" y="194598"/>
                    <a:pt x="4356" y="187427"/>
                    <a:pt x="11744" y="186015"/>
                  </a:cubicBezTo>
                  <a:cubicBezTo>
                    <a:pt x="61177" y="176020"/>
                    <a:pt x="122778" y="137886"/>
                    <a:pt x="134945" y="13054"/>
                  </a:cubicBezTo>
                  <a:cubicBezTo>
                    <a:pt x="135706" y="5558"/>
                    <a:pt x="142334" y="125"/>
                    <a:pt x="149830" y="886"/>
                  </a:cubicBezTo>
                  <a:cubicBezTo>
                    <a:pt x="157327" y="1646"/>
                    <a:pt x="162759" y="8274"/>
                    <a:pt x="161998" y="15770"/>
                  </a:cubicBezTo>
                  <a:cubicBezTo>
                    <a:pt x="155805" y="79435"/>
                    <a:pt x="136575" y="129194"/>
                    <a:pt x="104960" y="163525"/>
                  </a:cubicBezTo>
                  <a:cubicBezTo>
                    <a:pt x="81819" y="188731"/>
                    <a:pt x="51507" y="205679"/>
                    <a:pt x="17176" y="212633"/>
                  </a:cubicBezTo>
                  <a:cubicBezTo>
                    <a:pt x="16198" y="212850"/>
                    <a:pt x="15221" y="212850"/>
                    <a:pt x="14351" y="212850"/>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86" name="Google Shape;2686;p188"/>
            <p:cNvSpPr/>
            <p:nvPr/>
          </p:nvSpPr>
          <p:spPr>
            <a:xfrm>
              <a:off x="8903517" y="4482586"/>
              <a:ext cx="122767" cy="122767"/>
            </a:xfrm>
            <a:custGeom>
              <a:avLst/>
              <a:gdLst/>
              <a:ahLst/>
              <a:cxnLst/>
              <a:rect l="l" t="t" r="r" b="b"/>
              <a:pathLst>
                <a:path w="122767" h="122767" extrusionOk="0">
                  <a:moveTo>
                    <a:pt x="94575" y="122713"/>
                  </a:moveTo>
                  <a:lnTo>
                    <a:pt x="28953" y="122713"/>
                  </a:lnTo>
                  <a:cubicBezTo>
                    <a:pt x="13418" y="122713"/>
                    <a:pt x="815" y="110110"/>
                    <a:pt x="815" y="94574"/>
                  </a:cubicBezTo>
                  <a:lnTo>
                    <a:pt x="815" y="28953"/>
                  </a:lnTo>
                  <a:cubicBezTo>
                    <a:pt x="815" y="13417"/>
                    <a:pt x="13418" y="815"/>
                    <a:pt x="28953" y="815"/>
                  </a:cubicBezTo>
                  <a:lnTo>
                    <a:pt x="94575" y="815"/>
                  </a:lnTo>
                  <a:cubicBezTo>
                    <a:pt x="110111" y="815"/>
                    <a:pt x="122713" y="13417"/>
                    <a:pt x="122713" y="28953"/>
                  </a:cubicBezTo>
                  <a:lnTo>
                    <a:pt x="122713" y="94574"/>
                  </a:lnTo>
                  <a:cubicBezTo>
                    <a:pt x="122713" y="110110"/>
                    <a:pt x="110111" y="122713"/>
                    <a:pt x="94575" y="122713"/>
                  </a:cubicBezTo>
                  <a:close/>
                  <a:moveTo>
                    <a:pt x="28953" y="27976"/>
                  </a:moveTo>
                  <a:cubicBezTo>
                    <a:pt x="28410" y="27976"/>
                    <a:pt x="27976" y="28410"/>
                    <a:pt x="27976" y="28953"/>
                  </a:cubicBezTo>
                  <a:lnTo>
                    <a:pt x="27976" y="94574"/>
                  </a:lnTo>
                  <a:cubicBezTo>
                    <a:pt x="27976" y="95117"/>
                    <a:pt x="28410" y="95552"/>
                    <a:pt x="28953" y="95552"/>
                  </a:cubicBezTo>
                  <a:lnTo>
                    <a:pt x="94575" y="95552"/>
                  </a:lnTo>
                  <a:cubicBezTo>
                    <a:pt x="95118" y="95552"/>
                    <a:pt x="95552" y="95117"/>
                    <a:pt x="95552" y="94574"/>
                  </a:cubicBezTo>
                  <a:lnTo>
                    <a:pt x="95552" y="28953"/>
                  </a:lnTo>
                  <a:cubicBezTo>
                    <a:pt x="95552" y="28410"/>
                    <a:pt x="95118" y="27976"/>
                    <a:pt x="94575" y="27976"/>
                  </a:cubicBezTo>
                  <a:lnTo>
                    <a:pt x="28953" y="27976"/>
                  </a:ln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87" name="Google Shape;2687;p188"/>
            <p:cNvSpPr/>
            <p:nvPr/>
          </p:nvSpPr>
          <p:spPr>
            <a:xfrm>
              <a:off x="8953096" y="4297610"/>
              <a:ext cx="161879" cy="212942"/>
            </a:xfrm>
            <a:custGeom>
              <a:avLst/>
              <a:gdLst/>
              <a:ahLst/>
              <a:cxnLst/>
              <a:rect l="l" t="t" r="r" b="b"/>
              <a:pathLst>
                <a:path w="161879" h="212941" extrusionOk="0">
                  <a:moveTo>
                    <a:pt x="14358" y="212953"/>
                  </a:moveTo>
                  <a:cubicBezTo>
                    <a:pt x="13923" y="212953"/>
                    <a:pt x="13489" y="212953"/>
                    <a:pt x="13054" y="212844"/>
                  </a:cubicBezTo>
                  <a:cubicBezTo>
                    <a:pt x="5558" y="212083"/>
                    <a:pt x="126" y="205456"/>
                    <a:pt x="886" y="197959"/>
                  </a:cubicBezTo>
                  <a:cubicBezTo>
                    <a:pt x="7079" y="134294"/>
                    <a:pt x="26309" y="84535"/>
                    <a:pt x="57924" y="50204"/>
                  </a:cubicBezTo>
                  <a:cubicBezTo>
                    <a:pt x="81066" y="24999"/>
                    <a:pt x="111486" y="8050"/>
                    <a:pt x="145709" y="1097"/>
                  </a:cubicBezTo>
                  <a:cubicBezTo>
                    <a:pt x="153096" y="-424"/>
                    <a:pt x="160266" y="4356"/>
                    <a:pt x="161678" y="11744"/>
                  </a:cubicBezTo>
                  <a:cubicBezTo>
                    <a:pt x="163092" y="19132"/>
                    <a:pt x="158419" y="26302"/>
                    <a:pt x="151032" y="27715"/>
                  </a:cubicBezTo>
                  <a:cubicBezTo>
                    <a:pt x="101599" y="37710"/>
                    <a:pt x="39997" y="75844"/>
                    <a:pt x="27830" y="200676"/>
                  </a:cubicBezTo>
                  <a:cubicBezTo>
                    <a:pt x="27178" y="207737"/>
                    <a:pt x="21312" y="212953"/>
                    <a:pt x="14358" y="212953"/>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grpSp>
      <p:grpSp>
        <p:nvGrpSpPr>
          <p:cNvPr id="2688" name="Google Shape;2688;p188"/>
          <p:cNvGrpSpPr/>
          <p:nvPr/>
        </p:nvGrpSpPr>
        <p:grpSpPr>
          <a:xfrm>
            <a:off x="3004671" y="6214055"/>
            <a:ext cx="463164" cy="433724"/>
            <a:chOff x="8794982" y="1560939"/>
            <a:chExt cx="707271" cy="662315"/>
          </a:xfrm>
        </p:grpSpPr>
        <p:sp>
          <p:nvSpPr>
            <p:cNvPr id="2689" name="Google Shape;2689;p188"/>
            <p:cNvSpPr/>
            <p:nvPr/>
          </p:nvSpPr>
          <p:spPr>
            <a:xfrm>
              <a:off x="8794982" y="1560939"/>
              <a:ext cx="707271" cy="530181"/>
            </a:xfrm>
            <a:custGeom>
              <a:avLst/>
              <a:gdLst/>
              <a:ahLst/>
              <a:cxnLst/>
              <a:rect l="l" t="t" r="r" b="b"/>
              <a:pathLst>
                <a:path w="707270" h="530181" extrusionOk="0">
                  <a:moveTo>
                    <a:pt x="644203" y="529801"/>
                  </a:moveTo>
                  <a:lnTo>
                    <a:pt x="421809" y="529801"/>
                  </a:lnTo>
                  <a:cubicBezTo>
                    <a:pt x="414312" y="529801"/>
                    <a:pt x="408229" y="523717"/>
                    <a:pt x="408229" y="516221"/>
                  </a:cubicBezTo>
                  <a:cubicBezTo>
                    <a:pt x="408229" y="508724"/>
                    <a:pt x="414312" y="502640"/>
                    <a:pt x="421809" y="502640"/>
                  </a:cubicBezTo>
                  <a:lnTo>
                    <a:pt x="644203" y="502640"/>
                  </a:lnTo>
                  <a:cubicBezTo>
                    <a:pt x="663867" y="502640"/>
                    <a:pt x="679838" y="486670"/>
                    <a:pt x="679838" y="467005"/>
                  </a:cubicBezTo>
                  <a:lnTo>
                    <a:pt x="679838" y="63611"/>
                  </a:lnTo>
                  <a:cubicBezTo>
                    <a:pt x="679838" y="43946"/>
                    <a:pt x="663867" y="27976"/>
                    <a:pt x="644203" y="27976"/>
                  </a:cubicBezTo>
                  <a:lnTo>
                    <a:pt x="63719" y="27976"/>
                  </a:lnTo>
                  <a:cubicBezTo>
                    <a:pt x="44055" y="27976"/>
                    <a:pt x="28085" y="43946"/>
                    <a:pt x="28085" y="63611"/>
                  </a:cubicBezTo>
                  <a:lnTo>
                    <a:pt x="28085" y="467114"/>
                  </a:lnTo>
                  <a:cubicBezTo>
                    <a:pt x="28085" y="486887"/>
                    <a:pt x="44164" y="502749"/>
                    <a:pt x="57418" y="502749"/>
                  </a:cubicBezTo>
                  <a:lnTo>
                    <a:pt x="88382" y="502749"/>
                  </a:lnTo>
                  <a:cubicBezTo>
                    <a:pt x="95878" y="502749"/>
                    <a:pt x="101962" y="508833"/>
                    <a:pt x="101962" y="516329"/>
                  </a:cubicBezTo>
                  <a:cubicBezTo>
                    <a:pt x="101962" y="523826"/>
                    <a:pt x="95878" y="529910"/>
                    <a:pt x="88382" y="529910"/>
                  </a:cubicBezTo>
                  <a:lnTo>
                    <a:pt x="57310" y="529910"/>
                  </a:lnTo>
                  <a:cubicBezTo>
                    <a:pt x="43186" y="529910"/>
                    <a:pt x="28845" y="523065"/>
                    <a:pt x="17980" y="511114"/>
                  </a:cubicBezTo>
                  <a:cubicBezTo>
                    <a:pt x="6899" y="498946"/>
                    <a:pt x="815" y="483302"/>
                    <a:pt x="815" y="467114"/>
                  </a:cubicBezTo>
                  <a:lnTo>
                    <a:pt x="815" y="63611"/>
                  </a:lnTo>
                  <a:cubicBezTo>
                    <a:pt x="815" y="28954"/>
                    <a:pt x="28953" y="815"/>
                    <a:pt x="63611" y="815"/>
                  </a:cubicBezTo>
                  <a:lnTo>
                    <a:pt x="644094" y="815"/>
                  </a:lnTo>
                  <a:cubicBezTo>
                    <a:pt x="678752" y="815"/>
                    <a:pt x="706891" y="28954"/>
                    <a:pt x="706891" y="63611"/>
                  </a:cubicBezTo>
                  <a:lnTo>
                    <a:pt x="706891" y="467005"/>
                  </a:lnTo>
                  <a:cubicBezTo>
                    <a:pt x="706999" y="501662"/>
                    <a:pt x="678860" y="529801"/>
                    <a:pt x="644203" y="529801"/>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90" name="Google Shape;2690;p188"/>
            <p:cNvSpPr/>
            <p:nvPr/>
          </p:nvSpPr>
          <p:spPr>
            <a:xfrm>
              <a:off x="8794982" y="1715423"/>
              <a:ext cx="707271" cy="222720"/>
            </a:xfrm>
            <a:custGeom>
              <a:avLst/>
              <a:gdLst/>
              <a:ahLst/>
              <a:cxnLst/>
              <a:rect l="l" t="t" r="r" b="b"/>
              <a:pathLst>
                <a:path w="707270" h="222719" extrusionOk="0">
                  <a:moveTo>
                    <a:pt x="224186" y="222238"/>
                  </a:moveTo>
                  <a:cubicBezTo>
                    <a:pt x="217777" y="222238"/>
                    <a:pt x="211692" y="218870"/>
                    <a:pt x="208216" y="213329"/>
                  </a:cubicBezTo>
                  <a:lnTo>
                    <a:pt x="182467" y="171175"/>
                  </a:lnTo>
                  <a:lnTo>
                    <a:pt x="14395" y="171175"/>
                  </a:lnTo>
                  <a:cubicBezTo>
                    <a:pt x="6899" y="171175"/>
                    <a:pt x="815" y="165091"/>
                    <a:pt x="815" y="157595"/>
                  </a:cubicBezTo>
                  <a:cubicBezTo>
                    <a:pt x="815" y="150098"/>
                    <a:pt x="6899" y="144014"/>
                    <a:pt x="14395" y="144014"/>
                  </a:cubicBezTo>
                  <a:lnTo>
                    <a:pt x="187247" y="144014"/>
                  </a:lnTo>
                  <a:cubicBezTo>
                    <a:pt x="193766" y="144014"/>
                    <a:pt x="199850" y="147491"/>
                    <a:pt x="203218" y="152923"/>
                  </a:cubicBezTo>
                  <a:lnTo>
                    <a:pt x="221579" y="183126"/>
                  </a:lnTo>
                  <a:lnTo>
                    <a:pt x="273511" y="13968"/>
                  </a:lnTo>
                  <a:cubicBezTo>
                    <a:pt x="275901" y="6254"/>
                    <a:pt x="282854" y="930"/>
                    <a:pt x="290894" y="822"/>
                  </a:cubicBezTo>
                  <a:cubicBezTo>
                    <a:pt x="298934" y="604"/>
                    <a:pt x="306212" y="5602"/>
                    <a:pt x="308928" y="13207"/>
                  </a:cubicBezTo>
                  <a:lnTo>
                    <a:pt x="365966" y="172805"/>
                  </a:lnTo>
                  <a:lnTo>
                    <a:pt x="406382" y="102078"/>
                  </a:lnTo>
                  <a:cubicBezTo>
                    <a:pt x="409641" y="96320"/>
                    <a:pt x="415616" y="92734"/>
                    <a:pt x="422353" y="92626"/>
                  </a:cubicBezTo>
                  <a:cubicBezTo>
                    <a:pt x="428979" y="92517"/>
                    <a:pt x="435064" y="95885"/>
                    <a:pt x="438541" y="101534"/>
                  </a:cubicBezTo>
                  <a:lnTo>
                    <a:pt x="464724" y="144123"/>
                  </a:lnTo>
                  <a:lnTo>
                    <a:pt x="693419" y="144123"/>
                  </a:lnTo>
                  <a:cubicBezTo>
                    <a:pt x="700916" y="144123"/>
                    <a:pt x="706999" y="150207"/>
                    <a:pt x="706999" y="157703"/>
                  </a:cubicBezTo>
                  <a:cubicBezTo>
                    <a:pt x="706999" y="165200"/>
                    <a:pt x="700916" y="171284"/>
                    <a:pt x="693419" y="171284"/>
                  </a:cubicBezTo>
                  <a:lnTo>
                    <a:pt x="460052" y="171284"/>
                  </a:lnTo>
                  <a:cubicBezTo>
                    <a:pt x="453642" y="171284"/>
                    <a:pt x="447449" y="167916"/>
                    <a:pt x="444081" y="162375"/>
                  </a:cubicBezTo>
                  <a:lnTo>
                    <a:pt x="422896" y="127935"/>
                  </a:lnTo>
                  <a:lnTo>
                    <a:pt x="380416" y="202247"/>
                  </a:lnTo>
                  <a:cubicBezTo>
                    <a:pt x="376830" y="208549"/>
                    <a:pt x="369769" y="212242"/>
                    <a:pt x="362598" y="211590"/>
                  </a:cubicBezTo>
                  <a:cubicBezTo>
                    <a:pt x="355319" y="210939"/>
                    <a:pt x="349126" y="206158"/>
                    <a:pt x="346628" y="199314"/>
                  </a:cubicBezTo>
                  <a:lnTo>
                    <a:pt x="291980" y="46452"/>
                  </a:lnTo>
                  <a:lnTo>
                    <a:pt x="242004" y="209200"/>
                  </a:lnTo>
                  <a:cubicBezTo>
                    <a:pt x="239831" y="216262"/>
                    <a:pt x="233747" y="221368"/>
                    <a:pt x="226468" y="222238"/>
                  </a:cubicBezTo>
                  <a:cubicBezTo>
                    <a:pt x="225707" y="222129"/>
                    <a:pt x="224947" y="222238"/>
                    <a:pt x="224186" y="222238"/>
                  </a:cubicBezTo>
                  <a:close/>
                  <a:moveTo>
                    <a:pt x="187247" y="171066"/>
                  </a:moveTo>
                  <a:lnTo>
                    <a:pt x="187247" y="171066"/>
                  </a:lnTo>
                  <a:lnTo>
                    <a:pt x="187247" y="171066"/>
                  </a:ln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91" name="Google Shape;2691;p188"/>
            <p:cNvSpPr/>
            <p:nvPr/>
          </p:nvSpPr>
          <p:spPr>
            <a:xfrm>
              <a:off x="9106487" y="2133080"/>
              <a:ext cx="92347" cy="90174"/>
            </a:xfrm>
            <a:custGeom>
              <a:avLst/>
              <a:gdLst/>
              <a:ahLst/>
              <a:cxnLst/>
              <a:rect l="l" t="t" r="r" b="b"/>
              <a:pathLst>
                <a:path w="92347" h="90174" extrusionOk="0">
                  <a:moveTo>
                    <a:pt x="78906" y="89879"/>
                  </a:moveTo>
                  <a:cubicBezTo>
                    <a:pt x="75538" y="89879"/>
                    <a:pt x="72171" y="88576"/>
                    <a:pt x="69563" y="86077"/>
                  </a:cubicBezTo>
                  <a:lnTo>
                    <a:pt x="5028" y="24258"/>
                  </a:lnTo>
                  <a:cubicBezTo>
                    <a:pt x="-404" y="19044"/>
                    <a:pt x="-621" y="10461"/>
                    <a:pt x="4594" y="5028"/>
                  </a:cubicBezTo>
                  <a:cubicBezTo>
                    <a:pt x="9809" y="-404"/>
                    <a:pt x="18392" y="-621"/>
                    <a:pt x="23824" y="4594"/>
                  </a:cubicBezTo>
                  <a:lnTo>
                    <a:pt x="88358" y="66412"/>
                  </a:lnTo>
                  <a:cubicBezTo>
                    <a:pt x="93790" y="71627"/>
                    <a:pt x="94008" y="80210"/>
                    <a:pt x="88793" y="85642"/>
                  </a:cubicBezTo>
                  <a:cubicBezTo>
                    <a:pt x="86077" y="88467"/>
                    <a:pt x="82492" y="89879"/>
                    <a:pt x="78906" y="89879"/>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92" name="Google Shape;2692;p188"/>
            <p:cNvSpPr/>
            <p:nvPr/>
          </p:nvSpPr>
          <p:spPr>
            <a:xfrm>
              <a:off x="8931873" y="1966071"/>
              <a:ext cx="232498" cy="223806"/>
            </a:xfrm>
            <a:custGeom>
              <a:avLst/>
              <a:gdLst/>
              <a:ahLst/>
              <a:cxnLst/>
              <a:rect l="l" t="t" r="r" b="b"/>
              <a:pathLst>
                <a:path w="232497" h="223806" extrusionOk="0">
                  <a:moveTo>
                    <a:pt x="116520" y="223534"/>
                  </a:moveTo>
                  <a:cubicBezTo>
                    <a:pt x="52746" y="223534"/>
                    <a:pt x="815" y="173558"/>
                    <a:pt x="815" y="112175"/>
                  </a:cubicBezTo>
                  <a:cubicBezTo>
                    <a:pt x="815" y="50791"/>
                    <a:pt x="52746" y="815"/>
                    <a:pt x="116520" y="815"/>
                  </a:cubicBezTo>
                  <a:cubicBezTo>
                    <a:pt x="180294" y="815"/>
                    <a:pt x="232226" y="50791"/>
                    <a:pt x="232226" y="112175"/>
                  </a:cubicBezTo>
                  <a:cubicBezTo>
                    <a:pt x="232226" y="173558"/>
                    <a:pt x="180294" y="223534"/>
                    <a:pt x="116520" y="223534"/>
                  </a:cubicBezTo>
                  <a:close/>
                  <a:moveTo>
                    <a:pt x="116520" y="27976"/>
                  </a:moveTo>
                  <a:cubicBezTo>
                    <a:pt x="67739" y="27976"/>
                    <a:pt x="27976" y="65784"/>
                    <a:pt x="27976" y="112175"/>
                  </a:cubicBezTo>
                  <a:cubicBezTo>
                    <a:pt x="27976" y="158565"/>
                    <a:pt x="67739" y="196374"/>
                    <a:pt x="116520" y="196374"/>
                  </a:cubicBezTo>
                  <a:cubicBezTo>
                    <a:pt x="165302" y="196374"/>
                    <a:pt x="205065" y="158565"/>
                    <a:pt x="205065" y="112175"/>
                  </a:cubicBezTo>
                  <a:cubicBezTo>
                    <a:pt x="205065" y="65784"/>
                    <a:pt x="165302" y="27976"/>
                    <a:pt x="116520"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grpSp>
      <p:grpSp>
        <p:nvGrpSpPr>
          <p:cNvPr id="2693" name="Google Shape;2693;p188"/>
          <p:cNvGrpSpPr/>
          <p:nvPr/>
        </p:nvGrpSpPr>
        <p:grpSpPr>
          <a:xfrm>
            <a:off x="3172537" y="2144917"/>
            <a:ext cx="439703" cy="439916"/>
            <a:chOff x="11245985" y="290785"/>
            <a:chExt cx="671445" cy="671771"/>
          </a:xfrm>
        </p:grpSpPr>
        <p:sp>
          <p:nvSpPr>
            <p:cNvPr id="2694" name="Google Shape;2694;p188"/>
            <p:cNvSpPr/>
            <p:nvPr/>
          </p:nvSpPr>
          <p:spPr>
            <a:xfrm>
              <a:off x="11715353" y="760479"/>
              <a:ext cx="202077" cy="202077"/>
            </a:xfrm>
            <a:custGeom>
              <a:avLst/>
              <a:gdLst/>
              <a:ahLst/>
              <a:cxnLst/>
              <a:rect l="l" t="t" r="r" b="b"/>
              <a:pathLst>
                <a:path w="202077" h="202077" extrusionOk="0">
                  <a:moveTo>
                    <a:pt x="187873" y="201561"/>
                  </a:moveTo>
                  <a:cubicBezTo>
                    <a:pt x="184396" y="201561"/>
                    <a:pt x="180919" y="200258"/>
                    <a:pt x="178312" y="197541"/>
                  </a:cubicBezTo>
                  <a:lnTo>
                    <a:pt x="4808" y="24037"/>
                  </a:lnTo>
                  <a:cubicBezTo>
                    <a:pt x="-516" y="18714"/>
                    <a:pt x="-516" y="10131"/>
                    <a:pt x="4808" y="4808"/>
                  </a:cubicBezTo>
                  <a:cubicBezTo>
                    <a:pt x="10131" y="-516"/>
                    <a:pt x="18714" y="-516"/>
                    <a:pt x="24038" y="4808"/>
                  </a:cubicBezTo>
                  <a:lnTo>
                    <a:pt x="197541" y="178312"/>
                  </a:lnTo>
                  <a:cubicBezTo>
                    <a:pt x="202865" y="183635"/>
                    <a:pt x="202865" y="192218"/>
                    <a:pt x="197541" y="197541"/>
                  </a:cubicBezTo>
                  <a:cubicBezTo>
                    <a:pt x="194825" y="200258"/>
                    <a:pt x="191349" y="201561"/>
                    <a:pt x="187873" y="201561"/>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95" name="Google Shape;2695;p188"/>
            <p:cNvSpPr/>
            <p:nvPr/>
          </p:nvSpPr>
          <p:spPr>
            <a:xfrm>
              <a:off x="11245985" y="290785"/>
              <a:ext cx="577985" cy="577985"/>
            </a:xfrm>
            <a:custGeom>
              <a:avLst/>
              <a:gdLst/>
              <a:ahLst/>
              <a:cxnLst/>
              <a:rect l="l" t="t" r="r" b="b"/>
              <a:pathLst>
                <a:path w="577984" h="577984" extrusionOk="0">
                  <a:moveTo>
                    <a:pt x="289264" y="577713"/>
                  </a:moveTo>
                  <a:cubicBezTo>
                    <a:pt x="212235" y="577713"/>
                    <a:pt x="139771" y="547727"/>
                    <a:pt x="85339" y="493188"/>
                  </a:cubicBezTo>
                  <a:cubicBezTo>
                    <a:pt x="30909" y="438758"/>
                    <a:pt x="815" y="366292"/>
                    <a:pt x="815" y="289264"/>
                  </a:cubicBezTo>
                  <a:cubicBezTo>
                    <a:pt x="815" y="212236"/>
                    <a:pt x="30800" y="139770"/>
                    <a:pt x="85339" y="85340"/>
                  </a:cubicBezTo>
                  <a:cubicBezTo>
                    <a:pt x="139771" y="30909"/>
                    <a:pt x="212235" y="815"/>
                    <a:pt x="289264" y="815"/>
                  </a:cubicBezTo>
                  <a:cubicBezTo>
                    <a:pt x="366293" y="815"/>
                    <a:pt x="438757" y="30801"/>
                    <a:pt x="493188" y="85340"/>
                  </a:cubicBezTo>
                  <a:cubicBezTo>
                    <a:pt x="547619" y="139770"/>
                    <a:pt x="577713" y="212236"/>
                    <a:pt x="577713" y="289264"/>
                  </a:cubicBezTo>
                  <a:cubicBezTo>
                    <a:pt x="577713" y="366292"/>
                    <a:pt x="547728" y="438758"/>
                    <a:pt x="493188" y="493188"/>
                  </a:cubicBezTo>
                  <a:cubicBezTo>
                    <a:pt x="438757" y="547727"/>
                    <a:pt x="366293" y="577713"/>
                    <a:pt x="289264" y="577713"/>
                  </a:cubicBezTo>
                  <a:close/>
                  <a:moveTo>
                    <a:pt x="289264" y="27976"/>
                  </a:moveTo>
                  <a:cubicBezTo>
                    <a:pt x="145203" y="27976"/>
                    <a:pt x="27976" y="145202"/>
                    <a:pt x="27976" y="289264"/>
                  </a:cubicBezTo>
                  <a:cubicBezTo>
                    <a:pt x="27976" y="433326"/>
                    <a:pt x="145203" y="550552"/>
                    <a:pt x="289264" y="550552"/>
                  </a:cubicBezTo>
                  <a:cubicBezTo>
                    <a:pt x="433325" y="550552"/>
                    <a:pt x="550552" y="433326"/>
                    <a:pt x="550552" y="289264"/>
                  </a:cubicBezTo>
                  <a:cubicBezTo>
                    <a:pt x="550552" y="145202"/>
                    <a:pt x="433325" y="27976"/>
                    <a:pt x="28926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96" name="Google Shape;2696;p188"/>
            <p:cNvSpPr/>
            <p:nvPr/>
          </p:nvSpPr>
          <p:spPr>
            <a:xfrm>
              <a:off x="11375271" y="694940"/>
              <a:ext cx="28247" cy="132545"/>
            </a:xfrm>
            <a:custGeom>
              <a:avLst/>
              <a:gdLst/>
              <a:ahLst/>
              <a:cxnLst/>
              <a:rect l="l" t="t" r="r" b="b"/>
              <a:pathLst>
                <a:path w="28247" h="132545" extrusionOk="0">
                  <a:moveTo>
                    <a:pt x="14395" y="132274"/>
                  </a:moveTo>
                  <a:cubicBezTo>
                    <a:pt x="6898" y="132274"/>
                    <a:pt x="815" y="126190"/>
                    <a:pt x="815" y="118693"/>
                  </a:cubicBezTo>
                  <a:lnTo>
                    <a:pt x="815" y="14395"/>
                  </a:lnTo>
                  <a:cubicBezTo>
                    <a:pt x="815" y="6899"/>
                    <a:pt x="6898" y="815"/>
                    <a:pt x="14395" y="815"/>
                  </a:cubicBezTo>
                  <a:cubicBezTo>
                    <a:pt x="21892" y="815"/>
                    <a:pt x="27976" y="6899"/>
                    <a:pt x="27976" y="14395"/>
                  </a:cubicBezTo>
                  <a:lnTo>
                    <a:pt x="27976" y="118693"/>
                  </a:lnTo>
                  <a:cubicBezTo>
                    <a:pt x="27976" y="126190"/>
                    <a:pt x="21892" y="132274"/>
                    <a:pt x="14395" y="132274"/>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97" name="Google Shape;2697;p188"/>
            <p:cNvSpPr/>
            <p:nvPr/>
          </p:nvSpPr>
          <p:spPr>
            <a:xfrm>
              <a:off x="11470877" y="614543"/>
              <a:ext cx="28247" cy="247708"/>
            </a:xfrm>
            <a:custGeom>
              <a:avLst/>
              <a:gdLst/>
              <a:ahLst/>
              <a:cxnLst/>
              <a:rect l="l" t="t" r="r" b="b"/>
              <a:pathLst>
                <a:path w="28247" h="247707" extrusionOk="0">
                  <a:moveTo>
                    <a:pt x="14395" y="247436"/>
                  </a:moveTo>
                  <a:cubicBezTo>
                    <a:pt x="6898" y="247436"/>
                    <a:pt x="815" y="241352"/>
                    <a:pt x="815" y="233856"/>
                  </a:cubicBezTo>
                  <a:lnTo>
                    <a:pt x="815" y="14395"/>
                  </a:lnTo>
                  <a:cubicBezTo>
                    <a:pt x="815" y="6899"/>
                    <a:pt x="6898" y="815"/>
                    <a:pt x="14395" y="815"/>
                  </a:cubicBezTo>
                  <a:cubicBezTo>
                    <a:pt x="21892" y="815"/>
                    <a:pt x="27976" y="6899"/>
                    <a:pt x="27976" y="14395"/>
                  </a:cubicBezTo>
                  <a:lnTo>
                    <a:pt x="27976" y="233856"/>
                  </a:lnTo>
                  <a:cubicBezTo>
                    <a:pt x="27976" y="241352"/>
                    <a:pt x="21892" y="247436"/>
                    <a:pt x="14395" y="24743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98" name="Google Shape;2698;p188"/>
            <p:cNvSpPr/>
            <p:nvPr/>
          </p:nvSpPr>
          <p:spPr>
            <a:xfrm>
              <a:off x="11661004" y="568913"/>
              <a:ext cx="28247" cy="260745"/>
            </a:xfrm>
            <a:custGeom>
              <a:avLst/>
              <a:gdLst/>
              <a:ahLst/>
              <a:cxnLst/>
              <a:rect l="l" t="t" r="r" b="b"/>
              <a:pathLst>
                <a:path w="28247" h="260744" extrusionOk="0">
                  <a:moveTo>
                    <a:pt x="14395" y="260473"/>
                  </a:moveTo>
                  <a:cubicBezTo>
                    <a:pt x="6898" y="260473"/>
                    <a:pt x="815" y="254389"/>
                    <a:pt x="815" y="246893"/>
                  </a:cubicBezTo>
                  <a:lnTo>
                    <a:pt x="815" y="14395"/>
                  </a:lnTo>
                  <a:cubicBezTo>
                    <a:pt x="815" y="6899"/>
                    <a:pt x="6898" y="815"/>
                    <a:pt x="14395" y="815"/>
                  </a:cubicBezTo>
                  <a:cubicBezTo>
                    <a:pt x="21892" y="815"/>
                    <a:pt x="27976" y="6899"/>
                    <a:pt x="27976" y="14395"/>
                  </a:cubicBezTo>
                  <a:lnTo>
                    <a:pt x="27976" y="246893"/>
                  </a:lnTo>
                  <a:cubicBezTo>
                    <a:pt x="27976" y="254389"/>
                    <a:pt x="21892" y="260473"/>
                    <a:pt x="14395" y="260473"/>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699" name="Google Shape;2699;p188"/>
            <p:cNvSpPr/>
            <p:nvPr/>
          </p:nvSpPr>
          <p:spPr>
            <a:xfrm>
              <a:off x="11565397" y="648223"/>
              <a:ext cx="28247" cy="216201"/>
            </a:xfrm>
            <a:custGeom>
              <a:avLst/>
              <a:gdLst/>
              <a:ahLst/>
              <a:cxnLst/>
              <a:rect l="l" t="t" r="r" b="b"/>
              <a:pathLst>
                <a:path w="28247" h="216201" extrusionOk="0">
                  <a:moveTo>
                    <a:pt x="14395" y="215929"/>
                  </a:moveTo>
                  <a:cubicBezTo>
                    <a:pt x="6898" y="215929"/>
                    <a:pt x="815" y="209845"/>
                    <a:pt x="815" y="202349"/>
                  </a:cubicBezTo>
                  <a:lnTo>
                    <a:pt x="815" y="14395"/>
                  </a:lnTo>
                  <a:cubicBezTo>
                    <a:pt x="815" y="6899"/>
                    <a:pt x="6898" y="815"/>
                    <a:pt x="14395" y="815"/>
                  </a:cubicBezTo>
                  <a:cubicBezTo>
                    <a:pt x="21892" y="815"/>
                    <a:pt x="27976" y="6899"/>
                    <a:pt x="27976" y="14395"/>
                  </a:cubicBezTo>
                  <a:lnTo>
                    <a:pt x="27976" y="202349"/>
                  </a:lnTo>
                  <a:cubicBezTo>
                    <a:pt x="27976" y="209845"/>
                    <a:pt x="21892" y="215929"/>
                    <a:pt x="14395" y="215929"/>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700" name="Google Shape;2700;p188"/>
            <p:cNvSpPr/>
            <p:nvPr/>
          </p:nvSpPr>
          <p:spPr>
            <a:xfrm>
              <a:off x="11574089" y="379873"/>
              <a:ext cx="107557" cy="107557"/>
            </a:xfrm>
            <a:custGeom>
              <a:avLst/>
              <a:gdLst/>
              <a:ahLst/>
              <a:cxnLst/>
              <a:rect l="l" t="t" r="r" b="b"/>
              <a:pathLst>
                <a:path w="107557" h="107557" extrusionOk="0">
                  <a:moveTo>
                    <a:pt x="93705" y="107286"/>
                  </a:moveTo>
                  <a:cubicBezTo>
                    <a:pt x="86208" y="107286"/>
                    <a:pt x="80125" y="101202"/>
                    <a:pt x="80125" y="93705"/>
                  </a:cubicBezTo>
                  <a:lnTo>
                    <a:pt x="80125" y="27976"/>
                  </a:lnTo>
                  <a:lnTo>
                    <a:pt x="14395" y="27976"/>
                  </a:lnTo>
                  <a:cubicBezTo>
                    <a:pt x="6898" y="27976"/>
                    <a:pt x="815" y="21892"/>
                    <a:pt x="815" y="14395"/>
                  </a:cubicBezTo>
                  <a:cubicBezTo>
                    <a:pt x="815" y="6899"/>
                    <a:pt x="6898" y="815"/>
                    <a:pt x="14395" y="815"/>
                  </a:cubicBezTo>
                  <a:lnTo>
                    <a:pt x="93705" y="815"/>
                  </a:lnTo>
                  <a:cubicBezTo>
                    <a:pt x="101202" y="815"/>
                    <a:pt x="107286" y="6899"/>
                    <a:pt x="107286" y="14395"/>
                  </a:cubicBezTo>
                  <a:lnTo>
                    <a:pt x="107286" y="93705"/>
                  </a:lnTo>
                  <a:cubicBezTo>
                    <a:pt x="107286" y="101202"/>
                    <a:pt x="101202" y="107286"/>
                    <a:pt x="93705" y="10728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701" name="Google Shape;2701;p188"/>
            <p:cNvSpPr/>
            <p:nvPr/>
          </p:nvSpPr>
          <p:spPr>
            <a:xfrm>
              <a:off x="11367149" y="380335"/>
              <a:ext cx="312894" cy="222720"/>
            </a:xfrm>
            <a:custGeom>
              <a:avLst/>
              <a:gdLst/>
              <a:ahLst/>
              <a:cxnLst/>
              <a:rect l="l" t="t" r="r" b="b"/>
              <a:pathLst>
                <a:path w="312893" h="222719" extrusionOk="0">
                  <a:moveTo>
                    <a:pt x="14368" y="221986"/>
                  </a:moveTo>
                  <a:cubicBezTo>
                    <a:pt x="10891" y="221986"/>
                    <a:pt x="7415" y="220683"/>
                    <a:pt x="4808" y="217967"/>
                  </a:cubicBezTo>
                  <a:cubicBezTo>
                    <a:pt x="-516" y="212643"/>
                    <a:pt x="-516" y="204060"/>
                    <a:pt x="4808" y="198737"/>
                  </a:cubicBezTo>
                  <a:lnTo>
                    <a:pt x="119318" y="84226"/>
                  </a:lnTo>
                  <a:cubicBezTo>
                    <a:pt x="124642" y="78903"/>
                    <a:pt x="133225" y="78903"/>
                    <a:pt x="138548" y="84226"/>
                  </a:cubicBezTo>
                  <a:lnTo>
                    <a:pt x="174292" y="119970"/>
                  </a:lnTo>
                  <a:lnTo>
                    <a:pt x="289454" y="4807"/>
                  </a:lnTo>
                  <a:cubicBezTo>
                    <a:pt x="294777" y="-516"/>
                    <a:pt x="303361" y="-516"/>
                    <a:pt x="308685" y="4807"/>
                  </a:cubicBezTo>
                  <a:cubicBezTo>
                    <a:pt x="314007" y="10131"/>
                    <a:pt x="314007" y="18714"/>
                    <a:pt x="308685" y="24037"/>
                  </a:cubicBezTo>
                  <a:lnTo>
                    <a:pt x="183852" y="148869"/>
                  </a:lnTo>
                  <a:cubicBezTo>
                    <a:pt x="181354" y="151368"/>
                    <a:pt x="177877" y="152889"/>
                    <a:pt x="174292" y="152889"/>
                  </a:cubicBezTo>
                  <a:cubicBezTo>
                    <a:pt x="170707" y="152889"/>
                    <a:pt x="167230" y="151477"/>
                    <a:pt x="164732" y="148869"/>
                  </a:cubicBezTo>
                  <a:lnTo>
                    <a:pt x="128987" y="113125"/>
                  </a:lnTo>
                  <a:lnTo>
                    <a:pt x="24146" y="217967"/>
                  </a:lnTo>
                  <a:cubicBezTo>
                    <a:pt x="21322" y="220683"/>
                    <a:pt x="17845" y="221986"/>
                    <a:pt x="14368" y="22198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grpSp>
      <p:sp>
        <p:nvSpPr>
          <p:cNvPr id="2702" name="Google Shape;2702;p188"/>
          <p:cNvSpPr/>
          <p:nvPr/>
        </p:nvSpPr>
        <p:spPr>
          <a:xfrm>
            <a:off x="2192860" y="3129379"/>
            <a:ext cx="402684" cy="297855"/>
          </a:xfrm>
          <a:custGeom>
            <a:avLst/>
            <a:gdLst/>
            <a:ahLst/>
            <a:cxnLst/>
            <a:rect l="l" t="t" r="r" b="b"/>
            <a:pathLst>
              <a:path w="779" h="576" extrusionOk="0">
                <a:moveTo>
                  <a:pt x="699" y="0"/>
                </a:moveTo>
                <a:cubicBezTo>
                  <a:pt x="80" y="0"/>
                  <a:pt x="80" y="0"/>
                  <a:pt x="80" y="0"/>
                </a:cubicBezTo>
                <a:cubicBezTo>
                  <a:pt x="36" y="0"/>
                  <a:pt x="0" y="36"/>
                  <a:pt x="0" y="80"/>
                </a:cubicBezTo>
                <a:cubicBezTo>
                  <a:pt x="0" y="496"/>
                  <a:pt x="0" y="496"/>
                  <a:pt x="0" y="496"/>
                </a:cubicBezTo>
                <a:cubicBezTo>
                  <a:pt x="0" y="540"/>
                  <a:pt x="36" y="576"/>
                  <a:pt x="80" y="576"/>
                </a:cubicBezTo>
                <a:cubicBezTo>
                  <a:pt x="699" y="576"/>
                  <a:pt x="699" y="576"/>
                  <a:pt x="699" y="576"/>
                </a:cubicBezTo>
                <a:cubicBezTo>
                  <a:pt x="743" y="576"/>
                  <a:pt x="779" y="540"/>
                  <a:pt x="779" y="496"/>
                </a:cubicBezTo>
                <a:cubicBezTo>
                  <a:pt x="779" y="80"/>
                  <a:pt x="779" y="80"/>
                  <a:pt x="779" y="80"/>
                </a:cubicBezTo>
                <a:cubicBezTo>
                  <a:pt x="779" y="36"/>
                  <a:pt x="743" y="0"/>
                  <a:pt x="699" y="0"/>
                </a:cubicBezTo>
                <a:close/>
                <a:moveTo>
                  <a:pt x="747" y="496"/>
                </a:moveTo>
                <a:cubicBezTo>
                  <a:pt x="747" y="522"/>
                  <a:pt x="725" y="544"/>
                  <a:pt x="699" y="544"/>
                </a:cubicBezTo>
                <a:cubicBezTo>
                  <a:pt x="80" y="544"/>
                  <a:pt x="80" y="544"/>
                  <a:pt x="80" y="544"/>
                </a:cubicBezTo>
                <a:cubicBezTo>
                  <a:pt x="54" y="544"/>
                  <a:pt x="32" y="522"/>
                  <a:pt x="32" y="496"/>
                </a:cubicBezTo>
                <a:cubicBezTo>
                  <a:pt x="32" y="80"/>
                  <a:pt x="32" y="80"/>
                  <a:pt x="32" y="80"/>
                </a:cubicBezTo>
                <a:cubicBezTo>
                  <a:pt x="32" y="53"/>
                  <a:pt x="54" y="32"/>
                  <a:pt x="80" y="32"/>
                </a:cubicBezTo>
                <a:cubicBezTo>
                  <a:pt x="699" y="32"/>
                  <a:pt x="699" y="32"/>
                  <a:pt x="699" y="32"/>
                </a:cubicBezTo>
                <a:cubicBezTo>
                  <a:pt x="725" y="32"/>
                  <a:pt x="747" y="53"/>
                  <a:pt x="747" y="80"/>
                </a:cubicBezTo>
                <a:lnTo>
                  <a:pt x="747" y="496"/>
                </a:lnTo>
                <a:close/>
                <a:moveTo>
                  <a:pt x="210" y="191"/>
                </a:moveTo>
                <a:cubicBezTo>
                  <a:pt x="248" y="191"/>
                  <a:pt x="248" y="191"/>
                  <a:pt x="248" y="191"/>
                </a:cubicBezTo>
                <a:cubicBezTo>
                  <a:pt x="318" y="385"/>
                  <a:pt x="318" y="385"/>
                  <a:pt x="318" y="385"/>
                </a:cubicBezTo>
                <a:cubicBezTo>
                  <a:pt x="276" y="385"/>
                  <a:pt x="276" y="385"/>
                  <a:pt x="276" y="385"/>
                </a:cubicBezTo>
                <a:cubicBezTo>
                  <a:pt x="262" y="343"/>
                  <a:pt x="262" y="343"/>
                  <a:pt x="262" y="343"/>
                </a:cubicBezTo>
                <a:cubicBezTo>
                  <a:pt x="195" y="343"/>
                  <a:pt x="195" y="343"/>
                  <a:pt x="195" y="343"/>
                </a:cubicBezTo>
                <a:cubicBezTo>
                  <a:pt x="181" y="385"/>
                  <a:pt x="181" y="385"/>
                  <a:pt x="181" y="385"/>
                </a:cubicBezTo>
                <a:cubicBezTo>
                  <a:pt x="141" y="385"/>
                  <a:pt x="141" y="385"/>
                  <a:pt x="141" y="385"/>
                </a:cubicBezTo>
                <a:lnTo>
                  <a:pt x="210" y="191"/>
                </a:lnTo>
                <a:close/>
                <a:moveTo>
                  <a:pt x="250" y="308"/>
                </a:moveTo>
                <a:cubicBezTo>
                  <a:pt x="229" y="245"/>
                  <a:pt x="229" y="245"/>
                  <a:pt x="229" y="245"/>
                </a:cubicBezTo>
                <a:cubicBezTo>
                  <a:pt x="207" y="308"/>
                  <a:pt x="207" y="308"/>
                  <a:pt x="207" y="308"/>
                </a:cubicBezTo>
                <a:lnTo>
                  <a:pt x="250" y="308"/>
                </a:lnTo>
                <a:close/>
                <a:moveTo>
                  <a:pt x="341" y="192"/>
                </a:moveTo>
                <a:cubicBezTo>
                  <a:pt x="406" y="192"/>
                  <a:pt x="406" y="192"/>
                  <a:pt x="406" y="192"/>
                </a:cubicBezTo>
                <a:cubicBezTo>
                  <a:pt x="449" y="192"/>
                  <a:pt x="477" y="217"/>
                  <a:pt x="477" y="258"/>
                </a:cubicBezTo>
                <a:cubicBezTo>
                  <a:pt x="477" y="259"/>
                  <a:pt x="477" y="259"/>
                  <a:pt x="477" y="259"/>
                </a:cubicBezTo>
                <a:cubicBezTo>
                  <a:pt x="477" y="303"/>
                  <a:pt x="445" y="325"/>
                  <a:pt x="404" y="326"/>
                </a:cubicBezTo>
                <a:cubicBezTo>
                  <a:pt x="382" y="326"/>
                  <a:pt x="382" y="326"/>
                  <a:pt x="382" y="326"/>
                </a:cubicBezTo>
                <a:cubicBezTo>
                  <a:pt x="382" y="385"/>
                  <a:pt x="382" y="385"/>
                  <a:pt x="382" y="385"/>
                </a:cubicBezTo>
                <a:cubicBezTo>
                  <a:pt x="341" y="385"/>
                  <a:pt x="341" y="385"/>
                  <a:pt x="341" y="385"/>
                </a:cubicBezTo>
                <a:lnTo>
                  <a:pt x="341" y="192"/>
                </a:lnTo>
                <a:close/>
                <a:moveTo>
                  <a:pt x="404" y="290"/>
                </a:moveTo>
                <a:cubicBezTo>
                  <a:pt x="425" y="290"/>
                  <a:pt x="436" y="277"/>
                  <a:pt x="436" y="259"/>
                </a:cubicBezTo>
                <a:cubicBezTo>
                  <a:pt x="436" y="259"/>
                  <a:pt x="436" y="259"/>
                  <a:pt x="436" y="259"/>
                </a:cubicBezTo>
                <a:cubicBezTo>
                  <a:pt x="436" y="239"/>
                  <a:pt x="425" y="228"/>
                  <a:pt x="403" y="228"/>
                </a:cubicBezTo>
                <a:cubicBezTo>
                  <a:pt x="382" y="228"/>
                  <a:pt x="382" y="228"/>
                  <a:pt x="382" y="228"/>
                </a:cubicBezTo>
                <a:cubicBezTo>
                  <a:pt x="382" y="290"/>
                  <a:pt x="382" y="290"/>
                  <a:pt x="382" y="290"/>
                </a:cubicBezTo>
                <a:lnTo>
                  <a:pt x="404" y="290"/>
                </a:lnTo>
                <a:close/>
                <a:moveTo>
                  <a:pt x="503" y="192"/>
                </a:moveTo>
                <a:cubicBezTo>
                  <a:pt x="567" y="192"/>
                  <a:pt x="567" y="192"/>
                  <a:pt x="567" y="192"/>
                </a:cubicBezTo>
                <a:cubicBezTo>
                  <a:pt x="610" y="192"/>
                  <a:pt x="638" y="217"/>
                  <a:pt x="638" y="258"/>
                </a:cubicBezTo>
                <a:cubicBezTo>
                  <a:pt x="638" y="259"/>
                  <a:pt x="638" y="259"/>
                  <a:pt x="638" y="259"/>
                </a:cubicBezTo>
                <a:cubicBezTo>
                  <a:pt x="638" y="303"/>
                  <a:pt x="606" y="325"/>
                  <a:pt x="565" y="326"/>
                </a:cubicBezTo>
                <a:cubicBezTo>
                  <a:pt x="543" y="326"/>
                  <a:pt x="543" y="326"/>
                  <a:pt x="543" y="326"/>
                </a:cubicBezTo>
                <a:cubicBezTo>
                  <a:pt x="543" y="385"/>
                  <a:pt x="543" y="385"/>
                  <a:pt x="543" y="385"/>
                </a:cubicBezTo>
                <a:cubicBezTo>
                  <a:pt x="503" y="385"/>
                  <a:pt x="503" y="385"/>
                  <a:pt x="503" y="385"/>
                </a:cubicBezTo>
                <a:lnTo>
                  <a:pt x="503" y="192"/>
                </a:lnTo>
                <a:close/>
                <a:moveTo>
                  <a:pt x="565" y="290"/>
                </a:moveTo>
                <a:cubicBezTo>
                  <a:pt x="586" y="290"/>
                  <a:pt x="597" y="277"/>
                  <a:pt x="597" y="259"/>
                </a:cubicBezTo>
                <a:cubicBezTo>
                  <a:pt x="597" y="259"/>
                  <a:pt x="597" y="259"/>
                  <a:pt x="597" y="259"/>
                </a:cubicBezTo>
                <a:cubicBezTo>
                  <a:pt x="597" y="239"/>
                  <a:pt x="586" y="228"/>
                  <a:pt x="565" y="228"/>
                </a:cubicBezTo>
                <a:cubicBezTo>
                  <a:pt x="543" y="228"/>
                  <a:pt x="543" y="228"/>
                  <a:pt x="543" y="228"/>
                </a:cubicBezTo>
                <a:cubicBezTo>
                  <a:pt x="543" y="290"/>
                  <a:pt x="543" y="290"/>
                  <a:pt x="543" y="290"/>
                </a:cubicBezTo>
                <a:lnTo>
                  <a:pt x="565" y="290"/>
                </a:ln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703" name="Google Shape;2703;p188"/>
          <p:cNvSpPr/>
          <p:nvPr/>
        </p:nvSpPr>
        <p:spPr>
          <a:xfrm>
            <a:off x="544603" y="1574539"/>
            <a:ext cx="402684" cy="297855"/>
          </a:xfrm>
          <a:custGeom>
            <a:avLst/>
            <a:gdLst/>
            <a:ahLst/>
            <a:cxnLst/>
            <a:rect l="l" t="t" r="r" b="b"/>
            <a:pathLst>
              <a:path w="779" h="576" extrusionOk="0">
                <a:moveTo>
                  <a:pt x="699" y="0"/>
                </a:moveTo>
                <a:cubicBezTo>
                  <a:pt x="80" y="0"/>
                  <a:pt x="80" y="0"/>
                  <a:pt x="80" y="0"/>
                </a:cubicBezTo>
                <a:cubicBezTo>
                  <a:pt x="36" y="0"/>
                  <a:pt x="0" y="36"/>
                  <a:pt x="0" y="80"/>
                </a:cubicBezTo>
                <a:cubicBezTo>
                  <a:pt x="0" y="496"/>
                  <a:pt x="0" y="496"/>
                  <a:pt x="0" y="496"/>
                </a:cubicBezTo>
                <a:cubicBezTo>
                  <a:pt x="0" y="540"/>
                  <a:pt x="36" y="576"/>
                  <a:pt x="80" y="576"/>
                </a:cubicBezTo>
                <a:cubicBezTo>
                  <a:pt x="699" y="576"/>
                  <a:pt x="699" y="576"/>
                  <a:pt x="699" y="576"/>
                </a:cubicBezTo>
                <a:cubicBezTo>
                  <a:pt x="743" y="576"/>
                  <a:pt x="779" y="540"/>
                  <a:pt x="779" y="496"/>
                </a:cubicBezTo>
                <a:cubicBezTo>
                  <a:pt x="779" y="80"/>
                  <a:pt x="779" y="80"/>
                  <a:pt x="779" y="80"/>
                </a:cubicBezTo>
                <a:cubicBezTo>
                  <a:pt x="779" y="36"/>
                  <a:pt x="743" y="0"/>
                  <a:pt x="699" y="0"/>
                </a:cubicBezTo>
                <a:close/>
                <a:moveTo>
                  <a:pt x="747" y="496"/>
                </a:moveTo>
                <a:cubicBezTo>
                  <a:pt x="747" y="522"/>
                  <a:pt x="725" y="544"/>
                  <a:pt x="699" y="544"/>
                </a:cubicBezTo>
                <a:cubicBezTo>
                  <a:pt x="80" y="544"/>
                  <a:pt x="80" y="544"/>
                  <a:pt x="80" y="544"/>
                </a:cubicBezTo>
                <a:cubicBezTo>
                  <a:pt x="54" y="544"/>
                  <a:pt x="32" y="522"/>
                  <a:pt x="32" y="496"/>
                </a:cubicBezTo>
                <a:cubicBezTo>
                  <a:pt x="32" y="80"/>
                  <a:pt x="32" y="80"/>
                  <a:pt x="32" y="80"/>
                </a:cubicBezTo>
                <a:cubicBezTo>
                  <a:pt x="32" y="53"/>
                  <a:pt x="54" y="32"/>
                  <a:pt x="80" y="32"/>
                </a:cubicBezTo>
                <a:cubicBezTo>
                  <a:pt x="699" y="32"/>
                  <a:pt x="699" y="32"/>
                  <a:pt x="699" y="32"/>
                </a:cubicBezTo>
                <a:cubicBezTo>
                  <a:pt x="725" y="32"/>
                  <a:pt x="747" y="53"/>
                  <a:pt x="747" y="80"/>
                </a:cubicBezTo>
                <a:lnTo>
                  <a:pt x="747" y="496"/>
                </a:lnTo>
                <a:close/>
                <a:moveTo>
                  <a:pt x="210" y="191"/>
                </a:moveTo>
                <a:cubicBezTo>
                  <a:pt x="248" y="191"/>
                  <a:pt x="248" y="191"/>
                  <a:pt x="248" y="191"/>
                </a:cubicBezTo>
                <a:cubicBezTo>
                  <a:pt x="318" y="385"/>
                  <a:pt x="318" y="385"/>
                  <a:pt x="318" y="385"/>
                </a:cubicBezTo>
                <a:cubicBezTo>
                  <a:pt x="276" y="385"/>
                  <a:pt x="276" y="385"/>
                  <a:pt x="276" y="385"/>
                </a:cubicBezTo>
                <a:cubicBezTo>
                  <a:pt x="262" y="343"/>
                  <a:pt x="262" y="343"/>
                  <a:pt x="262" y="343"/>
                </a:cubicBezTo>
                <a:cubicBezTo>
                  <a:pt x="195" y="343"/>
                  <a:pt x="195" y="343"/>
                  <a:pt x="195" y="343"/>
                </a:cubicBezTo>
                <a:cubicBezTo>
                  <a:pt x="181" y="385"/>
                  <a:pt x="181" y="385"/>
                  <a:pt x="181" y="385"/>
                </a:cubicBezTo>
                <a:cubicBezTo>
                  <a:pt x="141" y="385"/>
                  <a:pt x="141" y="385"/>
                  <a:pt x="141" y="385"/>
                </a:cubicBezTo>
                <a:lnTo>
                  <a:pt x="210" y="191"/>
                </a:lnTo>
                <a:close/>
                <a:moveTo>
                  <a:pt x="250" y="308"/>
                </a:moveTo>
                <a:cubicBezTo>
                  <a:pt x="229" y="245"/>
                  <a:pt x="229" y="245"/>
                  <a:pt x="229" y="245"/>
                </a:cubicBezTo>
                <a:cubicBezTo>
                  <a:pt x="207" y="308"/>
                  <a:pt x="207" y="308"/>
                  <a:pt x="207" y="308"/>
                </a:cubicBezTo>
                <a:lnTo>
                  <a:pt x="250" y="308"/>
                </a:lnTo>
                <a:close/>
                <a:moveTo>
                  <a:pt x="341" y="192"/>
                </a:moveTo>
                <a:cubicBezTo>
                  <a:pt x="406" y="192"/>
                  <a:pt x="406" y="192"/>
                  <a:pt x="406" y="192"/>
                </a:cubicBezTo>
                <a:cubicBezTo>
                  <a:pt x="449" y="192"/>
                  <a:pt x="477" y="217"/>
                  <a:pt x="477" y="258"/>
                </a:cubicBezTo>
                <a:cubicBezTo>
                  <a:pt x="477" y="259"/>
                  <a:pt x="477" y="259"/>
                  <a:pt x="477" y="259"/>
                </a:cubicBezTo>
                <a:cubicBezTo>
                  <a:pt x="477" y="303"/>
                  <a:pt x="445" y="325"/>
                  <a:pt x="404" y="326"/>
                </a:cubicBezTo>
                <a:cubicBezTo>
                  <a:pt x="382" y="326"/>
                  <a:pt x="382" y="326"/>
                  <a:pt x="382" y="326"/>
                </a:cubicBezTo>
                <a:cubicBezTo>
                  <a:pt x="382" y="385"/>
                  <a:pt x="382" y="385"/>
                  <a:pt x="382" y="385"/>
                </a:cubicBezTo>
                <a:cubicBezTo>
                  <a:pt x="341" y="385"/>
                  <a:pt x="341" y="385"/>
                  <a:pt x="341" y="385"/>
                </a:cubicBezTo>
                <a:lnTo>
                  <a:pt x="341" y="192"/>
                </a:lnTo>
                <a:close/>
                <a:moveTo>
                  <a:pt x="404" y="290"/>
                </a:moveTo>
                <a:cubicBezTo>
                  <a:pt x="425" y="290"/>
                  <a:pt x="436" y="277"/>
                  <a:pt x="436" y="259"/>
                </a:cubicBezTo>
                <a:cubicBezTo>
                  <a:pt x="436" y="259"/>
                  <a:pt x="436" y="259"/>
                  <a:pt x="436" y="259"/>
                </a:cubicBezTo>
                <a:cubicBezTo>
                  <a:pt x="436" y="239"/>
                  <a:pt x="425" y="228"/>
                  <a:pt x="403" y="228"/>
                </a:cubicBezTo>
                <a:cubicBezTo>
                  <a:pt x="382" y="228"/>
                  <a:pt x="382" y="228"/>
                  <a:pt x="382" y="228"/>
                </a:cubicBezTo>
                <a:cubicBezTo>
                  <a:pt x="382" y="290"/>
                  <a:pt x="382" y="290"/>
                  <a:pt x="382" y="290"/>
                </a:cubicBezTo>
                <a:lnTo>
                  <a:pt x="404" y="290"/>
                </a:lnTo>
                <a:close/>
                <a:moveTo>
                  <a:pt x="503" y="192"/>
                </a:moveTo>
                <a:cubicBezTo>
                  <a:pt x="567" y="192"/>
                  <a:pt x="567" y="192"/>
                  <a:pt x="567" y="192"/>
                </a:cubicBezTo>
                <a:cubicBezTo>
                  <a:pt x="610" y="192"/>
                  <a:pt x="638" y="217"/>
                  <a:pt x="638" y="258"/>
                </a:cubicBezTo>
                <a:cubicBezTo>
                  <a:pt x="638" y="259"/>
                  <a:pt x="638" y="259"/>
                  <a:pt x="638" y="259"/>
                </a:cubicBezTo>
                <a:cubicBezTo>
                  <a:pt x="638" y="303"/>
                  <a:pt x="606" y="325"/>
                  <a:pt x="565" y="326"/>
                </a:cubicBezTo>
                <a:cubicBezTo>
                  <a:pt x="543" y="326"/>
                  <a:pt x="543" y="326"/>
                  <a:pt x="543" y="326"/>
                </a:cubicBezTo>
                <a:cubicBezTo>
                  <a:pt x="543" y="385"/>
                  <a:pt x="543" y="385"/>
                  <a:pt x="543" y="385"/>
                </a:cubicBezTo>
                <a:cubicBezTo>
                  <a:pt x="503" y="385"/>
                  <a:pt x="503" y="385"/>
                  <a:pt x="503" y="385"/>
                </a:cubicBezTo>
                <a:lnTo>
                  <a:pt x="503" y="192"/>
                </a:lnTo>
                <a:close/>
                <a:moveTo>
                  <a:pt x="565" y="290"/>
                </a:moveTo>
                <a:cubicBezTo>
                  <a:pt x="586" y="290"/>
                  <a:pt x="597" y="277"/>
                  <a:pt x="597" y="259"/>
                </a:cubicBezTo>
                <a:cubicBezTo>
                  <a:pt x="597" y="259"/>
                  <a:pt x="597" y="259"/>
                  <a:pt x="597" y="259"/>
                </a:cubicBezTo>
                <a:cubicBezTo>
                  <a:pt x="597" y="239"/>
                  <a:pt x="586" y="228"/>
                  <a:pt x="565" y="228"/>
                </a:cubicBezTo>
                <a:cubicBezTo>
                  <a:pt x="543" y="228"/>
                  <a:pt x="543" y="228"/>
                  <a:pt x="543" y="228"/>
                </a:cubicBezTo>
                <a:cubicBezTo>
                  <a:pt x="543" y="290"/>
                  <a:pt x="543" y="290"/>
                  <a:pt x="543" y="290"/>
                </a:cubicBezTo>
                <a:lnTo>
                  <a:pt x="565" y="290"/>
                </a:lnTo>
                <a:close/>
              </a:path>
            </a:pathLst>
          </a:custGeom>
          <a:solidFill>
            <a:schemeClr val="lt1"/>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grpSp>
        <p:nvGrpSpPr>
          <p:cNvPr id="2704" name="Google Shape;2704;p188"/>
          <p:cNvGrpSpPr/>
          <p:nvPr/>
        </p:nvGrpSpPr>
        <p:grpSpPr>
          <a:xfrm>
            <a:off x="-696988" y="-32316"/>
            <a:ext cx="350877" cy="421639"/>
            <a:chOff x="3984471" y="7636949"/>
            <a:chExt cx="558738" cy="671418"/>
          </a:xfrm>
        </p:grpSpPr>
        <p:sp>
          <p:nvSpPr>
            <p:cNvPr id="2705" name="Google Shape;2705;p188"/>
            <p:cNvSpPr/>
            <p:nvPr/>
          </p:nvSpPr>
          <p:spPr>
            <a:xfrm>
              <a:off x="4258807" y="7818194"/>
              <a:ext cx="102125" cy="102125"/>
            </a:xfrm>
            <a:custGeom>
              <a:avLst/>
              <a:gdLst/>
              <a:ahLst/>
              <a:cxnLst/>
              <a:rect l="l" t="t" r="r" b="b"/>
              <a:pathLst>
                <a:path w="102125" h="102125" extrusionOk="0">
                  <a:moveTo>
                    <a:pt x="14477" y="101717"/>
                  </a:moveTo>
                  <a:cubicBezTo>
                    <a:pt x="11000" y="101717"/>
                    <a:pt x="7523" y="100414"/>
                    <a:pt x="4807" y="97698"/>
                  </a:cubicBezTo>
                  <a:cubicBezTo>
                    <a:pt x="-516" y="92374"/>
                    <a:pt x="-516" y="83791"/>
                    <a:pt x="4807" y="78468"/>
                  </a:cubicBezTo>
                  <a:lnTo>
                    <a:pt x="78794" y="4807"/>
                  </a:lnTo>
                  <a:cubicBezTo>
                    <a:pt x="84117" y="-516"/>
                    <a:pt x="92700" y="-516"/>
                    <a:pt x="98024" y="4807"/>
                  </a:cubicBezTo>
                  <a:cubicBezTo>
                    <a:pt x="103347" y="10131"/>
                    <a:pt x="103347" y="18714"/>
                    <a:pt x="98024" y="24037"/>
                  </a:cubicBezTo>
                  <a:lnTo>
                    <a:pt x="24038" y="97698"/>
                  </a:lnTo>
                  <a:cubicBezTo>
                    <a:pt x="21430" y="100414"/>
                    <a:pt x="17953" y="101717"/>
                    <a:pt x="14477" y="101717"/>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706" name="Google Shape;2706;p188"/>
            <p:cNvSpPr/>
            <p:nvPr/>
          </p:nvSpPr>
          <p:spPr>
            <a:xfrm>
              <a:off x="4324618" y="7769820"/>
              <a:ext cx="84742" cy="84742"/>
            </a:xfrm>
            <a:custGeom>
              <a:avLst/>
              <a:gdLst/>
              <a:ahLst/>
              <a:cxnLst/>
              <a:rect l="l" t="t" r="r" b="b"/>
              <a:pathLst>
                <a:path w="84742" h="84742" extrusionOk="0">
                  <a:moveTo>
                    <a:pt x="42860" y="84905"/>
                  </a:moveTo>
                  <a:cubicBezTo>
                    <a:pt x="19719" y="84905"/>
                    <a:pt x="815" y="66110"/>
                    <a:pt x="815" y="42860"/>
                  </a:cubicBezTo>
                  <a:cubicBezTo>
                    <a:pt x="815" y="19611"/>
                    <a:pt x="19610" y="815"/>
                    <a:pt x="42860" y="815"/>
                  </a:cubicBezTo>
                  <a:cubicBezTo>
                    <a:pt x="66110" y="815"/>
                    <a:pt x="84905" y="19611"/>
                    <a:pt x="84905" y="42860"/>
                  </a:cubicBezTo>
                  <a:cubicBezTo>
                    <a:pt x="84905" y="66110"/>
                    <a:pt x="66001" y="84905"/>
                    <a:pt x="42860" y="84905"/>
                  </a:cubicBezTo>
                  <a:close/>
                  <a:moveTo>
                    <a:pt x="42860" y="28085"/>
                  </a:moveTo>
                  <a:cubicBezTo>
                    <a:pt x="34712" y="28085"/>
                    <a:pt x="27976" y="34712"/>
                    <a:pt x="27976" y="42969"/>
                  </a:cubicBezTo>
                  <a:cubicBezTo>
                    <a:pt x="27976" y="51225"/>
                    <a:pt x="34603" y="57853"/>
                    <a:pt x="42860" y="57853"/>
                  </a:cubicBezTo>
                  <a:cubicBezTo>
                    <a:pt x="51117" y="57853"/>
                    <a:pt x="57744" y="51225"/>
                    <a:pt x="57744" y="42969"/>
                  </a:cubicBezTo>
                  <a:cubicBezTo>
                    <a:pt x="57744" y="34712"/>
                    <a:pt x="51008" y="28085"/>
                    <a:pt x="42860" y="28085"/>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707" name="Google Shape;2707;p188"/>
            <p:cNvSpPr/>
            <p:nvPr/>
          </p:nvSpPr>
          <p:spPr>
            <a:xfrm>
              <a:off x="4381982" y="7701809"/>
              <a:ext cx="96693" cy="96693"/>
            </a:xfrm>
            <a:custGeom>
              <a:avLst/>
              <a:gdLst/>
              <a:ahLst/>
              <a:cxnLst/>
              <a:rect l="l" t="t" r="r" b="b"/>
              <a:pathLst>
                <a:path w="96692" h="96692" extrusionOk="0">
                  <a:moveTo>
                    <a:pt x="82949" y="96530"/>
                  </a:moveTo>
                  <a:cubicBezTo>
                    <a:pt x="75453" y="96530"/>
                    <a:pt x="69369" y="90446"/>
                    <a:pt x="69369" y="82950"/>
                  </a:cubicBezTo>
                  <a:cubicBezTo>
                    <a:pt x="69369" y="52638"/>
                    <a:pt x="44707" y="27976"/>
                    <a:pt x="14395" y="27976"/>
                  </a:cubicBezTo>
                  <a:cubicBezTo>
                    <a:pt x="6899" y="27976"/>
                    <a:pt x="815" y="21892"/>
                    <a:pt x="815" y="14395"/>
                  </a:cubicBezTo>
                  <a:cubicBezTo>
                    <a:pt x="815" y="6899"/>
                    <a:pt x="6899" y="815"/>
                    <a:pt x="14395" y="815"/>
                  </a:cubicBezTo>
                  <a:cubicBezTo>
                    <a:pt x="59700" y="815"/>
                    <a:pt x="96530" y="37645"/>
                    <a:pt x="96530" y="82950"/>
                  </a:cubicBezTo>
                  <a:cubicBezTo>
                    <a:pt x="96530" y="90446"/>
                    <a:pt x="90446" y="96530"/>
                    <a:pt x="82949" y="96530"/>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708" name="Google Shape;2708;p188"/>
            <p:cNvSpPr/>
            <p:nvPr/>
          </p:nvSpPr>
          <p:spPr>
            <a:xfrm>
              <a:off x="4385676" y="7636949"/>
              <a:ext cx="157533" cy="157533"/>
            </a:xfrm>
            <a:custGeom>
              <a:avLst/>
              <a:gdLst/>
              <a:ahLst/>
              <a:cxnLst/>
              <a:rect l="l" t="t" r="r" b="b"/>
              <a:pathLst>
                <a:path w="157533" h="157533" extrusionOk="0">
                  <a:moveTo>
                    <a:pt x="144116" y="157696"/>
                  </a:moveTo>
                  <a:cubicBezTo>
                    <a:pt x="136620" y="157696"/>
                    <a:pt x="130535" y="151612"/>
                    <a:pt x="130535" y="144116"/>
                  </a:cubicBezTo>
                  <a:cubicBezTo>
                    <a:pt x="130535" y="80125"/>
                    <a:pt x="78495" y="27976"/>
                    <a:pt x="14395" y="27976"/>
                  </a:cubicBezTo>
                  <a:cubicBezTo>
                    <a:pt x="6899" y="27976"/>
                    <a:pt x="815" y="21892"/>
                    <a:pt x="815" y="14395"/>
                  </a:cubicBezTo>
                  <a:cubicBezTo>
                    <a:pt x="815" y="6899"/>
                    <a:pt x="6899" y="815"/>
                    <a:pt x="14395" y="815"/>
                  </a:cubicBezTo>
                  <a:cubicBezTo>
                    <a:pt x="93379" y="815"/>
                    <a:pt x="157696" y="65132"/>
                    <a:pt x="157696" y="144116"/>
                  </a:cubicBezTo>
                  <a:cubicBezTo>
                    <a:pt x="157696" y="151612"/>
                    <a:pt x="151612" y="157696"/>
                    <a:pt x="144116" y="157696"/>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709" name="Google Shape;2709;p188"/>
            <p:cNvSpPr/>
            <p:nvPr/>
          </p:nvSpPr>
          <p:spPr>
            <a:xfrm>
              <a:off x="4028347" y="7747874"/>
              <a:ext cx="403068" cy="403068"/>
            </a:xfrm>
            <a:custGeom>
              <a:avLst/>
              <a:gdLst/>
              <a:ahLst/>
              <a:cxnLst/>
              <a:rect l="l" t="t" r="r" b="b"/>
              <a:pathLst>
                <a:path w="403068" h="403068" extrusionOk="0">
                  <a:moveTo>
                    <a:pt x="233747" y="402470"/>
                  </a:moveTo>
                  <a:cubicBezTo>
                    <a:pt x="171494" y="402470"/>
                    <a:pt x="113044" y="378243"/>
                    <a:pt x="69043" y="334242"/>
                  </a:cubicBezTo>
                  <a:cubicBezTo>
                    <a:pt x="25042" y="290242"/>
                    <a:pt x="815" y="231791"/>
                    <a:pt x="815" y="169538"/>
                  </a:cubicBezTo>
                  <a:cubicBezTo>
                    <a:pt x="815" y="107286"/>
                    <a:pt x="25042" y="48835"/>
                    <a:pt x="69043" y="4834"/>
                  </a:cubicBezTo>
                  <a:cubicBezTo>
                    <a:pt x="71542" y="2336"/>
                    <a:pt x="75018" y="815"/>
                    <a:pt x="78604" y="815"/>
                  </a:cubicBezTo>
                  <a:cubicBezTo>
                    <a:pt x="82189" y="815"/>
                    <a:pt x="85665" y="2227"/>
                    <a:pt x="88164" y="4834"/>
                  </a:cubicBezTo>
                  <a:lnTo>
                    <a:pt x="398451" y="315121"/>
                  </a:lnTo>
                  <a:cubicBezTo>
                    <a:pt x="403774" y="320444"/>
                    <a:pt x="403774" y="329027"/>
                    <a:pt x="398451" y="334351"/>
                  </a:cubicBezTo>
                  <a:cubicBezTo>
                    <a:pt x="354450" y="378243"/>
                    <a:pt x="296000" y="402470"/>
                    <a:pt x="233747" y="402470"/>
                  </a:cubicBezTo>
                  <a:close/>
                  <a:moveTo>
                    <a:pt x="78930" y="33951"/>
                  </a:moveTo>
                  <a:cubicBezTo>
                    <a:pt x="8094" y="114673"/>
                    <a:pt x="11244" y="238093"/>
                    <a:pt x="88273" y="315121"/>
                  </a:cubicBezTo>
                  <a:cubicBezTo>
                    <a:pt x="165301" y="392149"/>
                    <a:pt x="288612" y="395192"/>
                    <a:pt x="369443" y="324464"/>
                  </a:cubicBezTo>
                  <a:lnTo>
                    <a:pt x="78930" y="33951"/>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710" name="Google Shape;2710;p188"/>
            <p:cNvSpPr/>
            <p:nvPr/>
          </p:nvSpPr>
          <p:spPr>
            <a:xfrm>
              <a:off x="3984471" y="8051968"/>
              <a:ext cx="231411" cy="256399"/>
            </a:xfrm>
            <a:custGeom>
              <a:avLst/>
              <a:gdLst/>
              <a:ahLst/>
              <a:cxnLst/>
              <a:rect l="l" t="t" r="r" b="b"/>
              <a:pathLst>
                <a:path w="231411" h="256399" extrusionOk="0">
                  <a:moveTo>
                    <a:pt x="217978" y="255693"/>
                  </a:moveTo>
                  <a:cubicBezTo>
                    <a:pt x="212763" y="255693"/>
                    <a:pt x="207874" y="252651"/>
                    <a:pt x="205592" y="247653"/>
                  </a:cubicBezTo>
                  <a:lnTo>
                    <a:pt x="116178" y="47640"/>
                  </a:lnTo>
                  <a:lnTo>
                    <a:pt x="26765" y="247653"/>
                  </a:lnTo>
                  <a:cubicBezTo>
                    <a:pt x="23723" y="254498"/>
                    <a:pt x="15683" y="257540"/>
                    <a:pt x="8839" y="254498"/>
                  </a:cubicBezTo>
                  <a:cubicBezTo>
                    <a:pt x="1994" y="251456"/>
                    <a:pt x="-1048" y="243416"/>
                    <a:pt x="1994" y="236572"/>
                  </a:cubicBezTo>
                  <a:lnTo>
                    <a:pt x="103793" y="8854"/>
                  </a:lnTo>
                  <a:cubicBezTo>
                    <a:pt x="105966" y="3965"/>
                    <a:pt x="110855" y="815"/>
                    <a:pt x="116178" y="815"/>
                  </a:cubicBezTo>
                  <a:cubicBezTo>
                    <a:pt x="121502" y="815"/>
                    <a:pt x="126391" y="3965"/>
                    <a:pt x="128564" y="8854"/>
                  </a:cubicBezTo>
                  <a:lnTo>
                    <a:pt x="230363" y="236572"/>
                  </a:lnTo>
                  <a:cubicBezTo>
                    <a:pt x="233405" y="243416"/>
                    <a:pt x="230363" y="251456"/>
                    <a:pt x="223519" y="254498"/>
                  </a:cubicBezTo>
                  <a:cubicBezTo>
                    <a:pt x="221672" y="255367"/>
                    <a:pt x="219825" y="255693"/>
                    <a:pt x="217978" y="255693"/>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711" name="Google Shape;2711;p188"/>
            <p:cNvSpPr/>
            <p:nvPr/>
          </p:nvSpPr>
          <p:spPr>
            <a:xfrm>
              <a:off x="4086363" y="8059898"/>
              <a:ext cx="28247" cy="247708"/>
            </a:xfrm>
            <a:custGeom>
              <a:avLst/>
              <a:gdLst/>
              <a:ahLst/>
              <a:cxnLst/>
              <a:rect l="l" t="t" r="r" b="b"/>
              <a:pathLst>
                <a:path w="28247" h="247707" extrusionOk="0">
                  <a:moveTo>
                    <a:pt x="14395" y="247436"/>
                  </a:moveTo>
                  <a:cubicBezTo>
                    <a:pt x="6899" y="247436"/>
                    <a:pt x="815" y="241352"/>
                    <a:pt x="815" y="233856"/>
                  </a:cubicBezTo>
                  <a:lnTo>
                    <a:pt x="815" y="14395"/>
                  </a:lnTo>
                  <a:cubicBezTo>
                    <a:pt x="815" y="6899"/>
                    <a:pt x="6899" y="815"/>
                    <a:pt x="14395" y="815"/>
                  </a:cubicBezTo>
                  <a:cubicBezTo>
                    <a:pt x="21892" y="815"/>
                    <a:pt x="27976" y="6899"/>
                    <a:pt x="27976" y="14395"/>
                  </a:cubicBezTo>
                  <a:lnTo>
                    <a:pt x="27976" y="233856"/>
                  </a:lnTo>
                  <a:cubicBezTo>
                    <a:pt x="27976" y="241352"/>
                    <a:pt x="21892" y="247436"/>
                    <a:pt x="14395" y="247436"/>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grpSp>
      <p:grpSp>
        <p:nvGrpSpPr>
          <p:cNvPr id="2712" name="Google Shape;2712;p188"/>
          <p:cNvGrpSpPr/>
          <p:nvPr/>
        </p:nvGrpSpPr>
        <p:grpSpPr>
          <a:xfrm>
            <a:off x="2812326" y="187091"/>
            <a:ext cx="6665084" cy="6665084"/>
            <a:chOff x="7170883" y="765466"/>
            <a:chExt cx="5508334" cy="5508334"/>
          </a:xfrm>
        </p:grpSpPr>
        <p:sp>
          <p:nvSpPr>
            <p:cNvPr id="2713" name="Google Shape;2713;p188"/>
            <p:cNvSpPr/>
            <p:nvPr/>
          </p:nvSpPr>
          <p:spPr>
            <a:xfrm>
              <a:off x="7170883" y="765466"/>
              <a:ext cx="5508334" cy="5508334"/>
            </a:xfrm>
            <a:prstGeom prst="rect">
              <a:avLst/>
            </a:prstGeom>
            <a:noFill/>
            <a:ln>
              <a:noFill/>
            </a:ln>
          </p:spPr>
          <p:txBody>
            <a:bodyPr spcFirstLastPara="1" wrap="square" lIns="121900" tIns="60925" rIns="121900" bIns="60925" anchor="ctr" anchorCtr="0">
              <a:noAutofit/>
            </a:bodyPr>
            <a:lstStyle/>
            <a:p>
              <a:pPr marL="0" marR="0" lvl="0" indent="0" algn="l" rtl="0">
                <a:lnSpc>
                  <a:spcPct val="85000"/>
                </a:lnSpc>
                <a:spcBef>
                  <a:spcPts val="0"/>
                </a:spcBef>
                <a:spcAft>
                  <a:spcPts val="0"/>
                </a:spcAft>
                <a:buNone/>
              </a:pPr>
              <a:endParaRPr sz="1400">
                <a:solidFill>
                  <a:srgbClr val="FFFFFF"/>
                </a:solidFill>
                <a:latin typeface="Libre Franklin"/>
                <a:ea typeface="Libre Franklin"/>
                <a:cs typeface="Libre Franklin"/>
                <a:sym typeface="Libre Franklin"/>
              </a:endParaRPr>
            </a:p>
          </p:txBody>
        </p:sp>
        <p:sp>
          <p:nvSpPr>
            <p:cNvPr id="2714" name="Google Shape;2714;p188"/>
            <p:cNvSpPr/>
            <p:nvPr/>
          </p:nvSpPr>
          <p:spPr>
            <a:xfrm>
              <a:off x="8029754" y="1636923"/>
              <a:ext cx="3603446" cy="3603446"/>
            </a:xfrm>
            <a:prstGeom prst="ellipse">
              <a:avLst/>
            </a:prstGeom>
            <a:solidFill>
              <a:schemeClr val="lt1"/>
            </a:solidFill>
            <a:ln w="254000" cap="flat" cmpd="sng">
              <a:solidFill>
                <a:schemeClr val="lt2"/>
              </a:solidFill>
              <a:prstDash val="solid"/>
              <a:round/>
              <a:headEnd type="none" w="sm" len="sm"/>
              <a:tailEnd type="none" w="sm" len="sm"/>
            </a:ln>
          </p:spPr>
          <p:txBody>
            <a:bodyPr spcFirstLastPara="1" wrap="square" lIns="121900" tIns="60925" rIns="121900" bIns="60925" anchor="ctr" anchorCtr="0">
              <a:noAutofit/>
            </a:bodyPr>
            <a:lstStyle/>
            <a:p>
              <a:pPr marL="0" marR="0" lvl="0" indent="0" algn="l" rtl="0">
                <a:lnSpc>
                  <a:spcPct val="85000"/>
                </a:lnSpc>
                <a:spcBef>
                  <a:spcPts val="0"/>
                </a:spcBef>
                <a:spcAft>
                  <a:spcPts val="0"/>
                </a:spcAft>
                <a:buNone/>
              </a:pPr>
              <a:endParaRPr sz="1400">
                <a:solidFill>
                  <a:srgbClr val="FFFFFF"/>
                </a:solidFill>
                <a:latin typeface="Libre Franklin"/>
                <a:ea typeface="Libre Franklin"/>
                <a:cs typeface="Libre Franklin"/>
                <a:sym typeface="Libre Franklin"/>
              </a:endParaRPr>
            </a:p>
          </p:txBody>
        </p:sp>
      </p:grpSp>
      <p:pic>
        <p:nvPicPr>
          <p:cNvPr id="2715" name="Google Shape;2715;p188"/>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9768418" y="6398745"/>
            <a:ext cx="1737783" cy="232711"/>
          </a:xfrm>
          <a:prstGeom prst="rect">
            <a:avLst/>
          </a:prstGeom>
          <a:noFill/>
          <a:ln>
            <a:noFill/>
          </a:ln>
        </p:spPr>
      </p:pic>
      <p:sp>
        <p:nvSpPr>
          <p:cNvPr id="2716" name="Google Shape;2716;p188"/>
          <p:cNvSpPr txBox="1"/>
          <p:nvPr/>
        </p:nvSpPr>
        <p:spPr>
          <a:xfrm>
            <a:off x="4181424" y="2488448"/>
            <a:ext cx="3794424" cy="1807248"/>
          </a:xfrm>
          <a:prstGeom prst="rect">
            <a:avLst/>
          </a:prstGeom>
          <a:noFill/>
          <a:ln>
            <a:noFill/>
          </a:ln>
        </p:spPr>
        <p:txBody>
          <a:bodyPr spcFirstLastPara="1" wrap="square" lIns="0" tIns="0" rIns="0" bIns="0" anchor="ctr" anchorCtr="0">
            <a:noAutofit/>
          </a:bodyPr>
          <a:lstStyle/>
          <a:p>
            <a:pPr marL="0" marR="0" lvl="0" indent="0" algn="ctr" rtl="0">
              <a:lnSpc>
                <a:spcPct val="80000"/>
              </a:lnSpc>
              <a:spcBef>
                <a:spcPts val="0"/>
              </a:spcBef>
              <a:spcAft>
                <a:spcPts val="0"/>
              </a:spcAft>
              <a:buClr>
                <a:schemeClr val="dk1"/>
              </a:buClr>
              <a:buSzPts val="3200"/>
              <a:buFont typeface="Calibri"/>
              <a:buNone/>
            </a:pPr>
            <a:r>
              <a:rPr lang="en-US" sz="3200">
                <a:solidFill>
                  <a:schemeClr val="dk1"/>
                </a:solidFill>
                <a:latin typeface="Calibri"/>
                <a:ea typeface="Calibri"/>
                <a:cs typeface="Calibri"/>
                <a:sym typeface="Calibri"/>
              </a:rPr>
              <a:t>Any </a:t>
            </a:r>
            <a:r>
              <a:rPr lang="en-US" sz="3200" b="1">
                <a:solidFill>
                  <a:schemeClr val="dk1"/>
                </a:solidFill>
                <a:latin typeface="Calibri"/>
                <a:ea typeface="Calibri"/>
                <a:cs typeface="Calibri"/>
                <a:sym typeface="Calibri"/>
              </a:rPr>
              <a:t>Structure</a:t>
            </a:r>
            <a:endParaRPr sz="1900"/>
          </a:p>
          <a:p>
            <a:pPr marL="0" marR="0" lvl="0" indent="0" algn="ctr" rtl="0">
              <a:lnSpc>
                <a:spcPct val="80000"/>
              </a:lnSpc>
              <a:spcBef>
                <a:spcPts val="2400"/>
              </a:spcBef>
              <a:spcAft>
                <a:spcPts val="0"/>
              </a:spcAft>
              <a:buClr>
                <a:schemeClr val="dk1"/>
              </a:buClr>
              <a:buSzPts val="3200"/>
              <a:buFont typeface="Calibri"/>
              <a:buNone/>
            </a:pPr>
            <a:r>
              <a:rPr lang="en-US" sz="3200">
                <a:solidFill>
                  <a:schemeClr val="dk1"/>
                </a:solidFill>
                <a:latin typeface="Calibri"/>
                <a:ea typeface="Calibri"/>
                <a:cs typeface="Calibri"/>
                <a:sym typeface="Calibri"/>
              </a:rPr>
              <a:t>Any </a:t>
            </a:r>
            <a:r>
              <a:rPr lang="en-US" sz="3200" b="1">
                <a:solidFill>
                  <a:schemeClr val="dk1"/>
                </a:solidFill>
                <a:latin typeface="Calibri"/>
                <a:ea typeface="Calibri"/>
                <a:cs typeface="Calibri"/>
                <a:sym typeface="Calibri"/>
              </a:rPr>
              <a:t>Source</a:t>
            </a:r>
            <a:endParaRPr sz="1900"/>
          </a:p>
          <a:p>
            <a:pPr marL="0" marR="0" lvl="0" indent="0" algn="ctr" rtl="0">
              <a:lnSpc>
                <a:spcPct val="80000"/>
              </a:lnSpc>
              <a:spcBef>
                <a:spcPts val="2400"/>
              </a:spcBef>
              <a:spcAft>
                <a:spcPts val="0"/>
              </a:spcAft>
              <a:buClr>
                <a:schemeClr val="dk1"/>
              </a:buClr>
              <a:buSzPts val="3200"/>
              <a:buFont typeface="Calibri"/>
              <a:buNone/>
            </a:pPr>
            <a:r>
              <a:rPr lang="en-US" sz="3200">
                <a:solidFill>
                  <a:schemeClr val="dk1"/>
                </a:solidFill>
                <a:latin typeface="Calibri"/>
                <a:ea typeface="Calibri"/>
                <a:cs typeface="Calibri"/>
                <a:sym typeface="Calibri"/>
              </a:rPr>
              <a:t>Any </a:t>
            </a:r>
            <a:r>
              <a:rPr lang="en-US" sz="3200" b="1">
                <a:solidFill>
                  <a:schemeClr val="dk1"/>
                </a:solidFill>
                <a:latin typeface="Calibri"/>
                <a:ea typeface="Calibri"/>
                <a:cs typeface="Calibri"/>
                <a:sym typeface="Calibri"/>
              </a:rPr>
              <a:t>Time Scale</a:t>
            </a:r>
            <a:endParaRPr sz="1900"/>
          </a:p>
        </p:txBody>
      </p:sp>
      <p:sp>
        <p:nvSpPr>
          <p:cNvPr id="2717" name="Google Shape;2717;p188"/>
          <p:cNvSpPr txBox="1"/>
          <p:nvPr/>
        </p:nvSpPr>
        <p:spPr>
          <a:xfrm>
            <a:off x="5870973" y="644325"/>
            <a:ext cx="374100" cy="184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200" b="1">
                <a:solidFill>
                  <a:schemeClr val="dk1"/>
                </a:solidFill>
                <a:latin typeface="Arial"/>
                <a:ea typeface="Arial"/>
                <a:cs typeface="Arial"/>
                <a:sym typeface="Arial"/>
              </a:rPr>
              <a:t>ACT</a:t>
            </a:r>
            <a:endParaRPr sz="1900"/>
          </a:p>
        </p:txBody>
      </p:sp>
      <p:grpSp>
        <p:nvGrpSpPr>
          <p:cNvPr id="2718" name="Google Shape;2718;p188"/>
          <p:cNvGrpSpPr/>
          <p:nvPr/>
        </p:nvGrpSpPr>
        <p:grpSpPr>
          <a:xfrm>
            <a:off x="2832111" y="719388"/>
            <a:ext cx="6727664" cy="5482462"/>
            <a:chOff x="2832110" y="719387"/>
            <a:chExt cx="6727664" cy="5482462"/>
          </a:xfrm>
        </p:grpSpPr>
        <p:sp>
          <p:nvSpPr>
            <p:cNvPr id="2719" name="Google Shape;2719;p188"/>
            <p:cNvSpPr txBox="1"/>
            <p:nvPr/>
          </p:nvSpPr>
          <p:spPr>
            <a:xfrm>
              <a:off x="8419474" y="3336674"/>
              <a:ext cx="1140300" cy="184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200" b="1">
                  <a:solidFill>
                    <a:schemeClr val="dk1"/>
                  </a:solidFill>
                  <a:latin typeface="Arial"/>
                  <a:ea typeface="Arial"/>
                  <a:cs typeface="Arial"/>
                  <a:sym typeface="Arial"/>
                </a:rPr>
                <a:t>INVESTIGATE</a:t>
              </a:r>
              <a:endParaRPr sz="1900"/>
            </a:p>
          </p:txBody>
        </p:sp>
        <p:sp>
          <p:nvSpPr>
            <p:cNvPr id="2720" name="Google Shape;2720;p188"/>
            <p:cNvSpPr txBox="1"/>
            <p:nvPr/>
          </p:nvSpPr>
          <p:spPr>
            <a:xfrm>
              <a:off x="2832110" y="3468995"/>
              <a:ext cx="842400" cy="184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200" b="1">
                  <a:solidFill>
                    <a:schemeClr val="dk1"/>
                  </a:solidFill>
                  <a:latin typeface="Arial"/>
                  <a:ea typeface="Arial"/>
                  <a:cs typeface="Arial"/>
                  <a:sym typeface="Arial"/>
                </a:rPr>
                <a:t>ANALYZE</a:t>
              </a:r>
              <a:endParaRPr sz="1900"/>
            </a:p>
          </p:txBody>
        </p:sp>
        <p:sp>
          <p:nvSpPr>
            <p:cNvPr id="2721" name="Google Shape;2721;p188"/>
            <p:cNvSpPr txBox="1"/>
            <p:nvPr/>
          </p:nvSpPr>
          <p:spPr>
            <a:xfrm>
              <a:off x="5870300" y="6017049"/>
              <a:ext cx="842400" cy="184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200" b="1">
                  <a:solidFill>
                    <a:schemeClr val="dk1"/>
                  </a:solidFill>
                  <a:latin typeface="Arial"/>
                  <a:ea typeface="Arial"/>
                  <a:cs typeface="Arial"/>
                  <a:sym typeface="Arial"/>
                </a:rPr>
                <a:t>MONITOR</a:t>
              </a:r>
              <a:endParaRPr sz="1900"/>
            </a:p>
          </p:txBody>
        </p:sp>
        <p:sp>
          <p:nvSpPr>
            <p:cNvPr id="2722" name="Google Shape;2722;p188"/>
            <p:cNvSpPr/>
            <p:nvPr/>
          </p:nvSpPr>
          <p:spPr>
            <a:xfrm>
              <a:off x="3350067" y="719387"/>
              <a:ext cx="5420480" cy="5419226"/>
            </a:xfrm>
            <a:prstGeom prst="arc">
              <a:avLst>
                <a:gd name="adj1" fmla="val 16546789"/>
                <a:gd name="adj2" fmla="val 21197949"/>
              </a:avLst>
            </a:prstGeom>
            <a:noFill/>
            <a:ln w="28575" cap="flat" cmpd="sng">
              <a:solidFill>
                <a:schemeClr val="accent1"/>
              </a:solidFill>
              <a:prstDash val="solid"/>
              <a:round/>
              <a:headEnd type="none" w="sm" len="sm"/>
              <a:tailEnd type="stealth" w="lg" len="lg"/>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800">
                <a:solidFill>
                  <a:srgbClr val="000000"/>
                </a:solidFill>
                <a:latin typeface="Libre Franklin"/>
                <a:ea typeface="Libre Franklin"/>
                <a:cs typeface="Libre Franklin"/>
                <a:sym typeface="Libre Franklin"/>
              </a:endParaRPr>
            </a:p>
          </p:txBody>
        </p:sp>
        <p:sp>
          <p:nvSpPr>
            <p:cNvPr id="2723" name="Google Shape;2723;p188"/>
            <p:cNvSpPr/>
            <p:nvPr/>
          </p:nvSpPr>
          <p:spPr>
            <a:xfrm>
              <a:off x="3350067" y="719387"/>
              <a:ext cx="5420480" cy="5419226"/>
            </a:xfrm>
            <a:prstGeom prst="arc">
              <a:avLst>
                <a:gd name="adj1" fmla="val 417885"/>
                <a:gd name="adj2" fmla="val 4580587"/>
              </a:avLst>
            </a:prstGeom>
            <a:noFill/>
            <a:ln w="28575" cap="flat" cmpd="sng">
              <a:solidFill>
                <a:schemeClr val="accent1"/>
              </a:solidFill>
              <a:prstDash val="solid"/>
              <a:round/>
              <a:headEnd type="none" w="sm" len="sm"/>
              <a:tailEnd type="stealth" w="lg" len="lg"/>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800">
                <a:solidFill>
                  <a:srgbClr val="000000"/>
                </a:solidFill>
                <a:latin typeface="Libre Franklin"/>
                <a:ea typeface="Libre Franklin"/>
                <a:cs typeface="Libre Franklin"/>
                <a:sym typeface="Libre Franklin"/>
              </a:endParaRPr>
            </a:p>
          </p:txBody>
        </p:sp>
        <p:sp>
          <p:nvSpPr>
            <p:cNvPr id="2724" name="Google Shape;2724;p188"/>
            <p:cNvSpPr/>
            <p:nvPr/>
          </p:nvSpPr>
          <p:spPr>
            <a:xfrm>
              <a:off x="3350067" y="719387"/>
              <a:ext cx="5420480" cy="5419226"/>
            </a:xfrm>
            <a:prstGeom prst="arc">
              <a:avLst>
                <a:gd name="adj1" fmla="val 6006343"/>
                <a:gd name="adj2" fmla="val 10439601"/>
              </a:avLst>
            </a:prstGeom>
            <a:noFill/>
            <a:ln w="28575" cap="flat" cmpd="sng">
              <a:solidFill>
                <a:schemeClr val="lt1"/>
              </a:solidFill>
              <a:prstDash val="solid"/>
              <a:round/>
              <a:headEnd type="none" w="sm" len="sm"/>
              <a:tailEnd type="stealth" w="lg" len="lg"/>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800">
                <a:solidFill>
                  <a:srgbClr val="000000"/>
                </a:solidFill>
                <a:latin typeface="Libre Franklin"/>
                <a:ea typeface="Libre Franklin"/>
                <a:cs typeface="Libre Franklin"/>
                <a:sym typeface="Libre Franklin"/>
              </a:endParaRPr>
            </a:p>
          </p:txBody>
        </p:sp>
        <p:sp>
          <p:nvSpPr>
            <p:cNvPr id="2725" name="Google Shape;2725;p188"/>
            <p:cNvSpPr/>
            <p:nvPr/>
          </p:nvSpPr>
          <p:spPr>
            <a:xfrm>
              <a:off x="3350067" y="719387"/>
              <a:ext cx="5420480" cy="5419226"/>
            </a:xfrm>
            <a:prstGeom prst="arc">
              <a:avLst>
                <a:gd name="adj1" fmla="val 11150658"/>
                <a:gd name="adj2" fmla="val 15671409"/>
              </a:avLst>
            </a:prstGeom>
            <a:noFill/>
            <a:ln w="28575" cap="flat" cmpd="sng">
              <a:solidFill>
                <a:schemeClr val="lt1"/>
              </a:solidFill>
              <a:prstDash val="solid"/>
              <a:round/>
              <a:headEnd type="none" w="sm" len="sm"/>
              <a:tailEnd type="stealth" w="lg" len="lg"/>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800">
                <a:solidFill>
                  <a:srgbClr val="000000"/>
                </a:solidFill>
                <a:latin typeface="Libre Franklin"/>
                <a:ea typeface="Libre Franklin"/>
                <a:cs typeface="Libre Franklin"/>
                <a:sym typeface="Libre Franklin"/>
              </a:endParaRPr>
            </a:p>
          </p:txBody>
        </p:sp>
      </p:grpSp>
      <p:grpSp>
        <p:nvGrpSpPr>
          <p:cNvPr id="2726" name="Google Shape;2726;p188"/>
          <p:cNvGrpSpPr/>
          <p:nvPr/>
        </p:nvGrpSpPr>
        <p:grpSpPr>
          <a:xfrm>
            <a:off x="2881388" y="3003410"/>
            <a:ext cx="469973" cy="439107"/>
            <a:chOff x="5155851" y="5222667"/>
            <a:chExt cx="658381" cy="615141"/>
          </a:xfrm>
        </p:grpSpPr>
        <p:sp>
          <p:nvSpPr>
            <p:cNvPr id="2727" name="Google Shape;2727;p188"/>
            <p:cNvSpPr/>
            <p:nvPr/>
          </p:nvSpPr>
          <p:spPr>
            <a:xfrm>
              <a:off x="5155851" y="5355865"/>
              <a:ext cx="658381" cy="337882"/>
            </a:xfrm>
            <a:custGeom>
              <a:avLst/>
              <a:gdLst/>
              <a:ahLst/>
              <a:cxnLst/>
              <a:rect l="l" t="t" r="r" b="b"/>
              <a:pathLst>
                <a:path w="658381" h="337882" extrusionOk="0">
                  <a:moveTo>
                    <a:pt x="607373" y="337719"/>
                  </a:moveTo>
                  <a:lnTo>
                    <a:pt x="505899" y="337719"/>
                  </a:lnTo>
                  <a:cubicBezTo>
                    <a:pt x="498403" y="337719"/>
                    <a:pt x="492319" y="331635"/>
                    <a:pt x="492319" y="324139"/>
                  </a:cubicBezTo>
                  <a:cubicBezTo>
                    <a:pt x="492319" y="316642"/>
                    <a:pt x="498403" y="310558"/>
                    <a:pt x="505899" y="310558"/>
                  </a:cubicBezTo>
                  <a:lnTo>
                    <a:pt x="607373" y="310558"/>
                  </a:lnTo>
                  <a:cubicBezTo>
                    <a:pt x="620410" y="310558"/>
                    <a:pt x="630949" y="300020"/>
                    <a:pt x="630949" y="286982"/>
                  </a:cubicBezTo>
                  <a:lnTo>
                    <a:pt x="630949" y="51552"/>
                  </a:lnTo>
                  <a:cubicBezTo>
                    <a:pt x="630949" y="38514"/>
                    <a:pt x="620410" y="27976"/>
                    <a:pt x="607373" y="27976"/>
                  </a:cubicBezTo>
                  <a:lnTo>
                    <a:pt x="51552" y="27976"/>
                  </a:lnTo>
                  <a:cubicBezTo>
                    <a:pt x="38514" y="27976"/>
                    <a:pt x="27976" y="38514"/>
                    <a:pt x="27976" y="51552"/>
                  </a:cubicBezTo>
                  <a:lnTo>
                    <a:pt x="27976" y="286982"/>
                  </a:lnTo>
                  <a:cubicBezTo>
                    <a:pt x="27976" y="300020"/>
                    <a:pt x="38514" y="310558"/>
                    <a:pt x="51552" y="310558"/>
                  </a:cubicBezTo>
                  <a:lnTo>
                    <a:pt x="153025" y="310558"/>
                  </a:lnTo>
                  <a:cubicBezTo>
                    <a:pt x="160521" y="310558"/>
                    <a:pt x="166605" y="316642"/>
                    <a:pt x="166605" y="324139"/>
                  </a:cubicBezTo>
                  <a:cubicBezTo>
                    <a:pt x="166605" y="331635"/>
                    <a:pt x="160521" y="337719"/>
                    <a:pt x="153025" y="337719"/>
                  </a:cubicBezTo>
                  <a:lnTo>
                    <a:pt x="51552" y="337719"/>
                  </a:lnTo>
                  <a:cubicBezTo>
                    <a:pt x="23630" y="337719"/>
                    <a:pt x="815" y="315013"/>
                    <a:pt x="815" y="286982"/>
                  </a:cubicBezTo>
                  <a:lnTo>
                    <a:pt x="815" y="51552"/>
                  </a:lnTo>
                  <a:cubicBezTo>
                    <a:pt x="815" y="23630"/>
                    <a:pt x="23521" y="815"/>
                    <a:pt x="51552" y="815"/>
                  </a:cubicBezTo>
                  <a:lnTo>
                    <a:pt x="607373" y="815"/>
                  </a:lnTo>
                  <a:cubicBezTo>
                    <a:pt x="635294" y="815"/>
                    <a:pt x="658109" y="23521"/>
                    <a:pt x="658109" y="51552"/>
                  </a:cubicBezTo>
                  <a:lnTo>
                    <a:pt x="658109" y="286982"/>
                  </a:lnTo>
                  <a:cubicBezTo>
                    <a:pt x="658109" y="314904"/>
                    <a:pt x="635403" y="337719"/>
                    <a:pt x="607373" y="337719"/>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728" name="Google Shape;2728;p188"/>
            <p:cNvSpPr/>
            <p:nvPr/>
          </p:nvSpPr>
          <p:spPr>
            <a:xfrm>
              <a:off x="5294372" y="5222667"/>
              <a:ext cx="381340" cy="161879"/>
            </a:xfrm>
            <a:custGeom>
              <a:avLst/>
              <a:gdLst/>
              <a:ahLst/>
              <a:cxnLst/>
              <a:rect l="l" t="t" r="r" b="b"/>
              <a:pathLst>
                <a:path w="381339" h="161879" extrusionOk="0">
                  <a:moveTo>
                    <a:pt x="367487" y="161173"/>
                  </a:moveTo>
                  <a:cubicBezTo>
                    <a:pt x="359991" y="161173"/>
                    <a:pt x="353907" y="155089"/>
                    <a:pt x="353907" y="147593"/>
                  </a:cubicBezTo>
                  <a:lnTo>
                    <a:pt x="353907" y="32973"/>
                  </a:lnTo>
                  <a:cubicBezTo>
                    <a:pt x="353907" y="30257"/>
                    <a:pt x="351625" y="27976"/>
                    <a:pt x="348909" y="27976"/>
                  </a:cubicBezTo>
                  <a:lnTo>
                    <a:pt x="32973" y="27976"/>
                  </a:lnTo>
                  <a:cubicBezTo>
                    <a:pt x="30257" y="27976"/>
                    <a:pt x="27976" y="30257"/>
                    <a:pt x="27976" y="32973"/>
                  </a:cubicBezTo>
                  <a:lnTo>
                    <a:pt x="27976" y="147593"/>
                  </a:lnTo>
                  <a:cubicBezTo>
                    <a:pt x="27976" y="155089"/>
                    <a:pt x="21892" y="161173"/>
                    <a:pt x="14395" y="161173"/>
                  </a:cubicBezTo>
                  <a:cubicBezTo>
                    <a:pt x="6899" y="161173"/>
                    <a:pt x="815" y="155089"/>
                    <a:pt x="815" y="147593"/>
                  </a:cubicBezTo>
                  <a:lnTo>
                    <a:pt x="815" y="32973"/>
                  </a:lnTo>
                  <a:cubicBezTo>
                    <a:pt x="815" y="15265"/>
                    <a:pt x="15265" y="815"/>
                    <a:pt x="32973" y="815"/>
                  </a:cubicBezTo>
                  <a:lnTo>
                    <a:pt x="348909" y="815"/>
                  </a:lnTo>
                  <a:cubicBezTo>
                    <a:pt x="366619" y="815"/>
                    <a:pt x="381068" y="15265"/>
                    <a:pt x="381068" y="32973"/>
                  </a:cubicBezTo>
                  <a:lnTo>
                    <a:pt x="381068" y="147593"/>
                  </a:lnTo>
                  <a:cubicBezTo>
                    <a:pt x="381068" y="155089"/>
                    <a:pt x="374984" y="161173"/>
                    <a:pt x="367487" y="161173"/>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729" name="Google Shape;2729;p188"/>
            <p:cNvSpPr/>
            <p:nvPr/>
          </p:nvSpPr>
          <p:spPr>
            <a:xfrm>
              <a:off x="5294481" y="5567285"/>
              <a:ext cx="381340" cy="270523"/>
            </a:xfrm>
            <a:custGeom>
              <a:avLst/>
              <a:gdLst/>
              <a:ahLst/>
              <a:cxnLst/>
              <a:rect l="l" t="t" r="r" b="b"/>
              <a:pathLst>
                <a:path w="381339" h="270522" extrusionOk="0">
                  <a:moveTo>
                    <a:pt x="367379" y="270034"/>
                  </a:moveTo>
                  <a:lnTo>
                    <a:pt x="14395" y="270034"/>
                  </a:lnTo>
                  <a:cubicBezTo>
                    <a:pt x="6899" y="270034"/>
                    <a:pt x="815" y="263950"/>
                    <a:pt x="815" y="256453"/>
                  </a:cubicBezTo>
                  <a:lnTo>
                    <a:pt x="815" y="14395"/>
                  </a:lnTo>
                  <a:cubicBezTo>
                    <a:pt x="815" y="6899"/>
                    <a:pt x="6899" y="815"/>
                    <a:pt x="14395" y="815"/>
                  </a:cubicBezTo>
                  <a:lnTo>
                    <a:pt x="367379" y="815"/>
                  </a:lnTo>
                  <a:cubicBezTo>
                    <a:pt x="374875" y="815"/>
                    <a:pt x="380959" y="6899"/>
                    <a:pt x="380959" y="14395"/>
                  </a:cubicBezTo>
                  <a:lnTo>
                    <a:pt x="380959" y="256453"/>
                  </a:lnTo>
                  <a:cubicBezTo>
                    <a:pt x="380959" y="263950"/>
                    <a:pt x="374875" y="270034"/>
                    <a:pt x="367379" y="270034"/>
                  </a:cubicBezTo>
                  <a:close/>
                  <a:moveTo>
                    <a:pt x="27867" y="242873"/>
                  </a:moveTo>
                  <a:lnTo>
                    <a:pt x="353689" y="242873"/>
                  </a:lnTo>
                  <a:lnTo>
                    <a:pt x="353689" y="27976"/>
                  </a:lnTo>
                  <a:lnTo>
                    <a:pt x="27867" y="27976"/>
                  </a:lnTo>
                  <a:lnTo>
                    <a:pt x="27867" y="242873"/>
                  </a:ln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730" name="Google Shape;2730;p188"/>
            <p:cNvSpPr/>
            <p:nvPr/>
          </p:nvSpPr>
          <p:spPr>
            <a:xfrm>
              <a:off x="5672670" y="5417683"/>
              <a:ext cx="83656" cy="83656"/>
            </a:xfrm>
            <a:custGeom>
              <a:avLst/>
              <a:gdLst/>
              <a:ahLst/>
              <a:cxnLst/>
              <a:rect l="l" t="t" r="r" b="b"/>
              <a:pathLst>
                <a:path w="83655" h="83655" extrusionOk="0">
                  <a:moveTo>
                    <a:pt x="42208" y="83602"/>
                  </a:moveTo>
                  <a:cubicBezTo>
                    <a:pt x="19393" y="83602"/>
                    <a:pt x="815" y="65023"/>
                    <a:pt x="815" y="42208"/>
                  </a:cubicBezTo>
                  <a:cubicBezTo>
                    <a:pt x="815" y="19393"/>
                    <a:pt x="19393" y="815"/>
                    <a:pt x="42208" y="815"/>
                  </a:cubicBezTo>
                  <a:cubicBezTo>
                    <a:pt x="65023" y="815"/>
                    <a:pt x="83601" y="19393"/>
                    <a:pt x="83601" y="42208"/>
                  </a:cubicBezTo>
                  <a:cubicBezTo>
                    <a:pt x="83601" y="65023"/>
                    <a:pt x="65023" y="83602"/>
                    <a:pt x="42208" y="83602"/>
                  </a:cubicBezTo>
                  <a:close/>
                  <a:moveTo>
                    <a:pt x="42208" y="27867"/>
                  </a:moveTo>
                  <a:cubicBezTo>
                    <a:pt x="34386" y="27867"/>
                    <a:pt x="27976" y="34277"/>
                    <a:pt x="27976" y="42099"/>
                  </a:cubicBezTo>
                  <a:cubicBezTo>
                    <a:pt x="27976" y="49922"/>
                    <a:pt x="34386" y="56332"/>
                    <a:pt x="42208" y="56332"/>
                  </a:cubicBezTo>
                  <a:cubicBezTo>
                    <a:pt x="50030" y="56332"/>
                    <a:pt x="56440" y="49922"/>
                    <a:pt x="56440" y="42099"/>
                  </a:cubicBezTo>
                  <a:cubicBezTo>
                    <a:pt x="56440" y="34277"/>
                    <a:pt x="50139" y="27867"/>
                    <a:pt x="42208" y="27867"/>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731" name="Google Shape;2731;p188"/>
            <p:cNvSpPr/>
            <p:nvPr/>
          </p:nvSpPr>
          <p:spPr>
            <a:xfrm>
              <a:off x="5355865" y="5657133"/>
              <a:ext cx="258572" cy="28247"/>
            </a:xfrm>
            <a:custGeom>
              <a:avLst/>
              <a:gdLst/>
              <a:ahLst/>
              <a:cxnLst/>
              <a:rect l="l" t="t" r="r" b="b"/>
              <a:pathLst>
                <a:path w="258572" h="28247" extrusionOk="0">
                  <a:moveTo>
                    <a:pt x="244503" y="27976"/>
                  </a:moveTo>
                  <a:lnTo>
                    <a:pt x="14395" y="27976"/>
                  </a:lnTo>
                  <a:cubicBezTo>
                    <a:pt x="6899" y="27976"/>
                    <a:pt x="815" y="21892"/>
                    <a:pt x="815" y="14395"/>
                  </a:cubicBezTo>
                  <a:cubicBezTo>
                    <a:pt x="815" y="6899"/>
                    <a:pt x="6899" y="815"/>
                    <a:pt x="14395" y="815"/>
                  </a:cubicBezTo>
                  <a:lnTo>
                    <a:pt x="244611" y="815"/>
                  </a:lnTo>
                  <a:cubicBezTo>
                    <a:pt x="252108" y="815"/>
                    <a:pt x="258192" y="6899"/>
                    <a:pt x="258192" y="14395"/>
                  </a:cubicBezTo>
                  <a:cubicBezTo>
                    <a:pt x="258192" y="21892"/>
                    <a:pt x="251999" y="27976"/>
                    <a:pt x="244503"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sp>
          <p:nvSpPr>
            <p:cNvPr id="2732" name="Google Shape;2732;p188"/>
            <p:cNvSpPr/>
            <p:nvPr/>
          </p:nvSpPr>
          <p:spPr>
            <a:xfrm>
              <a:off x="5355865" y="5719495"/>
              <a:ext cx="164052" cy="28247"/>
            </a:xfrm>
            <a:custGeom>
              <a:avLst/>
              <a:gdLst/>
              <a:ahLst/>
              <a:cxnLst/>
              <a:rect l="l" t="t" r="r" b="b"/>
              <a:pathLst>
                <a:path w="164052" h="28247" extrusionOk="0">
                  <a:moveTo>
                    <a:pt x="149874" y="27976"/>
                  </a:moveTo>
                  <a:lnTo>
                    <a:pt x="14395" y="27976"/>
                  </a:lnTo>
                  <a:cubicBezTo>
                    <a:pt x="6899" y="27976"/>
                    <a:pt x="815" y="21892"/>
                    <a:pt x="815" y="14395"/>
                  </a:cubicBezTo>
                  <a:cubicBezTo>
                    <a:pt x="815" y="6898"/>
                    <a:pt x="6899" y="815"/>
                    <a:pt x="14395" y="815"/>
                  </a:cubicBezTo>
                  <a:lnTo>
                    <a:pt x="149874" y="815"/>
                  </a:lnTo>
                  <a:cubicBezTo>
                    <a:pt x="157371" y="815"/>
                    <a:pt x="163455" y="6898"/>
                    <a:pt x="163455" y="14395"/>
                  </a:cubicBezTo>
                  <a:cubicBezTo>
                    <a:pt x="163455" y="21892"/>
                    <a:pt x="157371" y="27976"/>
                    <a:pt x="149874" y="27976"/>
                  </a:cubicBezTo>
                  <a:close/>
                </a:path>
              </a:pathLst>
            </a:custGeom>
            <a:solidFill>
              <a:schemeClr val="lt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700">
                <a:solidFill>
                  <a:srgbClr val="000000"/>
                </a:solidFill>
                <a:latin typeface="Libre Franklin"/>
                <a:ea typeface="Libre Franklin"/>
                <a:cs typeface="Libre Franklin"/>
                <a:sym typeface="Libre Franklin"/>
              </a:endParaRPr>
            </a:p>
          </p:txBody>
        </p:sp>
      </p:grpSp>
      <p:grpSp>
        <p:nvGrpSpPr>
          <p:cNvPr id="2733" name="Google Shape;2733;p188"/>
          <p:cNvGrpSpPr/>
          <p:nvPr/>
        </p:nvGrpSpPr>
        <p:grpSpPr>
          <a:xfrm>
            <a:off x="9483297" y="990424"/>
            <a:ext cx="2175303" cy="697467"/>
            <a:chOff x="9330898" y="838023"/>
            <a:chExt cx="2175302" cy="697467"/>
          </a:xfrm>
        </p:grpSpPr>
        <p:sp>
          <p:nvSpPr>
            <p:cNvPr id="2734" name="Google Shape;2734;p188"/>
            <p:cNvSpPr/>
            <p:nvPr/>
          </p:nvSpPr>
          <p:spPr>
            <a:xfrm>
              <a:off x="10016638" y="1026530"/>
              <a:ext cx="1463040" cy="458558"/>
            </a:xfrm>
            <a:prstGeom prst="rect">
              <a:avLst/>
            </a:prstGeom>
            <a:noFill/>
            <a:ln>
              <a:noFill/>
            </a:ln>
          </p:spPr>
          <p:txBody>
            <a:bodyPr spcFirstLastPara="1" wrap="square" lIns="91400" tIns="91400" rIns="91400" bIns="91400" anchor="t" anchorCtr="0">
              <a:noAutofit/>
            </a:bodyPr>
            <a:lstStyle/>
            <a:p>
              <a:pPr marL="0" marR="0" lvl="0" indent="0" algn="l" rtl="0">
                <a:lnSpc>
                  <a:spcPct val="89000"/>
                </a:lnSpc>
                <a:spcBef>
                  <a:spcPts val="0"/>
                </a:spcBef>
                <a:spcAft>
                  <a:spcPts val="0"/>
                </a:spcAft>
                <a:buNone/>
              </a:pPr>
              <a:r>
                <a:rPr lang="en-US" sz="2000" b="1">
                  <a:solidFill>
                    <a:srgbClr val="000000"/>
                  </a:solidFill>
                  <a:latin typeface="Arial"/>
                  <a:ea typeface="Arial"/>
                  <a:cs typeface="Arial"/>
                  <a:sym typeface="Arial"/>
                </a:rPr>
                <a:t>IT</a:t>
              </a:r>
              <a:endParaRPr sz="2000" b="1">
                <a:solidFill>
                  <a:srgbClr val="000000"/>
                </a:solidFill>
                <a:latin typeface="Arial"/>
                <a:ea typeface="Arial"/>
                <a:cs typeface="Arial"/>
                <a:sym typeface="Arial"/>
              </a:endParaRPr>
            </a:p>
          </p:txBody>
        </p:sp>
        <p:grpSp>
          <p:nvGrpSpPr>
            <p:cNvPr id="2735" name="Google Shape;2735;p188"/>
            <p:cNvGrpSpPr/>
            <p:nvPr/>
          </p:nvGrpSpPr>
          <p:grpSpPr>
            <a:xfrm>
              <a:off x="9330898" y="838023"/>
              <a:ext cx="2175302" cy="697467"/>
              <a:chOff x="9330898" y="838023"/>
              <a:chExt cx="2175302" cy="697467"/>
            </a:xfrm>
          </p:grpSpPr>
          <p:grpSp>
            <p:nvGrpSpPr>
              <p:cNvPr id="2736" name="Google Shape;2736;p188"/>
              <p:cNvGrpSpPr/>
              <p:nvPr/>
            </p:nvGrpSpPr>
            <p:grpSpPr>
              <a:xfrm>
                <a:off x="9336124" y="1103919"/>
                <a:ext cx="472916" cy="431571"/>
                <a:chOff x="1231" y="302"/>
                <a:chExt cx="3603" cy="3288"/>
              </a:xfrm>
            </p:grpSpPr>
            <p:sp>
              <p:nvSpPr>
                <p:cNvPr id="2737" name="Google Shape;2737;p188"/>
                <p:cNvSpPr/>
                <p:nvPr/>
              </p:nvSpPr>
              <p:spPr>
                <a:xfrm>
                  <a:off x="1231" y="302"/>
                  <a:ext cx="3603" cy="2695"/>
                </a:xfrm>
                <a:custGeom>
                  <a:avLst/>
                  <a:gdLst/>
                  <a:ahLst/>
                  <a:cxnLst/>
                  <a:rect l="l" t="t" r="r" b="b"/>
                  <a:pathLst>
                    <a:path w="15893" h="11888" extrusionOk="0">
                      <a:moveTo>
                        <a:pt x="14647" y="11887"/>
                      </a:moveTo>
                      <a:lnTo>
                        <a:pt x="1245" y="11887"/>
                      </a:lnTo>
                      <a:cubicBezTo>
                        <a:pt x="559" y="11887"/>
                        <a:pt x="0" y="11328"/>
                        <a:pt x="0" y="10642"/>
                      </a:cubicBezTo>
                      <a:lnTo>
                        <a:pt x="0" y="1244"/>
                      </a:lnTo>
                      <a:cubicBezTo>
                        <a:pt x="0" y="557"/>
                        <a:pt x="559" y="0"/>
                        <a:pt x="1245" y="0"/>
                      </a:cubicBezTo>
                      <a:lnTo>
                        <a:pt x="14647" y="0"/>
                      </a:lnTo>
                      <a:cubicBezTo>
                        <a:pt x="15333" y="0"/>
                        <a:pt x="15892" y="559"/>
                        <a:pt x="15892" y="1244"/>
                      </a:cubicBezTo>
                      <a:lnTo>
                        <a:pt x="15892" y="10642"/>
                      </a:lnTo>
                      <a:cubicBezTo>
                        <a:pt x="15892" y="11330"/>
                        <a:pt x="15333" y="11887"/>
                        <a:pt x="14647" y="11887"/>
                      </a:cubicBezTo>
                      <a:close/>
                      <a:moveTo>
                        <a:pt x="1245" y="512"/>
                      </a:moveTo>
                      <a:cubicBezTo>
                        <a:pt x="842" y="512"/>
                        <a:pt x="512" y="840"/>
                        <a:pt x="512" y="1244"/>
                      </a:cubicBezTo>
                      <a:lnTo>
                        <a:pt x="512" y="10642"/>
                      </a:lnTo>
                      <a:cubicBezTo>
                        <a:pt x="512" y="11045"/>
                        <a:pt x="840" y="11375"/>
                        <a:pt x="1245" y="11375"/>
                      </a:cubicBezTo>
                      <a:lnTo>
                        <a:pt x="14647" y="11375"/>
                      </a:lnTo>
                      <a:cubicBezTo>
                        <a:pt x="15050" y="11375"/>
                        <a:pt x="15380" y="11048"/>
                        <a:pt x="15380" y="10642"/>
                      </a:cubicBezTo>
                      <a:lnTo>
                        <a:pt x="15380" y="1244"/>
                      </a:lnTo>
                      <a:cubicBezTo>
                        <a:pt x="15380" y="840"/>
                        <a:pt x="15052" y="512"/>
                        <a:pt x="14647" y="512"/>
                      </a:cubicBezTo>
                      <a:lnTo>
                        <a:pt x="1245" y="512"/>
                      </a:lnTo>
                      <a:close/>
                    </a:path>
                  </a:pathLst>
                </a:custGeom>
                <a:solidFill>
                  <a:schemeClr val="dk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738" name="Google Shape;2738;p188"/>
                <p:cNvSpPr/>
                <p:nvPr/>
              </p:nvSpPr>
              <p:spPr>
                <a:xfrm>
                  <a:off x="2456" y="3169"/>
                  <a:ext cx="1153" cy="116"/>
                </a:xfrm>
                <a:custGeom>
                  <a:avLst/>
                  <a:gdLst/>
                  <a:ahLst/>
                  <a:cxnLst/>
                  <a:rect l="l" t="t" r="r" b="b"/>
                  <a:pathLst>
                    <a:path w="5091" h="514" extrusionOk="0">
                      <a:moveTo>
                        <a:pt x="4832" y="513"/>
                      </a:moveTo>
                      <a:lnTo>
                        <a:pt x="256" y="513"/>
                      </a:lnTo>
                      <a:cubicBezTo>
                        <a:pt x="115" y="513"/>
                        <a:pt x="0" y="399"/>
                        <a:pt x="0" y="257"/>
                      </a:cubicBezTo>
                      <a:cubicBezTo>
                        <a:pt x="0" y="116"/>
                        <a:pt x="115" y="0"/>
                        <a:pt x="256" y="0"/>
                      </a:cubicBezTo>
                      <a:lnTo>
                        <a:pt x="4834" y="0"/>
                      </a:lnTo>
                      <a:cubicBezTo>
                        <a:pt x="4975" y="0"/>
                        <a:pt x="5090" y="116"/>
                        <a:pt x="5090" y="257"/>
                      </a:cubicBezTo>
                      <a:cubicBezTo>
                        <a:pt x="5090" y="399"/>
                        <a:pt x="4975" y="513"/>
                        <a:pt x="4832" y="513"/>
                      </a:cubicBezTo>
                    </a:path>
                  </a:pathLst>
                </a:custGeom>
                <a:solidFill>
                  <a:schemeClr val="dk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739" name="Google Shape;2739;p188"/>
                <p:cNvSpPr/>
                <p:nvPr/>
              </p:nvSpPr>
              <p:spPr>
                <a:xfrm>
                  <a:off x="1822" y="3474"/>
                  <a:ext cx="2423" cy="116"/>
                </a:xfrm>
                <a:custGeom>
                  <a:avLst/>
                  <a:gdLst/>
                  <a:ahLst/>
                  <a:cxnLst/>
                  <a:rect l="l" t="t" r="r" b="b"/>
                  <a:pathLst>
                    <a:path w="10688" h="514" extrusionOk="0">
                      <a:moveTo>
                        <a:pt x="10428" y="513"/>
                      </a:moveTo>
                      <a:lnTo>
                        <a:pt x="256" y="513"/>
                      </a:lnTo>
                      <a:cubicBezTo>
                        <a:pt x="114" y="513"/>
                        <a:pt x="0" y="399"/>
                        <a:pt x="0" y="257"/>
                      </a:cubicBezTo>
                      <a:cubicBezTo>
                        <a:pt x="0" y="116"/>
                        <a:pt x="114" y="0"/>
                        <a:pt x="256" y="0"/>
                      </a:cubicBezTo>
                      <a:lnTo>
                        <a:pt x="10430" y="0"/>
                      </a:lnTo>
                      <a:cubicBezTo>
                        <a:pt x="10572" y="0"/>
                        <a:pt x="10687" y="116"/>
                        <a:pt x="10687" y="257"/>
                      </a:cubicBezTo>
                      <a:cubicBezTo>
                        <a:pt x="10687" y="399"/>
                        <a:pt x="10570" y="513"/>
                        <a:pt x="10428" y="513"/>
                      </a:cubicBezTo>
                    </a:path>
                  </a:pathLst>
                </a:custGeom>
                <a:solidFill>
                  <a:schemeClr val="dk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740" name="Google Shape;2740;p188"/>
                <p:cNvSpPr/>
                <p:nvPr/>
              </p:nvSpPr>
              <p:spPr>
                <a:xfrm>
                  <a:off x="1990" y="574"/>
                  <a:ext cx="2086" cy="2084"/>
                </a:xfrm>
                <a:custGeom>
                  <a:avLst/>
                  <a:gdLst/>
                  <a:ahLst/>
                  <a:cxnLst/>
                  <a:rect l="l" t="t" r="r" b="b"/>
                  <a:pathLst>
                    <a:path w="9205" h="9195" extrusionOk="0">
                      <a:moveTo>
                        <a:pt x="5836" y="9171"/>
                      </a:moveTo>
                      <a:cubicBezTo>
                        <a:pt x="5717" y="9171"/>
                        <a:pt x="5600" y="9118"/>
                        <a:pt x="5527" y="9022"/>
                      </a:cubicBezTo>
                      <a:lnTo>
                        <a:pt x="4920" y="8231"/>
                      </a:lnTo>
                      <a:lnTo>
                        <a:pt x="4212" y="8223"/>
                      </a:lnTo>
                      <a:lnTo>
                        <a:pt x="3628" y="9003"/>
                      </a:lnTo>
                      <a:cubicBezTo>
                        <a:pt x="3524" y="9143"/>
                        <a:pt x="3333" y="9194"/>
                        <a:pt x="3174" y="9126"/>
                      </a:cubicBezTo>
                      <a:lnTo>
                        <a:pt x="2368" y="8788"/>
                      </a:lnTo>
                      <a:cubicBezTo>
                        <a:pt x="2209" y="8721"/>
                        <a:pt x="2112" y="8549"/>
                        <a:pt x="2139" y="8377"/>
                      </a:cubicBezTo>
                      <a:lnTo>
                        <a:pt x="2289" y="7410"/>
                      </a:lnTo>
                      <a:lnTo>
                        <a:pt x="1772" y="6887"/>
                      </a:lnTo>
                      <a:lnTo>
                        <a:pt x="805" y="7026"/>
                      </a:lnTo>
                      <a:cubicBezTo>
                        <a:pt x="633" y="7051"/>
                        <a:pt x="461" y="6953"/>
                        <a:pt x="396" y="6791"/>
                      </a:cubicBezTo>
                      <a:lnTo>
                        <a:pt x="66" y="5982"/>
                      </a:lnTo>
                      <a:cubicBezTo>
                        <a:pt x="0" y="5822"/>
                        <a:pt x="53" y="5630"/>
                        <a:pt x="195" y="5528"/>
                      </a:cubicBezTo>
                      <a:lnTo>
                        <a:pt x="984" y="4950"/>
                      </a:lnTo>
                      <a:lnTo>
                        <a:pt x="988" y="4215"/>
                      </a:lnTo>
                      <a:lnTo>
                        <a:pt x="205" y="3629"/>
                      </a:lnTo>
                      <a:cubicBezTo>
                        <a:pt x="66" y="3524"/>
                        <a:pt x="14" y="3334"/>
                        <a:pt x="82" y="3174"/>
                      </a:cubicBezTo>
                      <a:lnTo>
                        <a:pt x="420" y="2369"/>
                      </a:lnTo>
                      <a:cubicBezTo>
                        <a:pt x="488" y="2209"/>
                        <a:pt x="660" y="2113"/>
                        <a:pt x="832" y="2139"/>
                      </a:cubicBezTo>
                      <a:lnTo>
                        <a:pt x="1799" y="2289"/>
                      </a:lnTo>
                      <a:lnTo>
                        <a:pt x="2321" y="1773"/>
                      </a:lnTo>
                      <a:lnTo>
                        <a:pt x="2182" y="806"/>
                      </a:lnTo>
                      <a:cubicBezTo>
                        <a:pt x="2157" y="634"/>
                        <a:pt x="2256" y="461"/>
                        <a:pt x="2416" y="396"/>
                      </a:cubicBezTo>
                      <a:lnTo>
                        <a:pt x="3225" y="66"/>
                      </a:lnTo>
                      <a:cubicBezTo>
                        <a:pt x="3385" y="0"/>
                        <a:pt x="3577" y="54"/>
                        <a:pt x="3678" y="195"/>
                      </a:cubicBezTo>
                      <a:lnTo>
                        <a:pt x="4255" y="984"/>
                      </a:lnTo>
                      <a:lnTo>
                        <a:pt x="4963" y="986"/>
                      </a:lnTo>
                      <a:lnTo>
                        <a:pt x="5578" y="201"/>
                      </a:lnTo>
                      <a:cubicBezTo>
                        <a:pt x="5682" y="66"/>
                        <a:pt x="5873" y="17"/>
                        <a:pt x="6030" y="82"/>
                      </a:cubicBezTo>
                      <a:lnTo>
                        <a:pt x="6836" y="420"/>
                      </a:lnTo>
                      <a:cubicBezTo>
                        <a:pt x="6993" y="486"/>
                        <a:pt x="7092" y="658"/>
                        <a:pt x="7069" y="828"/>
                      </a:cubicBezTo>
                      <a:lnTo>
                        <a:pt x="6938" y="1816"/>
                      </a:lnTo>
                      <a:lnTo>
                        <a:pt x="7417" y="2301"/>
                      </a:lnTo>
                      <a:lnTo>
                        <a:pt x="8405" y="2180"/>
                      </a:lnTo>
                      <a:cubicBezTo>
                        <a:pt x="8575" y="2160"/>
                        <a:pt x="8745" y="2260"/>
                        <a:pt x="8808" y="2418"/>
                      </a:cubicBezTo>
                      <a:lnTo>
                        <a:pt x="9138" y="3227"/>
                      </a:lnTo>
                      <a:cubicBezTo>
                        <a:pt x="9204" y="3385"/>
                        <a:pt x="9151" y="3575"/>
                        <a:pt x="9015" y="3680"/>
                      </a:cubicBezTo>
                      <a:lnTo>
                        <a:pt x="8225" y="4284"/>
                      </a:lnTo>
                      <a:lnTo>
                        <a:pt x="8221" y="4966"/>
                      </a:lnTo>
                      <a:lnTo>
                        <a:pt x="9005" y="5581"/>
                      </a:lnTo>
                      <a:cubicBezTo>
                        <a:pt x="9140" y="5686"/>
                        <a:pt x="9190" y="5875"/>
                        <a:pt x="9124" y="6033"/>
                      </a:cubicBezTo>
                      <a:lnTo>
                        <a:pt x="8786" y="6838"/>
                      </a:lnTo>
                      <a:cubicBezTo>
                        <a:pt x="8720" y="6996"/>
                        <a:pt x="8548" y="7094"/>
                        <a:pt x="8378" y="7072"/>
                      </a:cubicBezTo>
                      <a:lnTo>
                        <a:pt x="7391" y="6940"/>
                      </a:lnTo>
                      <a:lnTo>
                        <a:pt x="6905" y="7420"/>
                      </a:lnTo>
                      <a:lnTo>
                        <a:pt x="7024" y="8407"/>
                      </a:lnTo>
                      <a:cubicBezTo>
                        <a:pt x="7045" y="8577"/>
                        <a:pt x="6944" y="8747"/>
                        <a:pt x="6786" y="8811"/>
                      </a:cubicBezTo>
                      <a:lnTo>
                        <a:pt x="5977" y="9141"/>
                      </a:lnTo>
                      <a:cubicBezTo>
                        <a:pt x="5932" y="9161"/>
                        <a:pt x="5885" y="9171"/>
                        <a:pt x="5836" y="9171"/>
                      </a:cubicBezTo>
                      <a:close/>
                      <a:moveTo>
                        <a:pt x="4953" y="7717"/>
                      </a:moveTo>
                      <a:cubicBezTo>
                        <a:pt x="5086" y="7717"/>
                        <a:pt x="5227" y="7784"/>
                        <a:pt x="5307" y="7891"/>
                      </a:cubicBezTo>
                      <a:lnTo>
                        <a:pt x="5875" y="8633"/>
                      </a:lnTo>
                      <a:lnTo>
                        <a:pt x="6506" y="8374"/>
                      </a:lnTo>
                      <a:lnTo>
                        <a:pt x="6393" y="7446"/>
                      </a:lnTo>
                      <a:cubicBezTo>
                        <a:pt x="6377" y="7309"/>
                        <a:pt x="6434" y="7160"/>
                        <a:pt x="6534" y="7065"/>
                      </a:cubicBezTo>
                      <a:lnTo>
                        <a:pt x="7040" y="6563"/>
                      </a:lnTo>
                      <a:cubicBezTo>
                        <a:pt x="7133" y="6465"/>
                        <a:pt x="7288" y="6408"/>
                        <a:pt x="7424" y="6426"/>
                      </a:cubicBezTo>
                      <a:lnTo>
                        <a:pt x="8350" y="6549"/>
                      </a:lnTo>
                      <a:lnTo>
                        <a:pt x="8614" y="5922"/>
                      </a:lnTo>
                      <a:lnTo>
                        <a:pt x="7878" y="5350"/>
                      </a:lnTo>
                      <a:cubicBezTo>
                        <a:pt x="7772" y="5266"/>
                        <a:pt x="7704" y="5116"/>
                        <a:pt x="7710" y="4981"/>
                      </a:cubicBezTo>
                      <a:lnTo>
                        <a:pt x="7714" y="4268"/>
                      </a:lnTo>
                      <a:cubicBezTo>
                        <a:pt x="7710" y="4133"/>
                        <a:pt x="7780" y="3983"/>
                        <a:pt x="7887" y="3901"/>
                      </a:cubicBezTo>
                      <a:lnTo>
                        <a:pt x="8628" y="3334"/>
                      </a:lnTo>
                      <a:lnTo>
                        <a:pt x="8370" y="2701"/>
                      </a:lnTo>
                      <a:lnTo>
                        <a:pt x="7442" y="2813"/>
                      </a:lnTo>
                      <a:cubicBezTo>
                        <a:pt x="7307" y="2830"/>
                        <a:pt x="7153" y="2772"/>
                        <a:pt x="7061" y="2672"/>
                      </a:cubicBezTo>
                      <a:lnTo>
                        <a:pt x="6559" y="2166"/>
                      </a:lnTo>
                      <a:cubicBezTo>
                        <a:pt x="6461" y="2074"/>
                        <a:pt x="6403" y="1918"/>
                        <a:pt x="6422" y="1783"/>
                      </a:cubicBezTo>
                      <a:lnTo>
                        <a:pt x="6545" y="857"/>
                      </a:lnTo>
                      <a:lnTo>
                        <a:pt x="5918" y="593"/>
                      </a:lnTo>
                      <a:lnTo>
                        <a:pt x="5342" y="1328"/>
                      </a:lnTo>
                      <a:cubicBezTo>
                        <a:pt x="5258" y="1437"/>
                        <a:pt x="5111" y="1502"/>
                        <a:pt x="4973" y="1498"/>
                      </a:cubicBezTo>
                      <a:lnTo>
                        <a:pt x="4233" y="1496"/>
                      </a:lnTo>
                      <a:cubicBezTo>
                        <a:pt x="4093" y="1502"/>
                        <a:pt x="3944" y="1428"/>
                        <a:pt x="3862" y="1318"/>
                      </a:cubicBezTo>
                      <a:lnTo>
                        <a:pt x="3321" y="578"/>
                      </a:lnTo>
                      <a:lnTo>
                        <a:pt x="2698" y="832"/>
                      </a:lnTo>
                      <a:lnTo>
                        <a:pt x="2827" y="1740"/>
                      </a:lnTo>
                      <a:cubicBezTo>
                        <a:pt x="2848" y="1875"/>
                        <a:pt x="2790" y="2033"/>
                        <a:pt x="2688" y="2125"/>
                      </a:cubicBezTo>
                      <a:lnTo>
                        <a:pt x="2143" y="2668"/>
                      </a:lnTo>
                      <a:cubicBezTo>
                        <a:pt x="2049" y="2768"/>
                        <a:pt x="1891" y="2824"/>
                        <a:pt x="1756" y="2803"/>
                      </a:cubicBezTo>
                      <a:lnTo>
                        <a:pt x="852" y="2664"/>
                      </a:lnTo>
                      <a:lnTo>
                        <a:pt x="592" y="3282"/>
                      </a:lnTo>
                      <a:lnTo>
                        <a:pt x="1326" y="3831"/>
                      </a:lnTo>
                      <a:cubicBezTo>
                        <a:pt x="1436" y="3913"/>
                        <a:pt x="1506" y="4065"/>
                        <a:pt x="1500" y="4202"/>
                      </a:cubicBezTo>
                      <a:lnTo>
                        <a:pt x="1496" y="4973"/>
                      </a:lnTo>
                      <a:cubicBezTo>
                        <a:pt x="1500" y="5110"/>
                        <a:pt x="1428" y="5261"/>
                        <a:pt x="1317" y="5341"/>
                      </a:cubicBezTo>
                      <a:lnTo>
                        <a:pt x="578" y="5883"/>
                      </a:lnTo>
                      <a:lnTo>
                        <a:pt x="832" y="6506"/>
                      </a:lnTo>
                      <a:lnTo>
                        <a:pt x="1737" y="6377"/>
                      </a:lnTo>
                      <a:cubicBezTo>
                        <a:pt x="1873" y="6359"/>
                        <a:pt x="2030" y="6414"/>
                        <a:pt x="2123" y="6516"/>
                      </a:cubicBezTo>
                      <a:lnTo>
                        <a:pt x="2665" y="7065"/>
                      </a:lnTo>
                      <a:cubicBezTo>
                        <a:pt x="2766" y="7160"/>
                        <a:pt x="2821" y="7317"/>
                        <a:pt x="2801" y="7453"/>
                      </a:cubicBezTo>
                      <a:lnTo>
                        <a:pt x="2661" y="8356"/>
                      </a:lnTo>
                      <a:lnTo>
                        <a:pt x="3280" y="8616"/>
                      </a:lnTo>
                      <a:lnTo>
                        <a:pt x="3829" y="7883"/>
                      </a:lnTo>
                      <a:cubicBezTo>
                        <a:pt x="3911" y="7772"/>
                        <a:pt x="4065" y="7703"/>
                        <a:pt x="4202" y="7709"/>
                      </a:cubicBezTo>
                      <a:lnTo>
                        <a:pt x="4943" y="7717"/>
                      </a:lnTo>
                      <a:cubicBezTo>
                        <a:pt x="4945" y="7717"/>
                        <a:pt x="4949" y="7717"/>
                        <a:pt x="4953" y="7717"/>
                      </a:cubicBezTo>
                      <a:close/>
                    </a:path>
                  </a:pathLst>
                </a:custGeom>
                <a:solidFill>
                  <a:schemeClr val="dk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741" name="Google Shape;2741;p188"/>
                <p:cNvSpPr/>
                <p:nvPr/>
              </p:nvSpPr>
              <p:spPr>
                <a:xfrm>
                  <a:off x="2508" y="1093"/>
                  <a:ext cx="1050" cy="1050"/>
                </a:xfrm>
                <a:custGeom>
                  <a:avLst/>
                  <a:gdLst/>
                  <a:ahLst/>
                  <a:cxnLst/>
                  <a:rect l="l" t="t" r="r" b="b"/>
                  <a:pathLst>
                    <a:path w="4635" h="4634" extrusionOk="0">
                      <a:moveTo>
                        <a:pt x="2318" y="4633"/>
                      </a:moveTo>
                      <a:cubicBezTo>
                        <a:pt x="1039" y="4633"/>
                        <a:pt x="0" y="3594"/>
                        <a:pt x="0" y="2317"/>
                      </a:cubicBezTo>
                      <a:cubicBezTo>
                        <a:pt x="0" y="1039"/>
                        <a:pt x="1039" y="0"/>
                        <a:pt x="2318" y="0"/>
                      </a:cubicBezTo>
                      <a:cubicBezTo>
                        <a:pt x="3596" y="0"/>
                        <a:pt x="4634" y="1039"/>
                        <a:pt x="4634" y="2317"/>
                      </a:cubicBezTo>
                      <a:cubicBezTo>
                        <a:pt x="4634" y="3594"/>
                        <a:pt x="3595" y="4633"/>
                        <a:pt x="2318" y="4633"/>
                      </a:cubicBezTo>
                      <a:close/>
                      <a:moveTo>
                        <a:pt x="2318" y="512"/>
                      </a:moveTo>
                      <a:cubicBezTo>
                        <a:pt x="1322" y="512"/>
                        <a:pt x="513" y="1321"/>
                        <a:pt x="513" y="2317"/>
                      </a:cubicBezTo>
                      <a:cubicBezTo>
                        <a:pt x="513" y="3313"/>
                        <a:pt x="1322" y="4121"/>
                        <a:pt x="2318" y="4121"/>
                      </a:cubicBezTo>
                      <a:cubicBezTo>
                        <a:pt x="3313" y="4121"/>
                        <a:pt x="4121" y="3313"/>
                        <a:pt x="4121" y="2317"/>
                      </a:cubicBezTo>
                      <a:cubicBezTo>
                        <a:pt x="4121" y="1321"/>
                        <a:pt x="3312" y="512"/>
                        <a:pt x="2318" y="512"/>
                      </a:cubicBezTo>
                      <a:close/>
                    </a:path>
                  </a:pathLst>
                </a:custGeom>
                <a:solidFill>
                  <a:schemeClr val="dk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grpSp>
          <p:sp>
            <p:nvSpPr>
              <p:cNvPr id="2742" name="Google Shape;2742;p188"/>
              <p:cNvSpPr/>
              <p:nvPr/>
            </p:nvSpPr>
            <p:spPr>
              <a:xfrm>
                <a:off x="9330898" y="838023"/>
                <a:ext cx="2175302" cy="73714"/>
              </a:xfrm>
              <a:prstGeom prst="roundRect">
                <a:avLst>
                  <a:gd name="adj" fmla="val 50000"/>
                </a:avLst>
              </a:prstGeom>
              <a:gradFill>
                <a:gsLst>
                  <a:gs pos="0">
                    <a:schemeClr val="accent2"/>
                  </a:gs>
                  <a:gs pos="100000">
                    <a:schemeClr val="accent5"/>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None/>
                </a:pPr>
                <a:endParaRPr sz="1800">
                  <a:solidFill>
                    <a:srgbClr val="FFFFFF"/>
                  </a:solidFill>
                  <a:latin typeface="Arial"/>
                  <a:ea typeface="Arial"/>
                  <a:cs typeface="Arial"/>
                  <a:sym typeface="Arial"/>
                </a:endParaRPr>
              </a:p>
            </p:txBody>
          </p:sp>
        </p:grpSp>
      </p:grpSp>
      <p:grpSp>
        <p:nvGrpSpPr>
          <p:cNvPr id="2743" name="Google Shape;2743;p188"/>
          <p:cNvGrpSpPr/>
          <p:nvPr/>
        </p:nvGrpSpPr>
        <p:grpSpPr>
          <a:xfrm>
            <a:off x="9483297" y="2350189"/>
            <a:ext cx="2175303" cy="715735"/>
            <a:chOff x="9330898" y="2197790"/>
            <a:chExt cx="2175302" cy="715734"/>
          </a:xfrm>
        </p:grpSpPr>
        <p:sp>
          <p:nvSpPr>
            <p:cNvPr id="2744" name="Google Shape;2744;p188"/>
            <p:cNvSpPr/>
            <p:nvPr/>
          </p:nvSpPr>
          <p:spPr>
            <a:xfrm>
              <a:off x="10016638" y="2375786"/>
              <a:ext cx="1463040" cy="458557"/>
            </a:xfrm>
            <a:prstGeom prst="rect">
              <a:avLst/>
            </a:prstGeom>
            <a:noFill/>
            <a:ln>
              <a:noFill/>
            </a:ln>
          </p:spPr>
          <p:txBody>
            <a:bodyPr spcFirstLastPara="1" wrap="square" lIns="91400" tIns="91400" rIns="91400" bIns="91400" anchor="t" anchorCtr="0">
              <a:noAutofit/>
            </a:bodyPr>
            <a:lstStyle/>
            <a:p>
              <a:pPr marL="0" marR="0" lvl="0" indent="0" algn="l" rtl="0">
                <a:lnSpc>
                  <a:spcPct val="89000"/>
                </a:lnSpc>
                <a:spcBef>
                  <a:spcPts val="0"/>
                </a:spcBef>
                <a:spcAft>
                  <a:spcPts val="0"/>
                </a:spcAft>
                <a:buNone/>
              </a:pPr>
              <a:r>
                <a:rPr lang="en-US" sz="2000" b="1">
                  <a:solidFill>
                    <a:srgbClr val="000000"/>
                  </a:solidFill>
                  <a:latin typeface="Arial"/>
                  <a:ea typeface="Arial"/>
                  <a:cs typeface="Arial"/>
                  <a:sym typeface="Arial"/>
                </a:rPr>
                <a:t>Security</a:t>
              </a:r>
              <a:endParaRPr sz="2000" b="1">
                <a:solidFill>
                  <a:srgbClr val="000000"/>
                </a:solidFill>
                <a:latin typeface="Arial"/>
                <a:ea typeface="Arial"/>
                <a:cs typeface="Arial"/>
                <a:sym typeface="Arial"/>
              </a:endParaRPr>
            </a:p>
          </p:txBody>
        </p:sp>
        <p:grpSp>
          <p:nvGrpSpPr>
            <p:cNvPr id="2745" name="Google Shape;2745;p188"/>
            <p:cNvGrpSpPr/>
            <p:nvPr/>
          </p:nvGrpSpPr>
          <p:grpSpPr>
            <a:xfrm>
              <a:off x="9386101" y="2458892"/>
              <a:ext cx="378440" cy="454632"/>
              <a:chOff x="3063395" y="3151551"/>
              <a:chExt cx="390651" cy="469301"/>
            </a:xfrm>
          </p:grpSpPr>
          <p:sp>
            <p:nvSpPr>
              <p:cNvPr id="2746" name="Google Shape;2746;p188"/>
              <p:cNvSpPr/>
              <p:nvPr/>
            </p:nvSpPr>
            <p:spPr>
              <a:xfrm>
                <a:off x="3148533" y="3352197"/>
                <a:ext cx="220374" cy="220634"/>
              </a:xfrm>
              <a:custGeom>
                <a:avLst/>
                <a:gdLst/>
                <a:ahLst/>
                <a:cxnLst/>
                <a:rect l="l" t="t" r="r" b="b"/>
                <a:pathLst>
                  <a:path w="359" h="360" extrusionOk="0">
                    <a:moveTo>
                      <a:pt x="180" y="0"/>
                    </a:moveTo>
                    <a:cubicBezTo>
                      <a:pt x="80" y="0"/>
                      <a:pt x="0" y="81"/>
                      <a:pt x="0" y="180"/>
                    </a:cubicBezTo>
                    <a:cubicBezTo>
                      <a:pt x="0" y="279"/>
                      <a:pt x="80" y="360"/>
                      <a:pt x="180" y="360"/>
                    </a:cubicBezTo>
                    <a:cubicBezTo>
                      <a:pt x="279" y="360"/>
                      <a:pt x="359" y="279"/>
                      <a:pt x="359" y="180"/>
                    </a:cubicBezTo>
                    <a:cubicBezTo>
                      <a:pt x="359" y="81"/>
                      <a:pt x="279" y="0"/>
                      <a:pt x="180" y="0"/>
                    </a:cubicBezTo>
                    <a:close/>
                    <a:moveTo>
                      <a:pt x="180" y="328"/>
                    </a:moveTo>
                    <a:cubicBezTo>
                      <a:pt x="98" y="328"/>
                      <a:pt x="32" y="262"/>
                      <a:pt x="32" y="180"/>
                    </a:cubicBezTo>
                    <a:cubicBezTo>
                      <a:pt x="32" y="99"/>
                      <a:pt x="98" y="32"/>
                      <a:pt x="180" y="32"/>
                    </a:cubicBezTo>
                    <a:cubicBezTo>
                      <a:pt x="261" y="32"/>
                      <a:pt x="327" y="99"/>
                      <a:pt x="327" y="180"/>
                    </a:cubicBezTo>
                    <a:cubicBezTo>
                      <a:pt x="327" y="262"/>
                      <a:pt x="261" y="328"/>
                      <a:pt x="180" y="328"/>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100">
                  <a:solidFill>
                    <a:srgbClr val="000000"/>
                  </a:solidFill>
                  <a:latin typeface="Arial"/>
                  <a:ea typeface="Arial"/>
                  <a:cs typeface="Arial"/>
                  <a:sym typeface="Arial"/>
                </a:endParaRPr>
              </a:p>
            </p:txBody>
          </p:sp>
          <p:sp>
            <p:nvSpPr>
              <p:cNvPr id="2747" name="Google Shape;2747;p188"/>
              <p:cNvSpPr/>
              <p:nvPr/>
            </p:nvSpPr>
            <p:spPr>
              <a:xfrm>
                <a:off x="3063395" y="3151551"/>
                <a:ext cx="390651" cy="469301"/>
              </a:xfrm>
              <a:custGeom>
                <a:avLst/>
                <a:gdLst/>
                <a:ahLst/>
                <a:cxnLst/>
                <a:rect l="l" t="t" r="r" b="b"/>
                <a:pathLst>
                  <a:path w="637" h="765" extrusionOk="0">
                    <a:moveTo>
                      <a:pt x="589" y="252"/>
                    </a:moveTo>
                    <a:cubicBezTo>
                      <a:pt x="499" y="252"/>
                      <a:pt x="499" y="252"/>
                      <a:pt x="499" y="252"/>
                    </a:cubicBezTo>
                    <a:cubicBezTo>
                      <a:pt x="499" y="180"/>
                      <a:pt x="499" y="180"/>
                      <a:pt x="499" y="180"/>
                    </a:cubicBezTo>
                    <a:cubicBezTo>
                      <a:pt x="499" y="81"/>
                      <a:pt x="418" y="0"/>
                      <a:pt x="319" y="0"/>
                    </a:cubicBezTo>
                    <a:cubicBezTo>
                      <a:pt x="219" y="0"/>
                      <a:pt x="139" y="81"/>
                      <a:pt x="139" y="180"/>
                    </a:cubicBezTo>
                    <a:cubicBezTo>
                      <a:pt x="139" y="252"/>
                      <a:pt x="139" y="252"/>
                      <a:pt x="139" y="252"/>
                    </a:cubicBezTo>
                    <a:cubicBezTo>
                      <a:pt x="48" y="252"/>
                      <a:pt x="48" y="252"/>
                      <a:pt x="48" y="252"/>
                    </a:cubicBezTo>
                    <a:cubicBezTo>
                      <a:pt x="22" y="252"/>
                      <a:pt x="0" y="273"/>
                      <a:pt x="0" y="300"/>
                    </a:cubicBezTo>
                    <a:cubicBezTo>
                      <a:pt x="0" y="717"/>
                      <a:pt x="0" y="717"/>
                      <a:pt x="0" y="717"/>
                    </a:cubicBezTo>
                    <a:cubicBezTo>
                      <a:pt x="0" y="744"/>
                      <a:pt x="22" y="765"/>
                      <a:pt x="48" y="765"/>
                    </a:cubicBezTo>
                    <a:cubicBezTo>
                      <a:pt x="589" y="765"/>
                      <a:pt x="589" y="765"/>
                      <a:pt x="589" y="765"/>
                    </a:cubicBezTo>
                    <a:cubicBezTo>
                      <a:pt x="615" y="765"/>
                      <a:pt x="637" y="744"/>
                      <a:pt x="637" y="717"/>
                    </a:cubicBezTo>
                    <a:cubicBezTo>
                      <a:pt x="637" y="300"/>
                      <a:pt x="637" y="300"/>
                      <a:pt x="637" y="300"/>
                    </a:cubicBezTo>
                    <a:cubicBezTo>
                      <a:pt x="637" y="273"/>
                      <a:pt x="615" y="252"/>
                      <a:pt x="589" y="252"/>
                    </a:cubicBezTo>
                    <a:close/>
                    <a:moveTo>
                      <a:pt x="171" y="180"/>
                    </a:moveTo>
                    <a:cubicBezTo>
                      <a:pt x="171" y="98"/>
                      <a:pt x="237" y="32"/>
                      <a:pt x="319" y="32"/>
                    </a:cubicBezTo>
                    <a:cubicBezTo>
                      <a:pt x="400" y="32"/>
                      <a:pt x="467" y="98"/>
                      <a:pt x="467" y="180"/>
                    </a:cubicBezTo>
                    <a:cubicBezTo>
                      <a:pt x="467" y="252"/>
                      <a:pt x="467" y="252"/>
                      <a:pt x="467" y="252"/>
                    </a:cubicBezTo>
                    <a:cubicBezTo>
                      <a:pt x="171" y="252"/>
                      <a:pt x="171" y="252"/>
                      <a:pt x="171" y="252"/>
                    </a:cubicBezTo>
                    <a:lnTo>
                      <a:pt x="171" y="180"/>
                    </a:lnTo>
                    <a:close/>
                    <a:moveTo>
                      <a:pt x="605" y="717"/>
                    </a:moveTo>
                    <a:cubicBezTo>
                      <a:pt x="605" y="726"/>
                      <a:pt x="598" y="733"/>
                      <a:pt x="589" y="733"/>
                    </a:cubicBezTo>
                    <a:cubicBezTo>
                      <a:pt x="48" y="733"/>
                      <a:pt x="48" y="733"/>
                      <a:pt x="48" y="733"/>
                    </a:cubicBezTo>
                    <a:cubicBezTo>
                      <a:pt x="39" y="733"/>
                      <a:pt x="32" y="726"/>
                      <a:pt x="32" y="717"/>
                    </a:cubicBezTo>
                    <a:cubicBezTo>
                      <a:pt x="32" y="300"/>
                      <a:pt x="32" y="300"/>
                      <a:pt x="32" y="300"/>
                    </a:cubicBezTo>
                    <a:cubicBezTo>
                      <a:pt x="32" y="291"/>
                      <a:pt x="39" y="284"/>
                      <a:pt x="48" y="284"/>
                    </a:cubicBezTo>
                    <a:cubicBezTo>
                      <a:pt x="589" y="284"/>
                      <a:pt x="589" y="284"/>
                      <a:pt x="589" y="284"/>
                    </a:cubicBezTo>
                    <a:cubicBezTo>
                      <a:pt x="598" y="284"/>
                      <a:pt x="605" y="291"/>
                      <a:pt x="605" y="300"/>
                    </a:cubicBezTo>
                    <a:lnTo>
                      <a:pt x="605" y="717"/>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100">
                  <a:solidFill>
                    <a:srgbClr val="000000"/>
                  </a:solidFill>
                  <a:latin typeface="Arial"/>
                  <a:ea typeface="Arial"/>
                  <a:cs typeface="Arial"/>
                  <a:sym typeface="Arial"/>
                </a:endParaRPr>
              </a:p>
            </p:txBody>
          </p:sp>
          <p:sp>
            <p:nvSpPr>
              <p:cNvPr id="2748" name="Google Shape;2748;p188"/>
              <p:cNvSpPr/>
              <p:nvPr/>
            </p:nvSpPr>
            <p:spPr>
              <a:xfrm>
                <a:off x="3220434" y="3400737"/>
                <a:ext cx="76573" cy="124853"/>
              </a:xfrm>
              <a:custGeom>
                <a:avLst/>
                <a:gdLst/>
                <a:ahLst/>
                <a:cxnLst/>
                <a:rect l="l" t="t" r="r" b="b"/>
                <a:pathLst>
                  <a:path w="125" h="204" extrusionOk="0">
                    <a:moveTo>
                      <a:pt x="63" y="0"/>
                    </a:moveTo>
                    <a:cubicBezTo>
                      <a:pt x="28" y="0"/>
                      <a:pt x="0" y="28"/>
                      <a:pt x="0" y="62"/>
                    </a:cubicBezTo>
                    <a:cubicBezTo>
                      <a:pt x="0" y="91"/>
                      <a:pt x="20" y="115"/>
                      <a:pt x="47" y="122"/>
                    </a:cubicBezTo>
                    <a:cubicBezTo>
                      <a:pt x="47" y="188"/>
                      <a:pt x="47" y="188"/>
                      <a:pt x="47" y="188"/>
                    </a:cubicBezTo>
                    <a:cubicBezTo>
                      <a:pt x="47" y="197"/>
                      <a:pt x="54" y="204"/>
                      <a:pt x="63" y="204"/>
                    </a:cubicBezTo>
                    <a:cubicBezTo>
                      <a:pt x="71" y="204"/>
                      <a:pt x="79" y="197"/>
                      <a:pt x="79" y="188"/>
                    </a:cubicBezTo>
                    <a:cubicBezTo>
                      <a:pt x="79" y="122"/>
                      <a:pt x="79" y="122"/>
                      <a:pt x="79" y="122"/>
                    </a:cubicBezTo>
                    <a:cubicBezTo>
                      <a:pt x="105" y="115"/>
                      <a:pt x="125" y="91"/>
                      <a:pt x="125" y="62"/>
                    </a:cubicBezTo>
                    <a:cubicBezTo>
                      <a:pt x="125" y="28"/>
                      <a:pt x="97" y="0"/>
                      <a:pt x="63" y="0"/>
                    </a:cubicBezTo>
                    <a:close/>
                    <a:moveTo>
                      <a:pt x="63" y="92"/>
                    </a:moveTo>
                    <a:cubicBezTo>
                      <a:pt x="46" y="92"/>
                      <a:pt x="32" y="79"/>
                      <a:pt x="32" y="62"/>
                    </a:cubicBezTo>
                    <a:cubicBezTo>
                      <a:pt x="32" y="46"/>
                      <a:pt x="46" y="32"/>
                      <a:pt x="63" y="32"/>
                    </a:cubicBezTo>
                    <a:cubicBezTo>
                      <a:pt x="79" y="32"/>
                      <a:pt x="93" y="46"/>
                      <a:pt x="93" y="62"/>
                    </a:cubicBezTo>
                    <a:cubicBezTo>
                      <a:pt x="93" y="79"/>
                      <a:pt x="79" y="92"/>
                      <a:pt x="63" y="92"/>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100">
                  <a:solidFill>
                    <a:srgbClr val="000000"/>
                  </a:solidFill>
                  <a:latin typeface="Arial"/>
                  <a:ea typeface="Arial"/>
                  <a:cs typeface="Arial"/>
                  <a:sym typeface="Arial"/>
                </a:endParaRPr>
              </a:p>
            </p:txBody>
          </p:sp>
        </p:grpSp>
        <p:sp>
          <p:nvSpPr>
            <p:cNvPr id="2749" name="Google Shape;2749;p188"/>
            <p:cNvSpPr/>
            <p:nvPr/>
          </p:nvSpPr>
          <p:spPr>
            <a:xfrm>
              <a:off x="9330898" y="2197790"/>
              <a:ext cx="2175302" cy="73714"/>
            </a:xfrm>
            <a:prstGeom prst="roundRect">
              <a:avLst>
                <a:gd name="adj" fmla="val 50000"/>
              </a:avLst>
            </a:prstGeom>
            <a:gradFill>
              <a:gsLst>
                <a:gs pos="0">
                  <a:schemeClr val="accent3"/>
                </a:gs>
                <a:gs pos="100000">
                  <a:schemeClr val="accent6"/>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None/>
              </a:pPr>
              <a:endParaRPr sz="1800">
                <a:solidFill>
                  <a:srgbClr val="FFFFFF"/>
                </a:solidFill>
                <a:latin typeface="Arial"/>
                <a:ea typeface="Arial"/>
                <a:cs typeface="Arial"/>
                <a:sym typeface="Arial"/>
              </a:endParaRPr>
            </a:p>
          </p:txBody>
        </p:sp>
      </p:grpSp>
      <p:grpSp>
        <p:nvGrpSpPr>
          <p:cNvPr id="2750" name="Google Shape;2750;p188"/>
          <p:cNvGrpSpPr/>
          <p:nvPr/>
        </p:nvGrpSpPr>
        <p:grpSpPr>
          <a:xfrm>
            <a:off x="9483297" y="3709957"/>
            <a:ext cx="2175303" cy="748852"/>
            <a:chOff x="9330898" y="3557557"/>
            <a:chExt cx="2175302" cy="748852"/>
          </a:xfrm>
        </p:grpSpPr>
        <p:sp>
          <p:nvSpPr>
            <p:cNvPr id="2751" name="Google Shape;2751;p188"/>
            <p:cNvSpPr/>
            <p:nvPr/>
          </p:nvSpPr>
          <p:spPr>
            <a:xfrm>
              <a:off x="10016638" y="3725042"/>
              <a:ext cx="1463040" cy="458557"/>
            </a:xfrm>
            <a:prstGeom prst="rect">
              <a:avLst/>
            </a:prstGeom>
            <a:noFill/>
            <a:ln>
              <a:noFill/>
            </a:ln>
          </p:spPr>
          <p:txBody>
            <a:bodyPr spcFirstLastPara="1" wrap="square" lIns="91400" tIns="91400" rIns="91400" bIns="91400" anchor="t" anchorCtr="0">
              <a:noAutofit/>
            </a:bodyPr>
            <a:lstStyle/>
            <a:p>
              <a:pPr marL="0" marR="0" lvl="0" indent="0" algn="l" rtl="0">
                <a:lnSpc>
                  <a:spcPct val="89000"/>
                </a:lnSpc>
                <a:spcBef>
                  <a:spcPts val="0"/>
                </a:spcBef>
                <a:spcAft>
                  <a:spcPts val="0"/>
                </a:spcAft>
                <a:buNone/>
              </a:pPr>
              <a:r>
                <a:rPr lang="en-US" sz="2000" b="1">
                  <a:solidFill>
                    <a:srgbClr val="000000"/>
                  </a:solidFill>
                  <a:latin typeface="Arial"/>
                  <a:ea typeface="Arial"/>
                  <a:cs typeface="Arial"/>
                  <a:sym typeface="Arial"/>
                </a:rPr>
                <a:t>IoT</a:t>
              </a:r>
              <a:endParaRPr sz="2000" b="1">
                <a:solidFill>
                  <a:srgbClr val="000000"/>
                </a:solidFill>
                <a:latin typeface="Arial"/>
                <a:ea typeface="Arial"/>
                <a:cs typeface="Arial"/>
                <a:sym typeface="Arial"/>
              </a:endParaRPr>
            </a:p>
          </p:txBody>
        </p:sp>
        <p:sp>
          <p:nvSpPr>
            <p:cNvPr id="2752" name="Google Shape;2752;p188"/>
            <p:cNvSpPr/>
            <p:nvPr/>
          </p:nvSpPr>
          <p:spPr>
            <a:xfrm>
              <a:off x="9331970" y="3814997"/>
              <a:ext cx="476292" cy="491412"/>
            </a:xfrm>
            <a:custGeom>
              <a:avLst/>
              <a:gdLst/>
              <a:ahLst/>
              <a:cxnLst/>
              <a:rect l="l" t="t" r="r" b="b"/>
              <a:pathLst>
                <a:path w="2760" h="2846" extrusionOk="0">
                  <a:moveTo>
                    <a:pt x="2269" y="565"/>
                  </a:moveTo>
                  <a:cubicBezTo>
                    <a:pt x="2210" y="406"/>
                    <a:pt x="2107" y="269"/>
                    <a:pt x="1969" y="168"/>
                  </a:cubicBezTo>
                  <a:cubicBezTo>
                    <a:pt x="1819" y="58"/>
                    <a:pt x="1642" y="0"/>
                    <a:pt x="1456" y="0"/>
                  </a:cubicBezTo>
                  <a:cubicBezTo>
                    <a:pt x="1278" y="0"/>
                    <a:pt x="1107" y="53"/>
                    <a:pt x="962" y="155"/>
                  </a:cubicBezTo>
                  <a:cubicBezTo>
                    <a:pt x="830" y="246"/>
                    <a:pt x="728" y="370"/>
                    <a:pt x="663" y="515"/>
                  </a:cubicBezTo>
                  <a:cubicBezTo>
                    <a:pt x="646" y="514"/>
                    <a:pt x="628" y="513"/>
                    <a:pt x="610" y="513"/>
                  </a:cubicBezTo>
                  <a:cubicBezTo>
                    <a:pt x="274" y="513"/>
                    <a:pt x="0" y="787"/>
                    <a:pt x="0" y="1124"/>
                  </a:cubicBezTo>
                  <a:cubicBezTo>
                    <a:pt x="0" y="1279"/>
                    <a:pt x="58" y="1428"/>
                    <a:pt x="165" y="1541"/>
                  </a:cubicBezTo>
                  <a:cubicBezTo>
                    <a:pt x="271" y="1654"/>
                    <a:pt x="414" y="1722"/>
                    <a:pt x="568" y="1733"/>
                  </a:cubicBezTo>
                  <a:cubicBezTo>
                    <a:pt x="582" y="1734"/>
                    <a:pt x="596" y="1734"/>
                    <a:pt x="610" y="1734"/>
                  </a:cubicBezTo>
                  <a:cubicBezTo>
                    <a:pt x="1010" y="1734"/>
                    <a:pt x="1010" y="1734"/>
                    <a:pt x="1010" y="1734"/>
                  </a:cubicBezTo>
                  <a:cubicBezTo>
                    <a:pt x="1010" y="2068"/>
                    <a:pt x="1010" y="2068"/>
                    <a:pt x="1010" y="2068"/>
                  </a:cubicBezTo>
                  <a:cubicBezTo>
                    <a:pt x="1010" y="2115"/>
                    <a:pt x="971" y="2154"/>
                    <a:pt x="924" y="2154"/>
                  </a:cubicBezTo>
                  <a:cubicBezTo>
                    <a:pt x="635" y="2154"/>
                    <a:pt x="635" y="2154"/>
                    <a:pt x="635" y="2154"/>
                  </a:cubicBezTo>
                  <a:cubicBezTo>
                    <a:pt x="612" y="2057"/>
                    <a:pt x="525" y="1984"/>
                    <a:pt x="421" y="1984"/>
                  </a:cubicBezTo>
                  <a:cubicBezTo>
                    <a:pt x="391" y="1984"/>
                    <a:pt x="361" y="1991"/>
                    <a:pt x="333" y="2003"/>
                  </a:cubicBezTo>
                  <a:cubicBezTo>
                    <a:pt x="273" y="2029"/>
                    <a:pt x="228" y="2081"/>
                    <a:pt x="210" y="2143"/>
                  </a:cubicBezTo>
                  <a:cubicBezTo>
                    <a:pt x="205" y="2163"/>
                    <a:pt x="202" y="2183"/>
                    <a:pt x="202" y="2204"/>
                  </a:cubicBezTo>
                  <a:cubicBezTo>
                    <a:pt x="202" y="2325"/>
                    <a:pt x="300" y="2423"/>
                    <a:pt x="421" y="2423"/>
                  </a:cubicBezTo>
                  <a:cubicBezTo>
                    <a:pt x="456" y="2423"/>
                    <a:pt x="488" y="2416"/>
                    <a:pt x="519" y="2400"/>
                  </a:cubicBezTo>
                  <a:cubicBezTo>
                    <a:pt x="578" y="2371"/>
                    <a:pt x="620" y="2318"/>
                    <a:pt x="635" y="2254"/>
                  </a:cubicBezTo>
                  <a:cubicBezTo>
                    <a:pt x="924" y="2254"/>
                    <a:pt x="924" y="2254"/>
                    <a:pt x="924" y="2254"/>
                  </a:cubicBezTo>
                  <a:cubicBezTo>
                    <a:pt x="1026" y="2254"/>
                    <a:pt x="1110" y="2171"/>
                    <a:pt x="1110" y="2068"/>
                  </a:cubicBezTo>
                  <a:cubicBezTo>
                    <a:pt x="1110" y="1734"/>
                    <a:pt x="1110" y="1734"/>
                    <a:pt x="1110" y="1734"/>
                  </a:cubicBezTo>
                  <a:cubicBezTo>
                    <a:pt x="1330" y="1734"/>
                    <a:pt x="1330" y="1734"/>
                    <a:pt x="1330" y="1734"/>
                  </a:cubicBezTo>
                  <a:cubicBezTo>
                    <a:pt x="1330" y="2413"/>
                    <a:pt x="1330" y="2413"/>
                    <a:pt x="1330" y="2413"/>
                  </a:cubicBezTo>
                  <a:cubicBezTo>
                    <a:pt x="1317" y="2416"/>
                    <a:pt x="1304" y="2420"/>
                    <a:pt x="1292" y="2426"/>
                  </a:cubicBezTo>
                  <a:cubicBezTo>
                    <a:pt x="1232" y="2452"/>
                    <a:pt x="1187" y="2503"/>
                    <a:pt x="1169" y="2566"/>
                  </a:cubicBezTo>
                  <a:cubicBezTo>
                    <a:pt x="1163" y="2586"/>
                    <a:pt x="1161" y="2606"/>
                    <a:pt x="1161" y="2627"/>
                  </a:cubicBezTo>
                  <a:cubicBezTo>
                    <a:pt x="1161" y="2748"/>
                    <a:pt x="1259" y="2846"/>
                    <a:pt x="1380" y="2846"/>
                  </a:cubicBezTo>
                  <a:cubicBezTo>
                    <a:pt x="1414" y="2846"/>
                    <a:pt x="1447" y="2838"/>
                    <a:pt x="1477" y="2823"/>
                  </a:cubicBezTo>
                  <a:cubicBezTo>
                    <a:pt x="1536" y="2794"/>
                    <a:pt x="1579" y="2740"/>
                    <a:pt x="1594" y="2676"/>
                  </a:cubicBezTo>
                  <a:cubicBezTo>
                    <a:pt x="1597" y="2660"/>
                    <a:pt x="1599" y="2643"/>
                    <a:pt x="1599" y="2627"/>
                  </a:cubicBezTo>
                  <a:cubicBezTo>
                    <a:pt x="1599" y="2523"/>
                    <a:pt x="1527" y="2436"/>
                    <a:pt x="1430" y="2413"/>
                  </a:cubicBezTo>
                  <a:cubicBezTo>
                    <a:pt x="1430" y="1734"/>
                    <a:pt x="1430" y="1734"/>
                    <a:pt x="1430" y="1734"/>
                  </a:cubicBezTo>
                  <a:cubicBezTo>
                    <a:pt x="1650" y="1734"/>
                    <a:pt x="1650" y="1734"/>
                    <a:pt x="1650" y="1734"/>
                  </a:cubicBezTo>
                  <a:cubicBezTo>
                    <a:pt x="1650" y="2068"/>
                    <a:pt x="1650" y="2068"/>
                    <a:pt x="1650" y="2068"/>
                  </a:cubicBezTo>
                  <a:cubicBezTo>
                    <a:pt x="1650" y="2171"/>
                    <a:pt x="1734" y="2254"/>
                    <a:pt x="1836" y="2254"/>
                  </a:cubicBezTo>
                  <a:cubicBezTo>
                    <a:pt x="2127" y="2254"/>
                    <a:pt x="2127" y="2254"/>
                    <a:pt x="2127" y="2254"/>
                  </a:cubicBezTo>
                  <a:cubicBezTo>
                    <a:pt x="2150" y="2351"/>
                    <a:pt x="2237" y="2423"/>
                    <a:pt x="2341" y="2423"/>
                  </a:cubicBezTo>
                  <a:cubicBezTo>
                    <a:pt x="2375" y="2423"/>
                    <a:pt x="2408" y="2416"/>
                    <a:pt x="2438" y="2400"/>
                  </a:cubicBezTo>
                  <a:cubicBezTo>
                    <a:pt x="2497" y="2371"/>
                    <a:pt x="2540" y="2318"/>
                    <a:pt x="2555" y="2253"/>
                  </a:cubicBezTo>
                  <a:cubicBezTo>
                    <a:pt x="2558" y="2237"/>
                    <a:pt x="2560" y="2221"/>
                    <a:pt x="2560" y="2204"/>
                  </a:cubicBezTo>
                  <a:cubicBezTo>
                    <a:pt x="2560" y="2083"/>
                    <a:pt x="2462" y="1984"/>
                    <a:pt x="2341" y="1984"/>
                  </a:cubicBezTo>
                  <a:cubicBezTo>
                    <a:pt x="2310" y="1984"/>
                    <a:pt x="2280" y="1991"/>
                    <a:pt x="2253" y="2003"/>
                  </a:cubicBezTo>
                  <a:cubicBezTo>
                    <a:pt x="2193" y="2029"/>
                    <a:pt x="2148" y="2081"/>
                    <a:pt x="2130" y="2143"/>
                  </a:cubicBezTo>
                  <a:cubicBezTo>
                    <a:pt x="2129" y="2147"/>
                    <a:pt x="2128" y="2150"/>
                    <a:pt x="2127" y="2154"/>
                  </a:cubicBezTo>
                  <a:cubicBezTo>
                    <a:pt x="1836" y="2154"/>
                    <a:pt x="1836" y="2154"/>
                    <a:pt x="1836" y="2154"/>
                  </a:cubicBezTo>
                  <a:cubicBezTo>
                    <a:pt x="1789" y="2154"/>
                    <a:pt x="1750" y="2115"/>
                    <a:pt x="1750" y="2068"/>
                  </a:cubicBezTo>
                  <a:cubicBezTo>
                    <a:pt x="1750" y="1734"/>
                    <a:pt x="1750" y="1734"/>
                    <a:pt x="1750" y="1734"/>
                  </a:cubicBezTo>
                  <a:cubicBezTo>
                    <a:pt x="2171" y="1734"/>
                    <a:pt x="2171" y="1734"/>
                    <a:pt x="2171" y="1734"/>
                  </a:cubicBezTo>
                  <a:cubicBezTo>
                    <a:pt x="2177" y="1734"/>
                    <a:pt x="2184" y="1734"/>
                    <a:pt x="2190" y="1734"/>
                  </a:cubicBezTo>
                  <a:cubicBezTo>
                    <a:pt x="2344" y="1729"/>
                    <a:pt x="2487" y="1666"/>
                    <a:pt x="2594" y="1556"/>
                  </a:cubicBezTo>
                  <a:cubicBezTo>
                    <a:pt x="2701" y="1445"/>
                    <a:pt x="2760" y="1300"/>
                    <a:pt x="2760" y="1146"/>
                  </a:cubicBezTo>
                  <a:cubicBezTo>
                    <a:pt x="2760" y="856"/>
                    <a:pt x="2551" y="612"/>
                    <a:pt x="2269" y="565"/>
                  </a:cubicBezTo>
                  <a:close/>
                  <a:moveTo>
                    <a:pt x="538" y="2231"/>
                  </a:moveTo>
                  <a:cubicBezTo>
                    <a:pt x="530" y="2266"/>
                    <a:pt x="507" y="2295"/>
                    <a:pt x="474" y="2311"/>
                  </a:cubicBezTo>
                  <a:cubicBezTo>
                    <a:pt x="458" y="2319"/>
                    <a:pt x="440" y="2323"/>
                    <a:pt x="421" y="2323"/>
                  </a:cubicBezTo>
                  <a:cubicBezTo>
                    <a:pt x="356" y="2323"/>
                    <a:pt x="302" y="2270"/>
                    <a:pt x="302" y="2204"/>
                  </a:cubicBezTo>
                  <a:cubicBezTo>
                    <a:pt x="302" y="2193"/>
                    <a:pt x="304" y="2182"/>
                    <a:pt x="307" y="2171"/>
                  </a:cubicBezTo>
                  <a:cubicBezTo>
                    <a:pt x="316" y="2137"/>
                    <a:pt x="341" y="2109"/>
                    <a:pt x="373" y="2094"/>
                  </a:cubicBezTo>
                  <a:cubicBezTo>
                    <a:pt x="389" y="2088"/>
                    <a:pt x="405" y="2084"/>
                    <a:pt x="421" y="2084"/>
                  </a:cubicBezTo>
                  <a:cubicBezTo>
                    <a:pt x="487" y="2084"/>
                    <a:pt x="541" y="2138"/>
                    <a:pt x="541" y="2204"/>
                  </a:cubicBezTo>
                  <a:cubicBezTo>
                    <a:pt x="541" y="2213"/>
                    <a:pt x="540" y="2222"/>
                    <a:pt x="538" y="2231"/>
                  </a:cubicBezTo>
                  <a:close/>
                  <a:moveTo>
                    <a:pt x="1499" y="2627"/>
                  </a:moveTo>
                  <a:cubicBezTo>
                    <a:pt x="1499" y="2636"/>
                    <a:pt x="1498" y="2645"/>
                    <a:pt x="1496" y="2654"/>
                  </a:cubicBezTo>
                  <a:cubicBezTo>
                    <a:pt x="1488" y="2689"/>
                    <a:pt x="1465" y="2718"/>
                    <a:pt x="1433" y="2734"/>
                  </a:cubicBezTo>
                  <a:cubicBezTo>
                    <a:pt x="1416" y="2742"/>
                    <a:pt x="1399" y="2746"/>
                    <a:pt x="1380" y="2746"/>
                  </a:cubicBezTo>
                  <a:cubicBezTo>
                    <a:pt x="1314" y="2746"/>
                    <a:pt x="1261" y="2692"/>
                    <a:pt x="1261" y="2627"/>
                  </a:cubicBezTo>
                  <a:cubicBezTo>
                    <a:pt x="1261" y="2615"/>
                    <a:pt x="1262" y="2604"/>
                    <a:pt x="1265" y="2594"/>
                  </a:cubicBezTo>
                  <a:cubicBezTo>
                    <a:pt x="1275" y="2560"/>
                    <a:pt x="1299" y="2532"/>
                    <a:pt x="1332" y="2517"/>
                  </a:cubicBezTo>
                  <a:cubicBezTo>
                    <a:pt x="1347" y="2511"/>
                    <a:pt x="1363" y="2507"/>
                    <a:pt x="1380" y="2507"/>
                  </a:cubicBezTo>
                  <a:cubicBezTo>
                    <a:pt x="1446" y="2507"/>
                    <a:pt x="1499" y="2561"/>
                    <a:pt x="1499" y="2627"/>
                  </a:cubicBezTo>
                  <a:close/>
                  <a:moveTo>
                    <a:pt x="2226" y="2171"/>
                  </a:moveTo>
                  <a:cubicBezTo>
                    <a:pt x="2236" y="2137"/>
                    <a:pt x="2260" y="2109"/>
                    <a:pt x="2293" y="2094"/>
                  </a:cubicBezTo>
                  <a:cubicBezTo>
                    <a:pt x="2308" y="2088"/>
                    <a:pt x="2324" y="2084"/>
                    <a:pt x="2341" y="2084"/>
                  </a:cubicBezTo>
                  <a:cubicBezTo>
                    <a:pt x="2407" y="2084"/>
                    <a:pt x="2460" y="2138"/>
                    <a:pt x="2460" y="2204"/>
                  </a:cubicBezTo>
                  <a:cubicBezTo>
                    <a:pt x="2460" y="2213"/>
                    <a:pt x="2459" y="2222"/>
                    <a:pt x="2457" y="2231"/>
                  </a:cubicBezTo>
                  <a:cubicBezTo>
                    <a:pt x="2449" y="2266"/>
                    <a:pt x="2426" y="2295"/>
                    <a:pt x="2394" y="2311"/>
                  </a:cubicBezTo>
                  <a:cubicBezTo>
                    <a:pt x="2377" y="2319"/>
                    <a:pt x="2359" y="2323"/>
                    <a:pt x="2341" y="2323"/>
                  </a:cubicBezTo>
                  <a:cubicBezTo>
                    <a:pt x="2275" y="2323"/>
                    <a:pt x="2221" y="2270"/>
                    <a:pt x="2221" y="2204"/>
                  </a:cubicBezTo>
                  <a:cubicBezTo>
                    <a:pt x="2221" y="2193"/>
                    <a:pt x="2223" y="2182"/>
                    <a:pt x="2226" y="2171"/>
                  </a:cubicBezTo>
                  <a:close/>
                  <a:moveTo>
                    <a:pt x="2187" y="1634"/>
                  </a:moveTo>
                  <a:cubicBezTo>
                    <a:pt x="2182" y="1634"/>
                    <a:pt x="2177" y="1634"/>
                    <a:pt x="2171" y="1634"/>
                  </a:cubicBezTo>
                  <a:cubicBezTo>
                    <a:pt x="610" y="1634"/>
                    <a:pt x="610" y="1634"/>
                    <a:pt x="610" y="1634"/>
                  </a:cubicBezTo>
                  <a:cubicBezTo>
                    <a:pt x="598" y="1634"/>
                    <a:pt x="586" y="1634"/>
                    <a:pt x="575" y="1633"/>
                  </a:cubicBezTo>
                  <a:cubicBezTo>
                    <a:pt x="308" y="1615"/>
                    <a:pt x="100" y="1391"/>
                    <a:pt x="100" y="1124"/>
                  </a:cubicBezTo>
                  <a:cubicBezTo>
                    <a:pt x="100" y="842"/>
                    <a:pt x="329" y="613"/>
                    <a:pt x="610" y="613"/>
                  </a:cubicBezTo>
                  <a:cubicBezTo>
                    <a:pt x="636" y="613"/>
                    <a:pt x="662" y="615"/>
                    <a:pt x="687" y="619"/>
                  </a:cubicBezTo>
                  <a:cubicBezTo>
                    <a:pt x="710" y="622"/>
                    <a:pt x="733" y="609"/>
                    <a:pt x="741" y="588"/>
                  </a:cubicBezTo>
                  <a:cubicBezTo>
                    <a:pt x="857" y="291"/>
                    <a:pt x="1138" y="100"/>
                    <a:pt x="1456" y="100"/>
                  </a:cubicBezTo>
                  <a:cubicBezTo>
                    <a:pt x="1788" y="100"/>
                    <a:pt x="2081" y="311"/>
                    <a:pt x="2185" y="626"/>
                  </a:cubicBezTo>
                  <a:cubicBezTo>
                    <a:pt x="2191" y="645"/>
                    <a:pt x="2207" y="658"/>
                    <a:pt x="2227" y="660"/>
                  </a:cubicBezTo>
                  <a:cubicBezTo>
                    <a:pt x="2474" y="688"/>
                    <a:pt x="2660" y="896"/>
                    <a:pt x="2660" y="1146"/>
                  </a:cubicBezTo>
                  <a:cubicBezTo>
                    <a:pt x="2660" y="1411"/>
                    <a:pt x="2452" y="1626"/>
                    <a:pt x="2187" y="1634"/>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753" name="Google Shape;2753;p188"/>
            <p:cNvSpPr/>
            <p:nvPr/>
          </p:nvSpPr>
          <p:spPr>
            <a:xfrm>
              <a:off x="9330898" y="3557557"/>
              <a:ext cx="2175302" cy="73714"/>
            </a:xfrm>
            <a:prstGeom prst="roundRect">
              <a:avLst>
                <a:gd name="adj" fmla="val 50000"/>
              </a:avLst>
            </a:prstGeom>
            <a:gradFill>
              <a:gsLst>
                <a:gs pos="0">
                  <a:srgbClr val="00ACD9"/>
                </a:gs>
                <a:gs pos="100000">
                  <a:srgbClr val="006AAD"/>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None/>
              </a:pPr>
              <a:endParaRPr sz="1800">
                <a:solidFill>
                  <a:srgbClr val="FFFFFF"/>
                </a:solidFill>
                <a:latin typeface="Arial"/>
                <a:ea typeface="Arial"/>
                <a:cs typeface="Arial"/>
                <a:sym typeface="Arial"/>
              </a:endParaRPr>
            </a:p>
          </p:txBody>
        </p:sp>
      </p:grpSp>
      <p:grpSp>
        <p:nvGrpSpPr>
          <p:cNvPr id="2754" name="Google Shape;2754;p188"/>
          <p:cNvGrpSpPr/>
          <p:nvPr/>
        </p:nvGrpSpPr>
        <p:grpSpPr>
          <a:xfrm>
            <a:off x="9455473" y="5069721"/>
            <a:ext cx="2203127" cy="889453"/>
            <a:chOff x="9303074" y="4917324"/>
            <a:chExt cx="2203126" cy="889453"/>
          </a:xfrm>
        </p:grpSpPr>
        <p:sp>
          <p:nvSpPr>
            <p:cNvPr id="2755" name="Google Shape;2755;p188"/>
            <p:cNvSpPr/>
            <p:nvPr/>
          </p:nvSpPr>
          <p:spPr>
            <a:xfrm>
              <a:off x="10016638" y="5074299"/>
              <a:ext cx="1463040" cy="732478"/>
            </a:xfrm>
            <a:prstGeom prst="rect">
              <a:avLst/>
            </a:prstGeom>
            <a:noFill/>
            <a:ln>
              <a:noFill/>
            </a:ln>
          </p:spPr>
          <p:txBody>
            <a:bodyPr spcFirstLastPara="1" wrap="square" lIns="91400" tIns="91400" rIns="91400" bIns="91400" anchor="t" anchorCtr="0">
              <a:noAutofit/>
            </a:bodyPr>
            <a:lstStyle/>
            <a:p>
              <a:pPr marL="0" marR="0" lvl="0" indent="0" algn="l" rtl="0">
                <a:lnSpc>
                  <a:spcPct val="89000"/>
                </a:lnSpc>
                <a:spcBef>
                  <a:spcPts val="0"/>
                </a:spcBef>
                <a:spcAft>
                  <a:spcPts val="0"/>
                </a:spcAft>
                <a:buNone/>
              </a:pPr>
              <a:r>
                <a:rPr lang="en-US" sz="2000" b="1">
                  <a:solidFill>
                    <a:srgbClr val="000000"/>
                  </a:solidFill>
                  <a:latin typeface="Arial"/>
                  <a:ea typeface="Arial"/>
                  <a:cs typeface="Arial"/>
                  <a:sym typeface="Arial"/>
                </a:rPr>
                <a:t>Biz Analytics</a:t>
              </a:r>
              <a:endParaRPr sz="2000" b="1">
                <a:solidFill>
                  <a:srgbClr val="000000"/>
                </a:solidFill>
                <a:latin typeface="Arial"/>
                <a:ea typeface="Arial"/>
                <a:cs typeface="Arial"/>
                <a:sym typeface="Arial"/>
              </a:endParaRPr>
            </a:p>
          </p:txBody>
        </p:sp>
        <p:grpSp>
          <p:nvGrpSpPr>
            <p:cNvPr id="2756" name="Google Shape;2756;p188"/>
            <p:cNvGrpSpPr/>
            <p:nvPr/>
          </p:nvGrpSpPr>
          <p:grpSpPr>
            <a:xfrm>
              <a:off x="9303074" y="5206915"/>
              <a:ext cx="533188" cy="469399"/>
              <a:chOff x="4047334" y="1033277"/>
              <a:chExt cx="2255836" cy="1985962"/>
            </a:xfrm>
          </p:grpSpPr>
          <p:sp>
            <p:nvSpPr>
              <p:cNvPr id="2757" name="Google Shape;2757;p188"/>
              <p:cNvSpPr/>
              <p:nvPr/>
            </p:nvSpPr>
            <p:spPr>
              <a:xfrm>
                <a:off x="4047334" y="1787339"/>
                <a:ext cx="1206500" cy="720725"/>
              </a:xfrm>
              <a:custGeom>
                <a:avLst/>
                <a:gdLst/>
                <a:ahLst/>
                <a:cxnLst/>
                <a:rect l="l" t="t" r="r" b="b"/>
                <a:pathLst>
                  <a:path w="549" h="329" extrusionOk="0">
                    <a:moveTo>
                      <a:pt x="19" y="329"/>
                    </a:moveTo>
                    <a:cubicBezTo>
                      <a:pt x="15" y="329"/>
                      <a:pt x="12" y="328"/>
                      <a:pt x="9" y="325"/>
                    </a:cubicBezTo>
                    <a:cubicBezTo>
                      <a:pt x="1" y="320"/>
                      <a:pt x="0" y="309"/>
                      <a:pt x="6" y="302"/>
                    </a:cubicBezTo>
                    <a:cubicBezTo>
                      <a:pt x="235" y="7"/>
                      <a:pt x="235" y="7"/>
                      <a:pt x="235" y="7"/>
                    </a:cubicBezTo>
                    <a:cubicBezTo>
                      <a:pt x="239" y="2"/>
                      <a:pt x="244" y="0"/>
                      <a:pt x="249" y="0"/>
                    </a:cubicBezTo>
                    <a:cubicBezTo>
                      <a:pt x="254" y="0"/>
                      <a:pt x="259" y="3"/>
                      <a:pt x="262" y="7"/>
                    </a:cubicBezTo>
                    <a:cubicBezTo>
                      <a:pt x="399" y="204"/>
                      <a:pt x="399" y="204"/>
                      <a:pt x="399" y="204"/>
                    </a:cubicBezTo>
                    <a:cubicBezTo>
                      <a:pt x="519" y="102"/>
                      <a:pt x="519" y="102"/>
                      <a:pt x="519" y="102"/>
                    </a:cubicBezTo>
                    <a:cubicBezTo>
                      <a:pt x="526" y="97"/>
                      <a:pt x="537" y="97"/>
                      <a:pt x="543" y="104"/>
                    </a:cubicBezTo>
                    <a:cubicBezTo>
                      <a:pt x="549" y="111"/>
                      <a:pt x="548" y="122"/>
                      <a:pt x="541" y="128"/>
                    </a:cubicBezTo>
                    <a:cubicBezTo>
                      <a:pt x="407" y="241"/>
                      <a:pt x="407" y="241"/>
                      <a:pt x="407" y="241"/>
                    </a:cubicBezTo>
                    <a:cubicBezTo>
                      <a:pt x="403" y="244"/>
                      <a:pt x="399" y="246"/>
                      <a:pt x="394" y="245"/>
                    </a:cubicBezTo>
                    <a:cubicBezTo>
                      <a:pt x="389" y="245"/>
                      <a:pt x="385" y="242"/>
                      <a:pt x="383" y="238"/>
                    </a:cubicBezTo>
                    <a:cubicBezTo>
                      <a:pt x="248" y="45"/>
                      <a:pt x="248" y="45"/>
                      <a:pt x="248" y="45"/>
                    </a:cubicBezTo>
                    <a:cubicBezTo>
                      <a:pt x="32" y="322"/>
                      <a:pt x="32" y="322"/>
                      <a:pt x="32" y="322"/>
                    </a:cubicBezTo>
                    <a:cubicBezTo>
                      <a:pt x="29" y="327"/>
                      <a:pt x="24" y="329"/>
                      <a:pt x="19" y="329"/>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758" name="Google Shape;2758;p188"/>
              <p:cNvSpPr/>
              <p:nvPr/>
            </p:nvSpPr>
            <p:spPr>
              <a:xfrm>
                <a:off x="5171283" y="1520639"/>
                <a:ext cx="1131887" cy="809625"/>
              </a:xfrm>
              <a:custGeom>
                <a:avLst/>
                <a:gdLst/>
                <a:ahLst/>
                <a:cxnLst/>
                <a:rect l="l" t="t" r="r" b="b"/>
                <a:pathLst>
                  <a:path w="515" h="370" extrusionOk="0">
                    <a:moveTo>
                      <a:pt x="143" y="370"/>
                    </a:moveTo>
                    <a:cubicBezTo>
                      <a:pt x="139" y="370"/>
                      <a:pt x="135" y="368"/>
                      <a:pt x="131" y="365"/>
                    </a:cubicBezTo>
                    <a:cubicBezTo>
                      <a:pt x="98" y="335"/>
                      <a:pt x="98" y="335"/>
                      <a:pt x="98" y="335"/>
                    </a:cubicBezTo>
                    <a:cubicBezTo>
                      <a:pt x="91" y="329"/>
                      <a:pt x="91" y="318"/>
                      <a:pt x="97" y="311"/>
                    </a:cubicBezTo>
                    <a:cubicBezTo>
                      <a:pt x="103" y="304"/>
                      <a:pt x="113" y="304"/>
                      <a:pt x="120" y="310"/>
                    </a:cubicBezTo>
                    <a:cubicBezTo>
                      <a:pt x="142" y="330"/>
                      <a:pt x="142" y="330"/>
                      <a:pt x="142" y="330"/>
                    </a:cubicBezTo>
                    <a:cubicBezTo>
                      <a:pt x="143" y="330"/>
                      <a:pt x="143" y="330"/>
                      <a:pt x="143" y="330"/>
                    </a:cubicBezTo>
                    <a:cubicBezTo>
                      <a:pt x="150" y="324"/>
                      <a:pt x="160" y="324"/>
                      <a:pt x="167" y="331"/>
                    </a:cubicBezTo>
                    <a:cubicBezTo>
                      <a:pt x="173" y="337"/>
                      <a:pt x="173" y="348"/>
                      <a:pt x="166" y="354"/>
                    </a:cubicBezTo>
                    <a:cubicBezTo>
                      <a:pt x="154" y="365"/>
                      <a:pt x="154" y="365"/>
                      <a:pt x="154" y="365"/>
                    </a:cubicBezTo>
                    <a:cubicBezTo>
                      <a:pt x="151" y="368"/>
                      <a:pt x="147" y="370"/>
                      <a:pt x="143" y="370"/>
                    </a:cubicBezTo>
                    <a:close/>
                    <a:moveTo>
                      <a:pt x="199" y="316"/>
                    </a:moveTo>
                    <a:cubicBezTo>
                      <a:pt x="195" y="316"/>
                      <a:pt x="190" y="315"/>
                      <a:pt x="187" y="311"/>
                    </a:cubicBezTo>
                    <a:cubicBezTo>
                      <a:pt x="181" y="304"/>
                      <a:pt x="181" y="294"/>
                      <a:pt x="188" y="288"/>
                    </a:cubicBezTo>
                    <a:cubicBezTo>
                      <a:pt x="232" y="245"/>
                      <a:pt x="232" y="245"/>
                      <a:pt x="232" y="245"/>
                    </a:cubicBezTo>
                    <a:cubicBezTo>
                      <a:pt x="239" y="239"/>
                      <a:pt x="250" y="239"/>
                      <a:pt x="256" y="246"/>
                    </a:cubicBezTo>
                    <a:cubicBezTo>
                      <a:pt x="262" y="253"/>
                      <a:pt x="262" y="263"/>
                      <a:pt x="255" y="270"/>
                    </a:cubicBezTo>
                    <a:cubicBezTo>
                      <a:pt x="211" y="312"/>
                      <a:pt x="211" y="312"/>
                      <a:pt x="211" y="312"/>
                    </a:cubicBezTo>
                    <a:cubicBezTo>
                      <a:pt x="207" y="315"/>
                      <a:pt x="203" y="316"/>
                      <a:pt x="199" y="316"/>
                    </a:cubicBezTo>
                    <a:close/>
                    <a:moveTo>
                      <a:pt x="64" y="298"/>
                    </a:moveTo>
                    <a:cubicBezTo>
                      <a:pt x="60" y="298"/>
                      <a:pt x="56" y="296"/>
                      <a:pt x="52" y="293"/>
                    </a:cubicBezTo>
                    <a:cubicBezTo>
                      <a:pt x="7" y="252"/>
                      <a:pt x="7" y="252"/>
                      <a:pt x="7" y="252"/>
                    </a:cubicBezTo>
                    <a:cubicBezTo>
                      <a:pt x="0" y="246"/>
                      <a:pt x="0" y="235"/>
                      <a:pt x="6" y="228"/>
                    </a:cubicBezTo>
                    <a:cubicBezTo>
                      <a:pt x="12" y="222"/>
                      <a:pt x="22" y="221"/>
                      <a:pt x="29" y="227"/>
                    </a:cubicBezTo>
                    <a:cubicBezTo>
                      <a:pt x="75" y="269"/>
                      <a:pt x="75" y="269"/>
                      <a:pt x="75" y="269"/>
                    </a:cubicBezTo>
                    <a:cubicBezTo>
                      <a:pt x="82" y="275"/>
                      <a:pt x="82" y="285"/>
                      <a:pt x="76" y="292"/>
                    </a:cubicBezTo>
                    <a:cubicBezTo>
                      <a:pt x="73" y="296"/>
                      <a:pt x="68" y="298"/>
                      <a:pt x="64" y="298"/>
                    </a:cubicBezTo>
                    <a:close/>
                    <a:moveTo>
                      <a:pt x="289" y="232"/>
                    </a:moveTo>
                    <a:cubicBezTo>
                      <a:pt x="284" y="232"/>
                      <a:pt x="280" y="230"/>
                      <a:pt x="276" y="227"/>
                    </a:cubicBezTo>
                    <a:cubicBezTo>
                      <a:pt x="270" y="220"/>
                      <a:pt x="270" y="209"/>
                      <a:pt x="277" y="203"/>
                    </a:cubicBezTo>
                    <a:cubicBezTo>
                      <a:pt x="322" y="161"/>
                      <a:pt x="322" y="161"/>
                      <a:pt x="322" y="161"/>
                    </a:cubicBezTo>
                    <a:cubicBezTo>
                      <a:pt x="329" y="154"/>
                      <a:pt x="339" y="155"/>
                      <a:pt x="345" y="161"/>
                    </a:cubicBezTo>
                    <a:cubicBezTo>
                      <a:pt x="352" y="168"/>
                      <a:pt x="351" y="179"/>
                      <a:pt x="345" y="185"/>
                    </a:cubicBezTo>
                    <a:cubicBezTo>
                      <a:pt x="300" y="227"/>
                      <a:pt x="300" y="227"/>
                      <a:pt x="300" y="227"/>
                    </a:cubicBezTo>
                    <a:cubicBezTo>
                      <a:pt x="297" y="230"/>
                      <a:pt x="293" y="232"/>
                      <a:pt x="289" y="232"/>
                    </a:cubicBezTo>
                    <a:close/>
                    <a:moveTo>
                      <a:pt x="378" y="147"/>
                    </a:moveTo>
                    <a:cubicBezTo>
                      <a:pt x="374" y="147"/>
                      <a:pt x="369" y="146"/>
                      <a:pt x="366" y="142"/>
                    </a:cubicBezTo>
                    <a:cubicBezTo>
                      <a:pt x="360" y="135"/>
                      <a:pt x="360" y="125"/>
                      <a:pt x="367" y="119"/>
                    </a:cubicBezTo>
                    <a:cubicBezTo>
                      <a:pt x="411" y="76"/>
                      <a:pt x="411" y="76"/>
                      <a:pt x="411" y="76"/>
                    </a:cubicBezTo>
                    <a:cubicBezTo>
                      <a:pt x="418" y="70"/>
                      <a:pt x="429" y="70"/>
                      <a:pt x="435" y="77"/>
                    </a:cubicBezTo>
                    <a:cubicBezTo>
                      <a:pt x="441" y="84"/>
                      <a:pt x="441" y="94"/>
                      <a:pt x="434" y="101"/>
                    </a:cubicBezTo>
                    <a:cubicBezTo>
                      <a:pt x="389" y="143"/>
                      <a:pt x="389" y="143"/>
                      <a:pt x="389" y="143"/>
                    </a:cubicBezTo>
                    <a:cubicBezTo>
                      <a:pt x="386" y="146"/>
                      <a:pt x="382" y="147"/>
                      <a:pt x="378" y="147"/>
                    </a:cubicBezTo>
                    <a:close/>
                    <a:moveTo>
                      <a:pt x="468" y="63"/>
                    </a:moveTo>
                    <a:cubicBezTo>
                      <a:pt x="463" y="63"/>
                      <a:pt x="459" y="61"/>
                      <a:pt x="455" y="58"/>
                    </a:cubicBezTo>
                    <a:cubicBezTo>
                      <a:pt x="449" y="51"/>
                      <a:pt x="449" y="40"/>
                      <a:pt x="456" y="34"/>
                    </a:cubicBezTo>
                    <a:cubicBezTo>
                      <a:pt x="485" y="7"/>
                      <a:pt x="485" y="7"/>
                      <a:pt x="485" y="7"/>
                    </a:cubicBezTo>
                    <a:cubicBezTo>
                      <a:pt x="492" y="0"/>
                      <a:pt x="502" y="1"/>
                      <a:pt x="509" y="7"/>
                    </a:cubicBezTo>
                    <a:cubicBezTo>
                      <a:pt x="515" y="14"/>
                      <a:pt x="515" y="25"/>
                      <a:pt x="508" y="31"/>
                    </a:cubicBezTo>
                    <a:cubicBezTo>
                      <a:pt x="479" y="58"/>
                      <a:pt x="479" y="58"/>
                      <a:pt x="479" y="58"/>
                    </a:cubicBezTo>
                    <a:cubicBezTo>
                      <a:pt x="476" y="61"/>
                      <a:pt x="472" y="63"/>
                      <a:pt x="468" y="63"/>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759" name="Google Shape;2759;p188"/>
              <p:cNvSpPr/>
              <p:nvPr/>
            </p:nvSpPr>
            <p:spPr>
              <a:xfrm>
                <a:off x="4199733" y="2241364"/>
                <a:ext cx="596900" cy="609600"/>
              </a:xfrm>
              <a:custGeom>
                <a:avLst/>
                <a:gdLst/>
                <a:ahLst/>
                <a:cxnLst/>
                <a:rect l="l" t="t" r="r" b="b"/>
                <a:pathLst>
                  <a:path w="272" h="278" extrusionOk="0">
                    <a:moveTo>
                      <a:pt x="207" y="278"/>
                    </a:moveTo>
                    <a:cubicBezTo>
                      <a:pt x="65" y="278"/>
                      <a:pt x="65" y="278"/>
                      <a:pt x="65" y="278"/>
                    </a:cubicBezTo>
                    <a:cubicBezTo>
                      <a:pt x="29" y="278"/>
                      <a:pt x="0" y="249"/>
                      <a:pt x="0" y="214"/>
                    </a:cubicBezTo>
                    <a:cubicBezTo>
                      <a:pt x="0" y="140"/>
                      <a:pt x="0" y="140"/>
                      <a:pt x="0" y="140"/>
                    </a:cubicBezTo>
                    <a:cubicBezTo>
                      <a:pt x="0" y="131"/>
                      <a:pt x="8" y="124"/>
                      <a:pt x="17" y="124"/>
                    </a:cubicBezTo>
                    <a:cubicBezTo>
                      <a:pt x="26" y="124"/>
                      <a:pt x="34" y="131"/>
                      <a:pt x="34" y="140"/>
                    </a:cubicBezTo>
                    <a:cubicBezTo>
                      <a:pt x="34" y="214"/>
                      <a:pt x="34" y="214"/>
                      <a:pt x="34" y="214"/>
                    </a:cubicBezTo>
                    <a:cubicBezTo>
                      <a:pt x="34" y="231"/>
                      <a:pt x="48" y="245"/>
                      <a:pt x="65" y="245"/>
                    </a:cubicBezTo>
                    <a:cubicBezTo>
                      <a:pt x="207" y="245"/>
                      <a:pt x="207" y="245"/>
                      <a:pt x="207" y="245"/>
                    </a:cubicBezTo>
                    <a:cubicBezTo>
                      <a:pt x="225" y="245"/>
                      <a:pt x="239" y="231"/>
                      <a:pt x="239" y="214"/>
                    </a:cubicBezTo>
                    <a:cubicBezTo>
                      <a:pt x="239" y="16"/>
                      <a:pt x="239" y="16"/>
                      <a:pt x="239" y="16"/>
                    </a:cubicBezTo>
                    <a:cubicBezTo>
                      <a:pt x="239" y="7"/>
                      <a:pt x="246" y="0"/>
                      <a:pt x="255" y="0"/>
                    </a:cubicBezTo>
                    <a:cubicBezTo>
                      <a:pt x="265" y="0"/>
                      <a:pt x="272" y="7"/>
                      <a:pt x="272" y="16"/>
                    </a:cubicBezTo>
                    <a:cubicBezTo>
                      <a:pt x="272" y="214"/>
                      <a:pt x="272" y="214"/>
                      <a:pt x="272" y="214"/>
                    </a:cubicBezTo>
                    <a:cubicBezTo>
                      <a:pt x="272" y="249"/>
                      <a:pt x="243" y="278"/>
                      <a:pt x="207" y="278"/>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760" name="Google Shape;2760;p188"/>
              <p:cNvSpPr/>
              <p:nvPr/>
            </p:nvSpPr>
            <p:spPr>
              <a:xfrm>
                <a:off x="4199733" y="1033277"/>
                <a:ext cx="596900" cy="1023937"/>
              </a:xfrm>
              <a:custGeom>
                <a:avLst/>
                <a:gdLst/>
                <a:ahLst/>
                <a:cxnLst/>
                <a:rect l="l" t="t" r="r" b="b"/>
                <a:pathLst>
                  <a:path w="272" h="467" extrusionOk="0">
                    <a:moveTo>
                      <a:pt x="17" y="467"/>
                    </a:moveTo>
                    <a:cubicBezTo>
                      <a:pt x="8" y="467"/>
                      <a:pt x="0" y="459"/>
                      <a:pt x="0" y="450"/>
                    </a:cubicBezTo>
                    <a:cubicBezTo>
                      <a:pt x="0" y="43"/>
                      <a:pt x="0" y="43"/>
                      <a:pt x="0" y="43"/>
                    </a:cubicBezTo>
                    <a:cubicBezTo>
                      <a:pt x="0" y="19"/>
                      <a:pt x="20" y="0"/>
                      <a:pt x="44" y="0"/>
                    </a:cubicBezTo>
                    <a:cubicBezTo>
                      <a:pt x="229" y="0"/>
                      <a:pt x="229" y="0"/>
                      <a:pt x="229" y="0"/>
                    </a:cubicBezTo>
                    <a:cubicBezTo>
                      <a:pt x="253" y="0"/>
                      <a:pt x="272" y="19"/>
                      <a:pt x="272" y="43"/>
                    </a:cubicBezTo>
                    <a:cubicBezTo>
                      <a:pt x="272" y="307"/>
                      <a:pt x="272" y="307"/>
                      <a:pt x="272" y="307"/>
                    </a:cubicBezTo>
                    <a:cubicBezTo>
                      <a:pt x="272" y="317"/>
                      <a:pt x="265" y="324"/>
                      <a:pt x="255" y="324"/>
                    </a:cubicBezTo>
                    <a:cubicBezTo>
                      <a:pt x="246" y="324"/>
                      <a:pt x="239" y="317"/>
                      <a:pt x="239" y="307"/>
                    </a:cubicBezTo>
                    <a:cubicBezTo>
                      <a:pt x="239" y="43"/>
                      <a:pt x="239" y="43"/>
                      <a:pt x="239" y="43"/>
                    </a:cubicBezTo>
                    <a:cubicBezTo>
                      <a:pt x="239" y="37"/>
                      <a:pt x="234" y="33"/>
                      <a:pt x="229" y="33"/>
                    </a:cubicBezTo>
                    <a:cubicBezTo>
                      <a:pt x="44" y="33"/>
                      <a:pt x="44" y="33"/>
                      <a:pt x="44" y="33"/>
                    </a:cubicBezTo>
                    <a:cubicBezTo>
                      <a:pt x="38" y="33"/>
                      <a:pt x="34" y="37"/>
                      <a:pt x="34" y="43"/>
                    </a:cubicBezTo>
                    <a:cubicBezTo>
                      <a:pt x="34" y="450"/>
                      <a:pt x="34" y="450"/>
                      <a:pt x="34" y="450"/>
                    </a:cubicBezTo>
                    <a:cubicBezTo>
                      <a:pt x="34" y="459"/>
                      <a:pt x="26" y="467"/>
                      <a:pt x="17" y="467"/>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761" name="Google Shape;2761;p188"/>
              <p:cNvSpPr/>
              <p:nvPr/>
            </p:nvSpPr>
            <p:spPr>
              <a:xfrm>
                <a:off x="4906171" y="1679389"/>
                <a:ext cx="596900" cy="342900"/>
              </a:xfrm>
              <a:custGeom>
                <a:avLst/>
                <a:gdLst/>
                <a:ahLst/>
                <a:cxnLst/>
                <a:rect l="l" t="t" r="r" b="b"/>
                <a:pathLst>
                  <a:path w="272" h="156" extrusionOk="0">
                    <a:moveTo>
                      <a:pt x="255" y="156"/>
                    </a:moveTo>
                    <a:cubicBezTo>
                      <a:pt x="246" y="156"/>
                      <a:pt x="239" y="148"/>
                      <a:pt x="239" y="139"/>
                    </a:cubicBezTo>
                    <a:cubicBezTo>
                      <a:pt x="239" y="43"/>
                      <a:pt x="239" y="43"/>
                      <a:pt x="239" y="43"/>
                    </a:cubicBezTo>
                    <a:cubicBezTo>
                      <a:pt x="239" y="38"/>
                      <a:pt x="234" y="33"/>
                      <a:pt x="229" y="33"/>
                    </a:cubicBezTo>
                    <a:cubicBezTo>
                      <a:pt x="44" y="33"/>
                      <a:pt x="44" y="33"/>
                      <a:pt x="44" y="33"/>
                    </a:cubicBezTo>
                    <a:cubicBezTo>
                      <a:pt x="38" y="33"/>
                      <a:pt x="34" y="38"/>
                      <a:pt x="34" y="43"/>
                    </a:cubicBezTo>
                    <a:cubicBezTo>
                      <a:pt x="34" y="135"/>
                      <a:pt x="34" y="135"/>
                      <a:pt x="34" y="135"/>
                    </a:cubicBezTo>
                    <a:cubicBezTo>
                      <a:pt x="34" y="144"/>
                      <a:pt x="26" y="152"/>
                      <a:pt x="17" y="152"/>
                    </a:cubicBezTo>
                    <a:cubicBezTo>
                      <a:pt x="8" y="152"/>
                      <a:pt x="0" y="144"/>
                      <a:pt x="0" y="135"/>
                    </a:cubicBezTo>
                    <a:cubicBezTo>
                      <a:pt x="0" y="43"/>
                      <a:pt x="0" y="43"/>
                      <a:pt x="0" y="43"/>
                    </a:cubicBezTo>
                    <a:cubicBezTo>
                      <a:pt x="0" y="19"/>
                      <a:pt x="20" y="0"/>
                      <a:pt x="44" y="0"/>
                    </a:cubicBezTo>
                    <a:cubicBezTo>
                      <a:pt x="229" y="0"/>
                      <a:pt x="229" y="0"/>
                      <a:pt x="229" y="0"/>
                    </a:cubicBezTo>
                    <a:cubicBezTo>
                      <a:pt x="252" y="0"/>
                      <a:pt x="272" y="19"/>
                      <a:pt x="272" y="43"/>
                    </a:cubicBezTo>
                    <a:cubicBezTo>
                      <a:pt x="272" y="139"/>
                      <a:pt x="272" y="139"/>
                      <a:pt x="272" y="139"/>
                    </a:cubicBezTo>
                    <a:cubicBezTo>
                      <a:pt x="272" y="148"/>
                      <a:pt x="264" y="156"/>
                      <a:pt x="255" y="156"/>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762" name="Google Shape;2762;p188"/>
              <p:cNvSpPr/>
              <p:nvPr/>
            </p:nvSpPr>
            <p:spPr>
              <a:xfrm>
                <a:off x="4906171" y="2436627"/>
                <a:ext cx="596900" cy="414337"/>
              </a:xfrm>
              <a:custGeom>
                <a:avLst/>
                <a:gdLst/>
                <a:ahLst/>
                <a:cxnLst/>
                <a:rect l="l" t="t" r="r" b="b"/>
                <a:pathLst>
                  <a:path w="272" h="189" extrusionOk="0">
                    <a:moveTo>
                      <a:pt x="229" y="189"/>
                    </a:moveTo>
                    <a:cubicBezTo>
                      <a:pt x="44" y="189"/>
                      <a:pt x="44" y="189"/>
                      <a:pt x="44" y="189"/>
                    </a:cubicBezTo>
                    <a:cubicBezTo>
                      <a:pt x="20" y="189"/>
                      <a:pt x="0" y="170"/>
                      <a:pt x="0" y="146"/>
                    </a:cubicBezTo>
                    <a:cubicBezTo>
                      <a:pt x="0" y="22"/>
                      <a:pt x="0" y="22"/>
                      <a:pt x="0" y="22"/>
                    </a:cubicBezTo>
                    <a:cubicBezTo>
                      <a:pt x="0" y="13"/>
                      <a:pt x="8" y="5"/>
                      <a:pt x="17" y="5"/>
                    </a:cubicBezTo>
                    <a:cubicBezTo>
                      <a:pt x="26" y="5"/>
                      <a:pt x="34" y="13"/>
                      <a:pt x="34" y="22"/>
                    </a:cubicBezTo>
                    <a:cubicBezTo>
                      <a:pt x="34" y="146"/>
                      <a:pt x="34" y="146"/>
                      <a:pt x="34" y="146"/>
                    </a:cubicBezTo>
                    <a:cubicBezTo>
                      <a:pt x="34" y="151"/>
                      <a:pt x="38" y="156"/>
                      <a:pt x="44" y="156"/>
                    </a:cubicBezTo>
                    <a:cubicBezTo>
                      <a:pt x="229" y="156"/>
                      <a:pt x="229" y="156"/>
                      <a:pt x="229" y="156"/>
                    </a:cubicBezTo>
                    <a:cubicBezTo>
                      <a:pt x="234" y="156"/>
                      <a:pt x="239" y="151"/>
                      <a:pt x="239" y="146"/>
                    </a:cubicBezTo>
                    <a:cubicBezTo>
                      <a:pt x="239" y="17"/>
                      <a:pt x="239" y="17"/>
                      <a:pt x="239" y="17"/>
                    </a:cubicBezTo>
                    <a:cubicBezTo>
                      <a:pt x="239" y="7"/>
                      <a:pt x="246" y="0"/>
                      <a:pt x="255" y="0"/>
                    </a:cubicBezTo>
                    <a:cubicBezTo>
                      <a:pt x="264" y="0"/>
                      <a:pt x="272" y="7"/>
                      <a:pt x="272" y="17"/>
                    </a:cubicBezTo>
                    <a:cubicBezTo>
                      <a:pt x="272" y="146"/>
                      <a:pt x="272" y="146"/>
                      <a:pt x="272" y="146"/>
                    </a:cubicBezTo>
                    <a:cubicBezTo>
                      <a:pt x="272" y="170"/>
                      <a:pt x="252" y="189"/>
                      <a:pt x="229" y="189"/>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763" name="Google Shape;2763;p188"/>
              <p:cNvSpPr/>
              <p:nvPr/>
            </p:nvSpPr>
            <p:spPr>
              <a:xfrm>
                <a:off x="5612608" y="1860364"/>
                <a:ext cx="598487" cy="990600"/>
              </a:xfrm>
              <a:custGeom>
                <a:avLst/>
                <a:gdLst/>
                <a:ahLst/>
                <a:cxnLst/>
                <a:rect l="l" t="t" r="r" b="b"/>
                <a:pathLst>
                  <a:path w="272" h="452" extrusionOk="0">
                    <a:moveTo>
                      <a:pt x="228" y="452"/>
                    </a:moveTo>
                    <a:cubicBezTo>
                      <a:pt x="43" y="452"/>
                      <a:pt x="43" y="452"/>
                      <a:pt x="43" y="452"/>
                    </a:cubicBezTo>
                    <a:cubicBezTo>
                      <a:pt x="20" y="452"/>
                      <a:pt x="0" y="433"/>
                      <a:pt x="0" y="409"/>
                    </a:cubicBezTo>
                    <a:cubicBezTo>
                      <a:pt x="0" y="233"/>
                      <a:pt x="0" y="233"/>
                      <a:pt x="0" y="233"/>
                    </a:cubicBezTo>
                    <a:cubicBezTo>
                      <a:pt x="0" y="224"/>
                      <a:pt x="8" y="216"/>
                      <a:pt x="17" y="216"/>
                    </a:cubicBezTo>
                    <a:cubicBezTo>
                      <a:pt x="26" y="216"/>
                      <a:pt x="33" y="224"/>
                      <a:pt x="33" y="233"/>
                    </a:cubicBezTo>
                    <a:cubicBezTo>
                      <a:pt x="33" y="409"/>
                      <a:pt x="33" y="409"/>
                      <a:pt x="33" y="409"/>
                    </a:cubicBezTo>
                    <a:cubicBezTo>
                      <a:pt x="33" y="414"/>
                      <a:pt x="38" y="419"/>
                      <a:pt x="43" y="419"/>
                    </a:cubicBezTo>
                    <a:cubicBezTo>
                      <a:pt x="228" y="419"/>
                      <a:pt x="228" y="419"/>
                      <a:pt x="228" y="419"/>
                    </a:cubicBezTo>
                    <a:cubicBezTo>
                      <a:pt x="234" y="419"/>
                      <a:pt x="238" y="414"/>
                      <a:pt x="238" y="409"/>
                    </a:cubicBezTo>
                    <a:cubicBezTo>
                      <a:pt x="238" y="17"/>
                      <a:pt x="238" y="17"/>
                      <a:pt x="238" y="17"/>
                    </a:cubicBezTo>
                    <a:cubicBezTo>
                      <a:pt x="238" y="8"/>
                      <a:pt x="246" y="0"/>
                      <a:pt x="255" y="0"/>
                    </a:cubicBezTo>
                    <a:cubicBezTo>
                      <a:pt x="264" y="0"/>
                      <a:pt x="272" y="8"/>
                      <a:pt x="272" y="17"/>
                    </a:cubicBezTo>
                    <a:cubicBezTo>
                      <a:pt x="272" y="409"/>
                      <a:pt x="272" y="409"/>
                      <a:pt x="272" y="409"/>
                    </a:cubicBezTo>
                    <a:cubicBezTo>
                      <a:pt x="272" y="433"/>
                      <a:pt x="252" y="452"/>
                      <a:pt x="228" y="452"/>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764" name="Google Shape;2764;p188"/>
              <p:cNvSpPr/>
              <p:nvPr/>
            </p:nvSpPr>
            <p:spPr>
              <a:xfrm>
                <a:off x="5612608" y="1258702"/>
                <a:ext cx="598487" cy="668337"/>
              </a:xfrm>
              <a:custGeom>
                <a:avLst/>
                <a:gdLst/>
                <a:ahLst/>
                <a:cxnLst/>
                <a:rect l="l" t="t" r="r" b="b"/>
                <a:pathLst>
                  <a:path w="272" h="305" extrusionOk="0">
                    <a:moveTo>
                      <a:pt x="17" y="305"/>
                    </a:moveTo>
                    <a:cubicBezTo>
                      <a:pt x="8" y="305"/>
                      <a:pt x="0" y="298"/>
                      <a:pt x="0" y="288"/>
                    </a:cubicBezTo>
                    <a:cubicBezTo>
                      <a:pt x="0" y="43"/>
                      <a:pt x="0" y="43"/>
                      <a:pt x="0" y="43"/>
                    </a:cubicBezTo>
                    <a:cubicBezTo>
                      <a:pt x="0" y="19"/>
                      <a:pt x="20" y="0"/>
                      <a:pt x="43" y="0"/>
                    </a:cubicBezTo>
                    <a:cubicBezTo>
                      <a:pt x="228" y="0"/>
                      <a:pt x="228" y="0"/>
                      <a:pt x="228" y="0"/>
                    </a:cubicBezTo>
                    <a:cubicBezTo>
                      <a:pt x="252" y="0"/>
                      <a:pt x="272" y="19"/>
                      <a:pt x="272" y="43"/>
                    </a:cubicBezTo>
                    <a:cubicBezTo>
                      <a:pt x="272" y="64"/>
                      <a:pt x="272" y="64"/>
                      <a:pt x="272" y="64"/>
                    </a:cubicBezTo>
                    <a:cubicBezTo>
                      <a:pt x="272" y="74"/>
                      <a:pt x="264" y="81"/>
                      <a:pt x="255" y="81"/>
                    </a:cubicBezTo>
                    <a:cubicBezTo>
                      <a:pt x="246" y="81"/>
                      <a:pt x="238" y="74"/>
                      <a:pt x="238" y="64"/>
                    </a:cubicBezTo>
                    <a:cubicBezTo>
                      <a:pt x="238" y="43"/>
                      <a:pt x="238" y="43"/>
                      <a:pt x="238" y="43"/>
                    </a:cubicBezTo>
                    <a:cubicBezTo>
                      <a:pt x="238" y="37"/>
                      <a:pt x="234" y="33"/>
                      <a:pt x="228" y="33"/>
                    </a:cubicBezTo>
                    <a:cubicBezTo>
                      <a:pt x="43" y="33"/>
                      <a:pt x="43" y="33"/>
                      <a:pt x="43" y="33"/>
                    </a:cubicBezTo>
                    <a:cubicBezTo>
                      <a:pt x="38" y="33"/>
                      <a:pt x="33" y="37"/>
                      <a:pt x="33" y="43"/>
                    </a:cubicBezTo>
                    <a:cubicBezTo>
                      <a:pt x="33" y="288"/>
                      <a:pt x="33" y="288"/>
                      <a:pt x="33" y="288"/>
                    </a:cubicBezTo>
                    <a:cubicBezTo>
                      <a:pt x="33" y="298"/>
                      <a:pt x="26" y="305"/>
                      <a:pt x="17" y="305"/>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765" name="Google Shape;2765;p188"/>
              <p:cNvSpPr/>
              <p:nvPr/>
            </p:nvSpPr>
            <p:spPr>
              <a:xfrm>
                <a:off x="4199733" y="2946214"/>
                <a:ext cx="2011362" cy="73025"/>
              </a:xfrm>
              <a:custGeom>
                <a:avLst/>
                <a:gdLst/>
                <a:ahLst/>
                <a:cxnLst/>
                <a:rect l="l" t="t" r="r" b="b"/>
                <a:pathLst>
                  <a:path w="916" h="33" extrusionOk="0">
                    <a:moveTo>
                      <a:pt x="899" y="33"/>
                    </a:moveTo>
                    <a:cubicBezTo>
                      <a:pt x="17" y="33"/>
                      <a:pt x="17" y="33"/>
                      <a:pt x="17" y="33"/>
                    </a:cubicBezTo>
                    <a:cubicBezTo>
                      <a:pt x="8" y="33"/>
                      <a:pt x="0" y="26"/>
                      <a:pt x="0" y="17"/>
                    </a:cubicBezTo>
                    <a:cubicBezTo>
                      <a:pt x="0" y="7"/>
                      <a:pt x="8" y="0"/>
                      <a:pt x="17" y="0"/>
                    </a:cubicBezTo>
                    <a:cubicBezTo>
                      <a:pt x="899" y="0"/>
                      <a:pt x="899" y="0"/>
                      <a:pt x="899" y="0"/>
                    </a:cubicBezTo>
                    <a:cubicBezTo>
                      <a:pt x="908" y="0"/>
                      <a:pt x="916" y="7"/>
                      <a:pt x="916" y="17"/>
                    </a:cubicBezTo>
                    <a:cubicBezTo>
                      <a:pt x="916" y="26"/>
                      <a:pt x="908" y="33"/>
                      <a:pt x="899" y="33"/>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grpSp>
        <p:sp>
          <p:nvSpPr>
            <p:cNvPr id="2766" name="Google Shape;2766;p188"/>
            <p:cNvSpPr/>
            <p:nvPr/>
          </p:nvSpPr>
          <p:spPr>
            <a:xfrm>
              <a:off x="9330898" y="4917324"/>
              <a:ext cx="2175302" cy="73714"/>
            </a:xfrm>
            <a:prstGeom prst="roundRect">
              <a:avLst>
                <a:gd name="adj" fmla="val 50000"/>
              </a:avLst>
            </a:prstGeom>
            <a:gradFill>
              <a:gsLst>
                <a:gs pos="0">
                  <a:srgbClr val="9442DE"/>
                </a:gs>
                <a:gs pos="100000">
                  <a:srgbClr val="662D91"/>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None/>
              </a:pPr>
              <a:endParaRPr sz="1800">
                <a:solidFill>
                  <a:srgbClr val="FFFFFF"/>
                </a:solidFill>
                <a:latin typeface="Arial"/>
                <a:ea typeface="Arial"/>
                <a:cs typeface="Arial"/>
                <a:sym typeface="Arial"/>
              </a:endParaRPr>
            </a:p>
          </p:txBody>
        </p:sp>
      </p:grpSp>
      <p:sp>
        <p:nvSpPr>
          <p:cNvPr id="2767" name="Google Shape;2767;p188"/>
          <p:cNvSpPr/>
          <p:nvPr/>
        </p:nvSpPr>
        <p:spPr>
          <a:xfrm>
            <a:off x="10848521" y="75561"/>
            <a:ext cx="1338508" cy="181868"/>
          </a:xfrm>
          <a:prstGeom prst="rect">
            <a:avLst/>
          </a:prstGeom>
          <a:noFill/>
          <a:ln>
            <a:noFill/>
          </a:ln>
        </p:spPr>
        <p:txBody>
          <a:bodyPr spcFirstLastPara="1" wrap="square" lIns="121900" tIns="60925" rIns="121900" bIns="60925" anchor="t" anchorCtr="0">
            <a:noAutofit/>
          </a:bodyPr>
          <a:lstStyle/>
          <a:p>
            <a:pPr marL="0" marR="0" lvl="0" indent="0" algn="r" rtl="0">
              <a:spcBef>
                <a:spcPts val="0"/>
              </a:spcBef>
              <a:spcAft>
                <a:spcPts val="0"/>
              </a:spcAft>
              <a:buNone/>
            </a:pPr>
            <a:r>
              <a:rPr lang="en-US" sz="700">
                <a:solidFill>
                  <a:schemeClr val="dk2"/>
                </a:solidFill>
                <a:latin typeface="Calibri"/>
                <a:ea typeface="Calibri"/>
                <a:cs typeface="Calibri"/>
                <a:sym typeface="Calibri"/>
              </a:rPr>
              <a:t>© 2019 SPLUNK INC.</a:t>
            </a:r>
            <a:endParaRPr sz="700">
              <a:solidFill>
                <a:schemeClr val="dk2"/>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717"/>
                                        </p:tgtEl>
                                        <p:attrNameLst>
                                          <p:attrName>style.visibility</p:attrName>
                                        </p:attrNameLst>
                                      </p:cBhvr>
                                      <p:to>
                                        <p:strVal val="visible"/>
                                      </p:to>
                                    </p:set>
                                    <p:animEffect transition="in" filter="fade">
                                      <p:cBhvr>
                                        <p:cTn id="7" dur="500"/>
                                        <p:tgtEl>
                                          <p:spTgt spid="271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718"/>
                                        </p:tgtEl>
                                        <p:attrNameLst>
                                          <p:attrName>style.visibility</p:attrName>
                                        </p:attrNameLst>
                                      </p:cBhvr>
                                      <p:to>
                                        <p:strVal val="visible"/>
                                      </p:to>
                                    </p:set>
                                    <p:animEffect transition="in" filter="fade">
                                      <p:cBhvr>
                                        <p:cTn id="11" dur="3000"/>
                                        <p:tgtEl>
                                          <p:spTgt spid="2718"/>
                                        </p:tgtEl>
                                      </p:cBhvr>
                                    </p:animEffect>
                                  </p:childTnLst>
                                </p:cTn>
                              </p:par>
                              <p:par>
                                <p:cTn id="12" presetID="10" presetClass="exit" presetSubtype="0" fill="hold" nodeType="withEffect">
                                  <p:stCondLst>
                                    <p:cond delay="1000"/>
                                  </p:stCondLst>
                                  <p:childTnLst>
                                    <p:animEffect transition="out" filter="fade">
                                      <p:cBhvr>
                                        <p:cTn id="13" dur="500"/>
                                        <p:tgtEl>
                                          <p:spTgt spid="2678"/>
                                        </p:tgtEl>
                                      </p:cBhvr>
                                    </p:animEffect>
                                    <p:set>
                                      <p:cBhvr>
                                        <p:cTn id="14" dur="1" fill="hold">
                                          <p:stCondLst>
                                            <p:cond delay="500"/>
                                          </p:stCondLst>
                                        </p:cTn>
                                        <p:tgtEl>
                                          <p:spTgt spid="2678"/>
                                        </p:tgtEl>
                                        <p:attrNameLst>
                                          <p:attrName>style.visibility</p:attrName>
                                        </p:attrNameLst>
                                      </p:cBhvr>
                                      <p:to>
                                        <p:strVal val="hidden"/>
                                      </p:to>
                                    </p:set>
                                  </p:childTnLst>
                                </p:cTn>
                              </p:par>
                              <p:par>
                                <p:cTn id="15" presetID="10" presetClass="exit" presetSubtype="0" fill="hold" nodeType="withEffect">
                                  <p:stCondLst>
                                    <p:cond delay="1250"/>
                                  </p:stCondLst>
                                  <p:childTnLst>
                                    <p:animEffect transition="out" filter="fade">
                                      <p:cBhvr>
                                        <p:cTn id="16" dur="500"/>
                                        <p:tgtEl>
                                          <p:spTgt spid="2726"/>
                                        </p:tgtEl>
                                      </p:cBhvr>
                                    </p:animEffect>
                                    <p:set>
                                      <p:cBhvr>
                                        <p:cTn id="17" dur="1" fill="hold">
                                          <p:stCondLst>
                                            <p:cond delay="500"/>
                                          </p:stCondLst>
                                        </p:cTn>
                                        <p:tgtEl>
                                          <p:spTgt spid="2726"/>
                                        </p:tgtEl>
                                        <p:attrNameLst>
                                          <p:attrName>style.visibility</p:attrName>
                                        </p:attrNameLst>
                                      </p:cBhvr>
                                      <p:to>
                                        <p:strVal val="hidden"/>
                                      </p:to>
                                    </p:set>
                                  </p:childTnLst>
                                </p:cTn>
                              </p:par>
                              <p:par>
                                <p:cTn id="18" presetID="10" presetClass="exit" presetSubtype="0" fill="hold" nodeType="withEffect">
                                  <p:stCondLst>
                                    <p:cond delay="1500"/>
                                  </p:stCondLst>
                                  <p:childTnLst>
                                    <p:animEffect transition="out" filter="fade">
                                      <p:cBhvr>
                                        <p:cTn id="19" dur="500"/>
                                        <p:tgtEl>
                                          <p:spTgt spid="2693"/>
                                        </p:tgtEl>
                                      </p:cBhvr>
                                    </p:animEffect>
                                    <p:set>
                                      <p:cBhvr>
                                        <p:cTn id="20" dur="1" fill="hold">
                                          <p:stCondLst>
                                            <p:cond delay="500"/>
                                          </p:stCondLst>
                                        </p:cTn>
                                        <p:tgtEl>
                                          <p:spTgt spid="2693"/>
                                        </p:tgtEl>
                                        <p:attrNameLst>
                                          <p:attrName>style.visibility</p:attrName>
                                        </p:attrNameLst>
                                      </p:cBhvr>
                                      <p:to>
                                        <p:strVal val="hidden"/>
                                      </p:to>
                                    </p:set>
                                  </p:childTnLst>
                                </p:cTn>
                              </p:par>
                              <p:par>
                                <p:cTn id="21" presetID="10" presetClass="entr" presetSubtype="0" fill="hold" nodeType="withEffect">
                                  <p:stCondLst>
                                    <p:cond delay="0"/>
                                  </p:stCondLst>
                                  <p:childTnLst>
                                    <p:set>
                                      <p:cBhvr>
                                        <p:cTn id="22" dur="1" fill="hold">
                                          <p:stCondLst>
                                            <p:cond delay="0"/>
                                          </p:stCondLst>
                                        </p:cTn>
                                        <p:tgtEl>
                                          <p:spTgt spid="2716">
                                            <p:txEl>
                                              <p:pRg st="0" end="0"/>
                                            </p:txEl>
                                          </p:spTgt>
                                        </p:tgtEl>
                                        <p:attrNameLst>
                                          <p:attrName>style.visibility</p:attrName>
                                        </p:attrNameLst>
                                      </p:cBhvr>
                                      <p:to>
                                        <p:strVal val="visible"/>
                                      </p:to>
                                    </p:set>
                                    <p:animEffect transition="in" filter="fade">
                                      <p:cBhvr>
                                        <p:cTn id="23" dur="1000"/>
                                        <p:tgtEl>
                                          <p:spTgt spid="2716">
                                            <p:txEl>
                                              <p:pRg st="0" end="0"/>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2716">
                                            <p:txEl>
                                              <p:pRg st="1" end="1"/>
                                            </p:txEl>
                                          </p:spTgt>
                                        </p:tgtEl>
                                        <p:attrNameLst>
                                          <p:attrName>style.visibility</p:attrName>
                                        </p:attrNameLst>
                                      </p:cBhvr>
                                      <p:to>
                                        <p:strVal val="visible"/>
                                      </p:to>
                                    </p:set>
                                    <p:animEffect transition="in" filter="fade">
                                      <p:cBhvr>
                                        <p:cTn id="26" dur="1000"/>
                                        <p:tgtEl>
                                          <p:spTgt spid="2716">
                                            <p:txEl>
                                              <p:pRg st="1" end="1"/>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2716">
                                            <p:txEl>
                                              <p:pRg st="2" end="2"/>
                                            </p:txEl>
                                          </p:spTgt>
                                        </p:tgtEl>
                                        <p:attrNameLst>
                                          <p:attrName>style.visibility</p:attrName>
                                        </p:attrNameLst>
                                      </p:cBhvr>
                                      <p:to>
                                        <p:strVal val="visible"/>
                                      </p:to>
                                    </p:set>
                                    <p:animEffect transition="in" filter="fade">
                                      <p:cBhvr>
                                        <p:cTn id="29" dur="1000"/>
                                        <p:tgtEl>
                                          <p:spTgt spid="271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772"/>
        <p:cNvGrpSpPr/>
        <p:nvPr/>
      </p:nvGrpSpPr>
      <p:grpSpPr>
        <a:xfrm>
          <a:off x="0" y="0"/>
          <a:ext cx="0" cy="0"/>
          <a:chOff x="0" y="0"/>
          <a:chExt cx="0" cy="0"/>
        </a:xfrm>
      </p:grpSpPr>
      <p:sp>
        <p:nvSpPr>
          <p:cNvPr id="2773" name="Google Shape;2773;p189"/>
          <p:cNvSpPr txBox="1">
            <a:spLocks noGrp="1"/>
          </p:cNvSpPr>
          <p:nvPr>
            <p:ph type="title"/>
          </p:nvPr>
        </p:nvSpPr>
        <p:spPr>
          <a:xfrm>
            <a:off x="685800" y="521208"/>
            <a:ext cx="10817352" cy="1033272"/>
          </a:xfrm>
          <a:prstGeom prst="rect">
            <a:avLst/>
          </a:prstGeom>
          <a:noFill/>
          <a:ln>
            <a:noFill/>
          </a:ln>
        </p:spPr>
        <p:txBody>
          <a:bodyPr spcFirstLastPara="1" wrap="square" lIns="0" tIns="0" rIns="0" bIns="0" anchor="b" anchorCtr="0">
            <a:noAutofit/>
          </a:bodyPr>
          <a:lstStyle/>
          <a:p>
            <a:pPr marL="0" lvl="0" indent="0" algn="l" rtl="0">
              <a:lnSpc>
                <a:spcPct val="80000"/>
              </a:lnSpc>
              <a:spcBef>
                <a:spcPts val="0"/>
              </a:spcBef>
              <a:spcAft>
                <a:spcPts val="0"/>
              </a:spcAft>
              <a:buClr>
                <a:schemeClr val="dk1"/>
              </a:buClr>
              <a:buSzPts val="4100"/>
              <a:buFont typeface="Arial"/>
              <a:buNone/>
            </a:pPr>
            <a:r>
              <a:rPr lang="en-US" sz="3600">
                <a:latin typeface="Arial"/>
                <a:ea typeface="Arial"/>
                <a:cs typeface="Arial"/>
                <a:sym typeface="Arial"/>
              </a:rPr>
              <a:t>Splunk: The Data-to-Everything Platform </a:t>
            </a:r>
            <a:endParaRPr sz="3600">
              <a:latin typeface="Arial"/>
              <a:ea typeface="Arial"/>
              <a:cs typeface="Arial"/>
              <a:sym typeface="Arial"/>
            </a:endParaRPr>
          </a:p>
        </p:txBody>
      </p:sp>
      <p:sp>
        <p:nvSpPr>
          <p:cNvPr id="2774" name="Google Shape;2774;p189"/>
          <p:cNvSpPr txBox="1">
            <a:spLocks noGrp="1"/>
          </p:cNvSpPr>
          <p:nvPr>
            <p:ph type="body" idx="1"/>
          </p:nvPr>
        </p:nvSpPr>
        <p:spPr>
          <a:xfrm>
            <a:off x="685800" y="1592812"/>
            <a:ext cx="10820400" cy="280975"/>
          </a:xfrm>
          <a:prstGeom prst="rect">
            <a:avLst/>
          </a:prstGeom>
          <a:noFill/>
          <a:ln>
            <a:noFill/>
          </a:ln>
        </p:spPr>
        <p:txBody>
          <a:bodyPr spcFirstLastPara="1" wrap="square" lIns="0" tIns="0" rIns="0" bIns="0" anchor="t" anchorCtr="0">
            <a:noAutofit/>
          </a:bodyPr>
          <a:lstStyle/>
          <a:p>
            <a:pPr marL="0" lvl="0" indent="0" algn="l" rtl="0">
              <a:lnSpc>
                <a:spcPct val="83000"/>
              </a:lnSpc>
              <a:spcBef>
                <a:spcPts val="0"/>
              </a:spcBef>
              <a:spcAft>
                <a:spcPts val="0"/>
              </a:spcAft>
              <a:buClr>
                <a:schemeClr val="accent1"/>
              </a:buClr>
              <a:buSzPts val="2100"/>
              <a:buNone/>
            </a:pPr>
            <a:r>
              <a:rPr lang="en-US" sz="1900"/>
              <a:t>Bring data to every question, decision and action</a:t>
            </a:r>
            <a:endParaRPr sz="1900"/>
          </a:p>
        </p:txBody>
      </p:sp>
      <p:grpSp>
        <p:nvGrpSpPr>
          <p:cNvPr id="2775" name="Google Shape;2775;p189"/>
          <p:cNvGrpSpPr/>
          <p:nvPr/>
        </p:nvGrpSpPr>
        <p:grpSpPr>
          <a:xfrm>
            <a:off x="663051" y="2422183"/>
            <a:ext cx="11377696" cy="3843703"/>
            <a:chOff x="663050" y="2422182"/>
            <a:chExt cx="11377696" cy="3843702"/>
          </a:xfrm>
        </p:grpSpPr>
        <p:sp>
          <p:nvSpPr>
            <p:cNvPr id="2776" name="Google Shape;2776;p189"/>
            <p:cNvSpPr/>
            <p:nvPr/>
          </p:nvSpPr>
          <p:spPr>
            <a:xfrm>
              <a:off x="6211372" y="2422182"/>
              <a:ext cx="2560320" cy="73714"/>
            </a:xfrm>
            <a:prstGeom prst="roundRect">
              <a:avLst>
                <a:gd name="adj" fmla="val 50000"/>
              </a:avLst>
            </a:prstGeom>
            <a:gradFill>
              <a:gsLst>
                <a:gs pos="0">
                  <a:srgbClr val="00ACD9"/>
                </a:gs>
                <a:gs pos="100000">
                  <a:srgbClr val="006AAD"/>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None/>
              </a:pPr>
              <a:endParaRPr sz="1800">
                <a:solidFill>
                  <a:srgbClr val="FFFFFF"/>
                </a:solidFill>
                <a:latin typeface="Arial"/>
                <a:ea typeface="Arial"/>
                <a:cs typeface="Arial"/>
                <a:sym typeface="Arial"/>
              </a:endParaRPr>
            </a:p>
          </p:txBody>
        </p:sp>
        <p:sp>
          <p:nvSpPr>
            <p:cNvPr id="2777" name="Google Shape;2777;p189"/>
            <p:cNvSpPr/>
            <p:nvPr/>
          </p:nvSpPr>
          <p:spPr>
            <a:xfrm>
              <a:off x="666750" y="2422182"/>
              <a:ext cx="2560320" cy="73714"/>
            </a:xfrm>
            <a:prstGeom prst="roundRect">
              <a:avLst>
                <a:gd name="adj" fmla="val 50000"/>
              </a:avLst>
            </a:prstGeom>
            <a:gradFill>
              <a:gsLst>
                <a:gs pos="0">
                  <a:schemeClr val="accent2"/>
                </a:gs>
                <a:gs pos="100000">
                  <a:schemeClr val="accent5"/>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None/>
              </a:pPr>
              <a:endParaRPr sz="2400">
                <a:solidFill>
                  <a:srgbClr val="FFFFFF"/>
                </a:solidFill>
                <a:latin typeface="Arial"/>
                <a:ea typeface="Arial"/>
                <a:cs typeface="Arial"/>
                <a:sym typeface="Arial"/>
              </a:endParaRPr>
            </a:p>
          </p:txBody>
        </p:sp>
        <p:sp>
          <p:nvSpPr>
            <p:cNvPr id="2778" name="Google Shape;2778;p189"/>
            <p:cNvSpPr/>
            <p:nvPr/>
          </p:nvSpPr>
          <p:spPr>
            <a:xfrm>
              <a:off x="3420310" y="2422182"/>
              <a:ext cx="2560320" cy="73714"/>
            </a:xfrm>
            <a:prstGeom prst="roundRect">
              <a:avLst>
                <a:gd name="adj" fmla="val 50000"/>
              </a:avLst>
            </a:prstGeom>
            <a:gradFill>
              <a:gsLst>
                <a:gs pos="0">
                  <a:schemeClr val="accent3"/>
                </a:gs>
                <a:gs pos="100000">
                  <a:schemeClr val="accent6"/>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None/>
              </a:pPr>
              <a:endParaRPr sz="2400">
                <a:solidFill>
                  <a:srgbClr val="FFFFFF"/>
                </a:solidFill>
                <a:latin typeface="Arial"/>
                <a:ea typeface="Arial"/>
                <a:cs typeface="Arial"/>
                <a:sym typeface="Arial"/>
              </a:endParaRPr>
            </a:p>
          </p:txBody>
        </p:sp>
        <p:sp>
          <p:nvSpPr>
            <p:cNvPr id="2779" name="Google Shape;2779;p189"/>
            <p:cNvSpPr/>
            <p:nvPr/>
          </p:nvSpPr>
          <p:spPr>
            <a:xfrm>
              <a:off x="8946480" y="2422182"/>
              <a:ext cx="2560320" cy="73714"/>
            </a:xfrm>
            <a:prstGeom prst="roundRect">
              <a:avLst>
                <a:gd name="adj" fmla="val 50000"/>
              </a:avLst>
            </a:prstGeom>
            <a:gradFill>
              <a:gsLst>
                <a:gs pos="0">
                  <a:srgbClr val="9442DE"/>
                </a:gs>
                <a:gs pos="100000">
                  <a:srgbClr val="662D91"/>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None/>
              </a:pPr>
              <a:endParaRPr sz="1800">
                <a:solidFill>
                  <a:srgbClr val="FFFFFF"/>
                </a:solidFill>
                <a:latin typeface="Arial"/>
                <a:ea typeface="Arial"/>
                <a:cs typeface="Arial"/>
                <a:sym typeface="Arial"/>
              </a:endParaRPr>
            </a:p>
          </p:txBody>
        </p:sp>
        <p:sp>
          <p:nvSpPr>
            <p:cNvPr id="2780" name="Google Shape;2780;p189"/>
            <p:cNvSpPr txBox="1"/>
            <p:nvPr/>
          </p:nvSpPr>
          <p:spPr>
            <a:xfrm>
              <a:off x="1008178" y="3313965"/>
              <a:ext cx="2305196" cy="2951919"/>
            </a:xfrm>
            <a:prstGeom prst="rect">
              <a:avLst/>
            </a:prstGeom>
            <a:noFill/>
            <a:ln>
              <a:noFill/>
            </a:ln>
          </p:spPr>
          <p:txBody>
            <a:bodyPr spcFirstLastPara="1" wrap="square" lIns="0" tIns="60925" rIns="0" bIns="60925" anchor="t" anchorCtr="0">
              <a:noAutofit/>
            </a:bodyPr>
            <a:lstStyle/>
            <a:p>
              <a:pPr marL="292100" marR="0" lvl="0" indent="-292100" algn="l" rtl="0">
                <a:lnSpc>
                  <a:spcPct val="95000"/>
                </a:lnSpc>
                <a:spcBef>
                  <a:spcPts val="0"/>
                </a:spcBef>
                <a:spcAft>
                  <a:spcPts val="0"/>
                </a:spcAft>
                <a:buClr>
                  <a:srgbClr val="000000"/>
                </a:buClr>
                <a:buSzPts val="1600"/>
                <a:buFont typeface="Arial"/>
                <a:buChar char="​"/>
              </a:pPr>
              <a:r>
                <a:rPr lang="en-US" sz="1600">
                  <a:solidFill>
                    <a:srgbClr val="000000"/>
                  </a:solidFill>
                  <a:latin typeface="Arial"/>
                  <a:ea typeface="Arial"/>
                  <a:cs typeface="Arial"/>
                  <a:sym typeface="Arial"/>
                </a:rPr>
                <a:t>Cloud Monitoring</a:t>
              </a:r>
              <a:endParaRPr sz="1900"/>
            </a:p>
            <a:p>
              <a:pPr marL="292100" marR="0" lvl="0" indent="-292100" algn="l" rtl="0">
                <a:lnSpc>
                  <a:spcPct val="95000"/>
                </a:lnSpc>
                <a:spcBef>
                  <a:spcPts val="1800"/>
                </a:spcBef>
                <a:spcAft>
                  <a:spcPts val="0"/>
                </a:spcAft>
                <a:buClr>
                  <a:srgbClr val="000000"/>
                </a:buClr>
                <a:buSzPts val="1600"/>
                <a:buFont typeface="Arial"/>
                <a:buChar char="​"/>
              </a:pPr>
              <a:r>
                <a:rPr lang="en-US" sz="1600">
                  <a:solidFill>
                    <a:srgbClr val="000000"/>
                  </a:solidFill>
                  <a:latin typeface="Arial"/>
                  <a:ea typeface="Arial"/>
                  <a:cs typeface="Arial"/>
                  <a:sym typeface="Arial"/>
                </a:rPr>
                <a:t>Application Lifecycle Analytics</a:t>
              </a:r>
              <a:endParaRPr sz="1900"/>
            </a:p>
            <a:p>
              <a:pPr marL="292100" marR="0" lvl="0" indent="-292100" algn="l" rtl="0">
                <a:lnSpc>
                  <a:spcPct val="95000"/>
                </a:lnSpc>
                <a:spcBef>
                  <a:spcPts val="1800"/>
                </a:spcBef>
                <a:spcAft>
                  <a:spcPts val="0"/>
                </a:spcAft>
                <a:buClr>
                  <a:srgbClr val="000000"/>
                </a:buClr>
                <a:buSzPts val="1600"/>
                <a:buFont typeface="Arial"/>
                <a:buChar char="​"/>
              </a:pPr>
              <a:r>
                <a:rPr lang="en-US" sz="1600">
                  <a:solidFill>
                    <a:srgbClr val="000000"/>
                  </a:solidFill>
                  <a:latin typeface="Arial"/>
                  <a:ea typeface="Arial"/>
                  <a:cs typeface="Arial"/>
                  <a:sym typeface="Arial"/>
                </a:rPr>
                <a:t>Application Release Analytics</a:t>
              </a:r>
              <a:endParaRPr sz="1900"/>
            </a:p>
            <a:p>
              <a:pPr marL="292100" marR="0" lvl="0" indent="-292100" algn="l" rtl="0">
                <a:lnSpc>
                  <a:spcPct val="95000"/>
                </a:lnSpc>
                <a:spcBef>
                  <a:spcPts val="1800"/>
                </a:spcBef>
                <a:spcAft>
                  <a:spcPts val="0"/>
                </a:spcAft>
                <a:buClr>
                  <a:srgbClr val="000000"/>
                </a:buClr>
                <a:buSzPts val="1600"/>
                <a:buFont typeface="Arial"/>
                <a:buChar char="​"/>
              </a:pPr>
              <a:r>
                <a:rPr lang="en-US" sz="1600">
                  <a:solidFill>
                    <a:srgbClr val="000000"/>
                  </a:solidFill>
                  <a:latin typeface="Arial"/>
                  <a:ea typeface="Arial"/>
                  <a:cs typeface="Arial"/>
                  <a:sym typeface="Arial"/>
                </a:rPr>
                <a:t>Container Monitoring</a:t>
              </a:r>
              <a:endParaRPr sz="1900"/>
            </a:p>
            <a:p>
              <a:pPr marL="292100" marR="0" lvl="0" indent="-292100" algn="l" rtl="0">
                <a:lnSpc>
                  <a:spcPct val="95000"/>
                </a:lnSpc>
                <a:spcBef>
                  <a:spcPts val="1800"/>
                </a:spcBef>
                <a:spcAft>
                  <a:spcPts val="0"/>
                </a:spcAft>
                <a:buClr>
                  <a:srgbClr val="000000"/>
                </a:buClr>
                <a:buSzPts val="1600"/>
                <a:buFont typeface="Arial"/>
                <a:buChar char="​"/>
              </a:pPr>
              <a:r>
                <a:rPr lang="en-US" sz="1600">
                  <a:solidFill>
                    <a:srgbClr val="000000"/>
                  </a:solidFill>
                  <a:latin typeface="Arial"/>
                  <a:ea typeface="Arial"/>
                  <a:cs typeface="Arial"/>
                  <a:sym typeface="Arial"/>
                </a:rPr>
                <a:t>Infrastructure Monitoring</a:t>
              </a:r>
              <a:endParaRPr sz="1900"/>
            </a:p>
          </p:txBody>
        </p:sp>
        <p:sp>
          <p:nvSpPr>
            <p:cNvPr id="2781" name="Google Shape;2781;p189"/>
            <p:cNvSpPr txBox="1"/>
            <p:nvPr/>
          </p:nvSpPr>
          <p:spPr>
            <a:xfrm>
              <a:off x="3774766" y="3313965"/>
              <a:ext cx="2305196" cy="2718009"/>
            </a:xfrm>
            <a:prstGeom prst="rect">
              <a:avLst/>
            </a:prstGeom>
            <a:noFill/>
            <a:ln>
              <a:noFill/>
            </a:ln>
          </p:spPr>
          <p:txBody>
            <a:bodyPr spcFirstLastPara="1" wrap="square" lIns="0" tIns="60925" rIns="0" bIns="60925" anchor="t" anchorCtr="0">
              <a:noAutofit/>
            </a:bodyPr>
            <a:lstStyle/>
            <a:p>
              <a:pPr marL="292100" marR="0" lvl="0" indent="-292100" algn="l" rtl="0">
                <a:lnSpc>
                  <a:spcPct val="95000"/>
                </a:lnSpc>
                <a:spcBef>
                  <a:spcPts val="0"/>
                </a:spcBef>
                <a:spcAft>
                  <a:spcPts val="0"/>
                </a:spcAft>
                <a:buClr>
                  <a:srgbClr val="000000"/>
                </a:buClr>
                <a:buSzPts val="1600"/>
                <a:buFont typeface="Arial"/>
                <a:buChar char="​"/>
              </a:pPr>
              <a:r>
                <a:rPr lang="en-US" sz="1600" b="0" i="0" u="none" strike="noStrike" cap="none">
                  <a:solidFill>
                    <a:srgbClr val="000000"/>
                  </a:solidFill>
                  <a:latin typeface="Arial"/>
                  <a:ea typeface="Arial"/>
                  <a:cs typeface="Arial"/>
                  <a:sym typeface="Arial"/>
                </a:rPr>
                <a:t>Advanced Threat Detection</a:t>
              </a:r>
              <a:endParaRPr sz="1900"/>
            </a:p>
            <a:p>
              <a:pPr marL="292100" marR="0" lvl="0" indent="-292100" algn="l" rtl="0">
                <a:lnSpc>
                  <a:spcPct val="95000"/>
                </a:lnSpc>
                <a:spcBef>
                  <a:spcPts val="1800"/>
                </a:spcBef>
                <a:spcAft>
                  <a:spcPts val="0"/>
                </a:spcAft>
                <a:buClr>
                  <a:srgbClr val="000000"/>
                </a:buClr>
                <a:buSzPts val="1600"/>
                <a:buFont typeface="Arial"/>
                <a:buChar char="​"/>
              </a:pPr>
              <a:r>
                <a:rPr lang="en-US" sz="1600" b="0" i="0" u="none" strike="noStrike" cap="none">
                  <a:solidFill>
                    <a:srgbClr val="000000"/>
                  </a:solidFill>
                  <a:latin typeface="Arial"/>
                  <a:ea typeface="Arial"/>
                  <a:cs typeface="Arial"/>
                  <a:sym typeface="Arial"/>
                </a:rPr>
                <a:t>Insider Threats</a:t>
              </a:r>
              <a:endParaRPr sz="1900"/>
            </a:p>
            <a:p>
              <a:pPr marL="292100" marR="0" lvl="0" indent="-292100" algn="l" rtl="0">
                <a:lnSpc>
                  <a:spcPct val="95000"/>
                </a:lnSpc>
                <a:spcBef>
                  <a:spcPts val="1800"/>
                </a:spcBef>
                <a:spcAft>
                  <a:spcPts val="0"/>
                </a:spcAft>
                <a:buClr>
                  <a:srgbClr val="000000"/>
                </a:buClr>
                <a:buSzPts val="1600"/>
                <a:buFont typeface="Arial"/>
                <a:buChar char="​"/>
              </a:pPr>
              <a:r>
                <a:rPr lang="en-US" sz="1600" b="0" i="0" u="none" strike="noStrike" cap="none">
                  <a:solidFill>
                    <a:srgbClr val="000000"/>
                  </a:solidFill>
                  <a:latin typeface="Arial"/>
                  <a:ea typeface="Arial"/>
                  <a:cs typeface="Arial"/>
                  <a:sym typeface="Arial"/>
                </a:rPr>
                <a:t>Incident Investigation and Forensics</a:t>
              </a:r>
              <a:endParaRPr sz="1900"/>
            </a:p>
            <a:p>
              <a:pPr marL="292100" marR="0" lvl="0" indent="-292100" algn="l" rtl="0">
                <a:lnSpc>
                  <a:spcPct val="95000"/>
                </a:lnSpc>
                <a:spcBef>
                  <a:spcPts val="1800"/>
                </a:spcBef>
                <a:spcAft>
                  <a:spcPts val="0"/>
                </a:spcAft>
                <a:buClr>
                  <a:srgbClr val="000000"/>
                </a:buClr>
                <a:buSzPts val="1600"/>
                <a:buFont typeface="Arial"/>
                <a:buChar char="​"/>
              </a:pPr>
              <a:r>
                <a:rPr lang="en-US" sz="1600" b="0" i="0" u="none" strike="noStrike" cap="none">
                  <a:solidFill>
                    <a:srgbClr val="000000"/>
                  </a:solidFill>
                  <a:latin typeface="Arial"/>
                  <a:ea typeface="Arial"/>
                  <a:cs typeface="Arial"/>
                  <a:sym typeface="Arial"/>
                </a:rPr>
                <a:t>SOC Automation</a:t>
              </a:r>
              <a:endParaRPr sz="1900"/>
            </a:p>
            <a:p>
              <a:pPr marL="292100" marR="0" lvl="0" indent="-292100" algn="l" rtl="0">
                <a:lnSpc>
                  <a:spcPct val="95000"/>
                </a:lnSpc>
                <a:spcBef>
                  <a:spcPts val="1800"/>
                </a:spcBef>
                <a:spcAft>
                  <a:spcPts val="0"/>
                </a:spcAft>
                <a:buClr>
                  <a:srgbClr val="000000"/>
                </a:buClr>
                <a:buSzPts val="1600"/>
                <a:buFont typeface="Arial"/>
                <a:buChar char="​"/>
              </a:pPr>
              <a:r>
                <a:rPr lang="en-US" sz="1600" b="0" i="0" u="none" strike="noStrike" cap="none">
                  <a:solidFill>
                    <a:srgbClr val="000000"/>
                  </a:solidFill>
                  <a:latin typeface="Arial"/>
                  <a:ea typeface="Arial"/>
                  <a:cs typeface="Arial"/>
                  <a:sym typeface="Arial"/>
                </a:rPr>
                <a:t>Compliance</a:t>
              </a:r>
              <a:endParaRPr sz="1900"/>
            </a:p>
          </p:txBody>
        </p:sp>
        <p:sp>
          <p:nvSpPr>
            <p:cNvPr id="2782" name="Google Shape;2782;p189"/>
            <p:cNvSpPr txBox="1"/>
            <p:nvPr/>
          </p:nvSpPr>
          <p:spPr>
            <a:xfrm>
              <a:off x="6562267" y="3313965"/>
              <a:ext cx="2305196" cy="2010806"/>
            </a:xfrm>
            <a:prstGeom prst="rect">
              <a:avLst/>
            </a:prstGeom>
            <a:noFill/>
            <a:ln>
              <a:noFill/>
            </a:ln>
          </p:spPr>
          <p:txBody>
            <a:bodyPr spcFirstLastPara="1" wrap="square" lIns="0" tIns="60925" rIns="0" bIns="60925" anchor="t" anchorCtr="0">
              <a:noAutofit/>
            </a:bodyPr>
            <a:lstStyle/>
            <a:p>
              <a:pPr marL="292100" marR="0" lvl="0" indent="-292100" algn="l" rtl="0">
                <a:lnSpc>
                  <a:spcPct val="95000"/>
                </a:lnSpc>
                <a:spcBef>
                  <a:spcPts val="0"/>
                </a:spcBef>
                <a:spcAft>
                  <a:spcPts val="0"/>
                </a:spcAft>
                <a:buClr>
                  <a:srgbClr val="000000"/>
                </a:buClr>
                <a:buSzPts val="1600"/>
                <a:buFont typeface="Arial"/>
                <a:buChar char="​"/>
              </a:pPr>
              <a:r>
                <a:rPr lang="en-US" sz="1600" b="0" i="0" u="none" strike="noStrike" cap="none">
                  <a:solidFill>
                    <a:srgbClr val="000000"/>
                  </a:solidFill>
                  <a:latin typeface="Arial"/>
                  <a:ea typeface="Arial"/>
                  <a:cs typeface="Arial"/>
                  <a:sym typeface="Arial"/>
                </a:rPr>
                <a:t>Real-Time Monitoring and Diagnostics</a:t>
              </a:r>
              <a:endParaRPr sz="1900"/>
            </a:p>
            <a:p>
              <a:pPr marL="292100" marR="0" lvl="0" indent="-292100" algn="l" rtl="0">
                <a:lnSpc>
                  <a:spcPct val="95000"/>
                </a:lnSpc>
                <a:spcBef>
                  <a:spcPts val="1800"/>
                </a:spcBef>
                <a:spcAft>
                  <a:spcPts val="0"/>
                </a:spcAft>
                <a:buClr>
                  <a:srgbClr val="000000"/>
                </a:buClr>
                <a:buSzPts val="1600"/>
                <a:buFont typeface="Arial"/>
                <a:buChar char="​"/>
              </a:pPr>
              <a:r>
                <a:rPr lang="en-US" sz="1600" b="0" i="0" u="none" strike="noStrike" cap="none">
                  <a:solidFill>
                    <a:srgbClr val="000000"/>
                  </a:solidFill>
                  <a:latin typeface="Arial"/>
                  <a:ea typeface="Arial"/>
                  <a:cs typeface="Arial"/>
                  <a:sym typeface="Arial"/>
                </a:rPr>
                <a:t>ICS Security</a:t>
              </a:r>
              <a:endParaRPr sz="1900"/>
            </a:p>
            <a:p>
              <a:pPr marL="292100" marR="0" lvl="0" indent="-292100" algn="l" rtl="0">
                <a:lnSpc>
                  <a:spcPct val="95000"/>
                </a:lnSpc>
                <a:spcBef>
                  <a:spcPts val="1800"/>
                </a:spcBef>
                <a:spcAft>
                  <a:spcPts val="0"/>
                </a:spcAft>
                <a:buClr>
                  <a:srgbClr val="000000"/>
                </a:buClr>
                <a:buSzPts val="1600"/>
                <a:buFont typeface="Arial"/>
                <a:buChar char="​"/>
              </a:pPr>
              <a:r>
                <a:rPr lang="en-US" sz="1600" b="0" i="0" u="none" strike="noStrike" cap="none">
                  <a:solidFill>
                    <a:srgbClr val="000000"/>
                  </a:solidFill>
                  <a:latin typeface="Arial"/>
                  <a:ea typeface="Arial"/>
                  <a:cs typeface="Arial"/>
                  <a:sym typeface="Arial"/>
                </a:rPr>
                <a:t>Predictive Analytics</a:t>
              </a:r>
              <a:endParaRPr sz="1900"/>
            </a:p>
            <a:p>
              <a:pPr marL="292100" marR="0" lvl="0" indent="-292100" algn="l" rtl="0">
                <a:lnSpc>
                  <a:spcPct val="95000"/>
                </a:lnSpc>
                <a:spcBef>
                  <a:spcPts val="1800"/>
                </a:spcBef>
                <a:spcAft>
                  <a:spcPts val="0"/>
                </a:spcAft>
                <a:buClr>
                  <a:srgbClr val="000000"/>
                </a:buClr>
                <a:buSzPts val="1600"/>
                <a:buFont typeface="Arial"/>
                <a:buChar char="​"/>
              </a:pPr>
              <a:r>
                <a:rPr lang="en-US" sz="1600" b="0" i="0" u="none" strike="noStrike" cap="none">
                  <a:solidFill>
                    <a:srgbClr val="000000"/>
                  </a:solidFill>
                  <a:latin typeface="Arial"/>
                  <a:ea typeface="Arial"/>
                  <a:cs typeface="Arial"/>
                  <a:sym typeface="Arial"/>
                </a:rPr>
                <a:t>Facilities Management</a:t>
              </a:r>
              <a:endParaRPr sz="1900"/>
            </a:p>
          </p:txBody>
        </p:sp>
        <p:sp>
          <p:nvSpPr>
            <p:cNvPr id="2783" name="Google Shape;2783;p189"/>
            <p:cNvSpPr txBox="1"/>
            <p:nvPr/>
          </p:nvSpPr>
          <p:spPr>
            <a:xfrm>
              <a:off x="9388273" y="3313965"/>
              <a:ext cx="2305196" cy="2478626"/>
            </a:xfrm>
            <a:prstGeom prst="rect">
              <a:avLst/>
            </a:prstGeom>
            <a:noFill/>
            <a:ln>
              <a:noFill/>
            </a:ln>
          </p:spPr>
          <p:txBody>
            <a:bodyPr spcFirstLastPara="1" wrap="square" lIns="0" tIns="60925" rIns="0" bIns="60925" anchor="t" anchorCtr="0">
              <a:noAutofit/>
            </a:bodyPr>
            <a:lstStyle/>
            <a:p>
              <a:pPr marL="292100" marR="0" lvl="0" indent="-292100" algn="l" rtl="0">
                <a:lnSpc>
                  <a:spcPct val="95000"/>
                </a:lnSpc>
                <a:spcBef>
                  <a:spcPts val="0"/>
                </a:spcBef>
                <a:spcAft>
                  <a:spcPts val="0"/>
                </a:spcAft>
                <a:buClr>
                  <a:srgbClr val="000000"/>
                </a:buClr>
                <a:buSzPts val="1600"/>
                <a:buFont typeface="Arial"/>
                <a:buChar char="​"/>
              </a:pPr>
              <a:r>
                <a:rPr lang="en-US" sz="1600" b="0" i="0" u="none" strike="noStrike" cap="none">
                  <a:solidFill>
                    <a:srgbClr val="000000"/>
                  </a:solidFill>
                  <a:latin typeface="Arial"/>
                  <a:ea typeface="Arial"/>
                  <a:cs typeface="Arial"/>
                  <a:sym typeface="Arial"/>
                </a:rPr>
                <a:t>Business Process Mining</a:t>
              </a:r>
              <a:endParaRPr sz="1900"/>
            </a:p>
            <a:p>
              <a:pPr marL="292100" marR="0" lvl="0" indent="-292100" algn="l" rtl="0">
                <a:lnSpc>
                  <a:spcPct val="95000"/>
                </a:lnSpc>
                <a:spcBef>
                  <a:spcPts val="1800"/>
                </a:spcBef>
                <a:spcAft>
                  <a:spcPts val="0"/>
                </a:spcAft>
                <a:buClr>
                  <a:srgbClr val="000000"/>
                </a:buClr>
                <a:buSzPts val="1600"/>
                <a:buFont typeface="Arial"/>
                <a:buChar char="​"/>
              </a:pPr>
              <a:r>
                <a:rPr lang="en-US" sz="1600" b="0" i="0" u="none" strike="noStrike" cap="none">
                  <a:solidFill>
                    <a:srgbClr val="000000"/>
                  </a:solidFill>
                  <a:latin typeface="Arial"/>
                  <a:ea typeface="Arial"/>
                  <a:cs typeface="Arial"/>
                  <a:sym typeface="Arial"/>
                </a:rPr>
                <a:t>Customer Experience Optimization</a:t>
              </a:r>
              <a:endParaRPr sz="1900"/>
            </a:p>
            <a:p>
              <a:pPr marL="292100" marR="0" lvl="0" indent="-292100" algn="l" rtl="0">
                <a:lnSpc>
                  <a:spcPct val="95000"/>
                </a:lnSpc>
                <a:spcBef>
                  <a:spcPts val="1800"/>
                </a:spcBef>
                <a:spcAft>
                  <a:spcPts val="0"/>
                </a:spcAft>
                <a:buClr>
                  <a:srgbClr val="000000"/>
                </a:buClr>
                <a:buSzPts val="1600"/>
                <a:buFont typeface="Arial"/>
                <a:buChar char="​"/>
              </a:pPr>
              <a:r>
                <a:rPr lang="en-US" sz="1600" b="0" i="0" u="none" strike="noStrike" cap="none">
                  <a:solidFill>
                    <a:srgbClr val="000000"/>
                  </a:solidFill>
                  <a:latin typeface="Arial"/>
                  <a:ea typeface="Arial"/>
                  <a:cs typeface="Arial"/>
                  <a:sym typeface="Arial"/>
                </a:rPr>
                <a:t>Incident Management</a:t>
              </a:r>
              <a:endParaRPr sz="1900"/>
            </a:p>
            <a:p>
              <a:pPr marL="292100" marR="0" lvl="0" indent="-292100" algn="l" rtl="0">
                <a:lnSpc>
                  <a:spcPct val="95000"/>
                </a:lnSpc>
                <a:spcBef>
                  <a:spcPts val="1800"/>
                </a:spcBef>
                <a:spcAft>
                  <a:spcPts val="0"/>
                </a:spcAft>
                <a:buClr>
                  <a:srgbClr val="000000"/>
                </a:buClr>
                <a:buSzPts val="1600"/>
                <a:buFont typeface="Arial"/>
                <a:buChar char="​"/>
              </a:pPr>
              <a:r>
                <a:rPr lang="en-US" sz="1600" b="0" i="0" u="none" strike="noStrike" cap="none">
                  <a:solidFill>
                    <a:srgbClr val="000000"/>
                  </a:solidFill>
                  <a:latin typeface="Arial"/>
                  <a:ea typeface="Arial"/>
                  <a:cs typeface="Arial"/>
                  <a:sym typeface="Arial"/>
                </a:rPr>
                <a:t>Digital Marketing Optimization</a:t>
              </a:r>
              <a:endParaRPr sz="1900"/>
            </a:p>
          </p:txBody>
        </p:sp>
        <p:sp>
          <p:nvSpPr>
            <p:cNvPr id="2784" name="Google Shape;2784;p189"/>
            <p:cNvSpPr/>
            <p:nvPr/>
          </p:nvSpPr>
          <p:spPr>
            <a:xfrm>
              <a:off x="6763749" y="2650434"/>
              <a:ext cx="1975181" cy="513360"/>
            </a:xfrm>
            <a:prstGeom prst="rect">
              <a:avLst/>
            </a:prstGeom>
            <a:noFill/>
            <a:ln>
              <a:noFill/>
            </a:ln>
          </p:spPr>
          <p:txBody>
            <a:bodyPr spcFirstLastPara="1" wrap="square" lIns="91400" tIns="91400" rIns="91400" bIns="91400" anchor="t" anchorCtr="0">
              <a:noAutofit/>
            </a:bodyPr>
            <a:lstStyle/>
            <a:p>
              <a:pPr marL="0" marR="0" lvl="0" indent="0" algn="l" rtl="0">
                <a:lnSpc>
                  <a:spcPct val="89000"/>
                </a:lnSpc>
                <a:spcBef>
                  <a:spcPts val="0"/>
                </a:spcBef>
                <a:spcAft>
                  <a:spcPts val="0"/>
                </a:spcAft>
                <a:buNone/>
              </a:pPr>
              <a:r>
                <a:rPr lang="en-US" sz="2400" b="1">
                  <a:solidFill>
                    <a:srgbClr val="000000"/>
                  </a:solidFill>
                  <a:latin typeface="Arial"/>
                  <a:ea typeface="Arial"/>
                  <a:cs typeface="Arial"/>
                  <a:sym typeface="Arial"/>
                </a:rPr>
                <a:t>IoT</a:t>
              </a:r>
              <a:endParaRPr sz="2400" b="1">
                <a:solidFill>
                  <a:srgbClr val="000000"/>
                </a:solidFill>
                <a:latin typeface="Arial"/>
                <a:ea typeface="Arial"/>
                <a:cs typeface="Arial"/>
                <a:sym typeface="Arial"/>
              </a:endParaRPr>
            </a:p>
          </p:txBody>
        </p:sp>
        <p:sp>
          <p:nvSpPr>
            <p:cNvPr id="2785" name="Google Shape;2785;p189"/>
            <p:cNvSpPr/>
            <p:nvPr/>
          </p:nvSpPr>
          <p:spPr>
            <a:xfrm>
              <a:off x="6176351" y="2712696"/>
              <a:ext cx="476292" cy="491412"/>
            </a:xfrm>
            <a:custGeom>
              <a:avLst/>
              <a:gdLst/>
              <a:ahLst/>
              <a:cxnLst/>
              <a:rect l="l" t="t" r="r" b="b"/>
              <a:pathLst>
                <a:path w="2760" h="2846" extrusionOk="0">
                  <a:moveTo>
                    <a:pt x="2269" y="565"/>
                  </a:moveTo>
                  <a:cubicBezTo>
                    <a:pt x="2210" y="406"/>
                    <a:pt x="2107" y="269"/>
                    <a:pt x="1969" y="168"/>
                  </a:cubicBezTo>
                  <a:cubicBezTo>
                    <a:pt x="1819" y="58"/>
                    <a:pt x="1642" y="0"/>
                    <a:pt x="1456" y="0"/>
                  </a:cubicBezTo>
                  <a:cubicBezTo>
                    <a:pt x="1278" y="0"/>
                    <a:pt x="1107" y="53"/>
                    <a:pt x="962" y="155"/>
                  </a:cubicBezTo>
                  <a:cubicBezTo>
                    <a:pt x="830" y="246"/>
                    <a:pt x="728" y="370"/>
                    <a:pt x="663" y="515"/>
                  </a:cubicBezTo>
                  <a:cubicBezTo>
                    <a:pt x="646" y="514"/>
                    <a:pt x="628" y="513"/>
                    <a:pt x="610" y="513"/>
                  </a:cubicBezTo>
                  <a:cubicBezTo>
                    <a:pt x="274" y="513"/>
                    <a:pt x="0" y="787"/>
                    <a:pt x="0" y="1124"/>
                  </a:cubicBezTo>
                  <a:cubicBezTo>
                    <a:pt x="0" y="1279"/>
                    <a:pt x="58" y="1428"/>
                    <a:pt x="165" y="1541"/>
                  </a:cubicBezTo>
                  <a:cubicBezTo>
                    <a:pt x="271" y="1654"/>
                    <a:pt x="414" y="1722"/>
                    <a:pt x="568" y="1733"/>
                  </a:cubicBezTo>
                  <a:cubicBezTo>
                    <a:pt x="582" y="1734"/>
                    <a:pt x="596" y="1734"/>
                    <a:pt x="610" y="1734"/>
                  </a:cubicBezTo>
                  <a:cubicBezTo>
                    <a:pt x="1010" y="1734"/>
                    <a:pt x="1010" y="1734"/>
                    <a:pt x="1010" y="1734"/>
                  </a:cubicBezTo>
                  <a:cubicBezTo>
                    <a:pt x="1010" y="2068"/>
                    <a:pt x="1010" y="2068"/>
                    <a:pt x="1010" y="2068"/>
                  </a:cubicBezTo>
                  <a:cubicBezTo>
                    <a:pt x="1010" y="2115"/>
                    <a:pt x="971" y="2154"/>
                    <a:pt x="924" y="2154"/>
                  </a:cubicBezTo>
                  <a:cubicBezTo>
                    <a:pt x="635" y="2154"/>
                    <a:pt x="635" y="2154"/>
                    <a:pt x="635" y="2154"/>
                  </a:cubicBezTo>
                  <a:cubicBezTo>
                    <a:pt x="612" y="2057"/>
                    <a:pt x="525" y="1984"/>
                    <a:pt x="421" y="1984"/>
                  </a:cubicBezTo>
                  <a:cubicBezTo>
                    <a:pt x="391" y="1984"/>
                    <a:pt x="361" y="1991"/>
                    <a:pt x="333" y="2003"/>
                  </a:cubicBezTo>
                  <a:cubicBezTo>
                    <a:pt x="273" y="2029"/>
                    <a:pt x="228" y="2081"/>
                    <a:pt x="210" y="2143"/>
                  </a:cubicBezTo>
                  <a:cubicBezTo>
                    <a:pt x="205" y="2163"/>
                    <a:pt x="202" y="2183"/>
                    <a:pt x="202" y="2204"/>
                  </a:cubicBezTo>
                  <a:cubicBezTo>
                    <a:pt x="202" y="2325"/>
                    <a:pt x="300" y="2423"/>
                    <a:pt x="421" y="2423"/>
                  </a:cubicBezTo>
                  <a:cubicBezTo>
                    <a:pt x="456" y="2423"/>
                    <a:pt x="488" y="2416"/>
                    <a:pt x="519" y="2400"/>
                  </a:cubicBezTo>
                  <a:cubicBezTo>
                    <a:pt x="578" y="2371"/>
                    <a:pt x="620" y="2318"/>
                    <a:pt x="635" y="2254"/>
                  </a:cubicBezTo>
                  <a:cubicBezTo>
                    <a:pt x="924" y="2254"/>
                    <a:pt x="924" y="2254"/>
                    <a:pt x="924" y="2254"/>
                  </a:cubicBezTo>
                  <a:cubicBezTo>
                    <a:pt x="1026" y="2254"/>
                    <a:pt x="1110" y="2171"/>
                    <a:pt x="1110" y="2068"/>
                  </a:cubicBezTo>
                  <a:cubicBezTo>
                    <a:pt x="1110" y="1734"/>
                    <a:pt x="1110" y="1734"/>
                    <a:pt x="1110" y="1734"/>
                  </a:cubicBezTo>
                  <a:cubicBezTo>
                    <a:pt x="1330" y="1734"/>
                    <a:pt x="1330" y="1734"/>
                    <a:pt x="1330" y="1734"/>
                  </a:cubicBezTo>
                  <a:cubicBezTo>
                    <a:pt x="1330" y="2413"/>
                    <a:pt x="1330" y="2413"/>
                    <a:pt x="1330" y="2413"/>
                  </a:cubicBezTo>
                  <a:cubicBezTo>
                    <a:pt x="1317" y="2416"/>
                    <a:pt x="1304" y="2420"/>
                    <a:pt x="1292" y="2426"/>
                  </a:cubicBezTo>
                  <a:cubicBezTo>
                    <a:pt x="1232" y="2452"/>
                    <a:pt x="1187" y="2503"/>
                    <a:pt x="1169" y="2566"/>
                  </a:cubicBezTo>
                  <a:cubicBezTo>
                    <a:pt x="1163" y="2586"/>
                    <a:pt x="1161" y="2606"/>
                    <a:pt x="1161" y="2627"/>
                  </a:cubicBezTo>
                  <a:cubicBezTo>
                    <a:pt x="1161" y="2748"/>
                    <a:pt x="1259" y="2846"/>
                    <a:pt x="1380" y="2846"/>
                  </a:cubicBezTo>
                  <a:cubicBezTo>
                    <a:pt x="1414" y="2846"/>
                    <a:pt x="1447" y="2838"/>
                    <a:pt x="1477" y="2823"/>
                  </a:cubicBezTo>
                  <a:cubicBezTo>
                    <a:pt x="1536" y="2794"/>
                    <a:pt x="1579" y="2740"/>
                    <a:pt x="1594" y="2676"/>
                  </a:cubicBezTo>
                  <a:cubicBezTo>
                    <a:pt x="1597" y="2660"/>
                    <a:pt x="1599" y="2643"/>
                    <a:pt x="1599" y="2627"/>
                  </a:cubicBezTo>
                  <a:cubicBezTo>
                    <a:pt x="1599" y="2523"/>
                    <a:pt x="1527" y="2436"/>
                    <a:pt x="1430" y="2413"/>
                  </a:cubicBezTo>
                  <a:cubicBezTo>
                    <a:pt x="1430" y="1734"/>
                    <a:pt x="1430" y="1734"/>
                    <a:pt x="1430" y="1734"/>
                  </a:cubicBezTo>
                  <a:cubicBezTo>
                    <a:pt x="1650" y="1734"/>
                    <a:pt x="1650" y="1734"/>
                    <a:pt x="1650" y="1734"/>
                  </a:cubicBezTo>
                  <a:cubicBezTo>
                    <a:pt x="1650" y="2068"/>
                    <a:pt x="1650" y="2068"/>
                    <a:pt x="1650" y="2068"/>
                  </a:cubicBezTo>
                  <a:cubicBezTo>
                    <a:pt x="1650" y="2171"/>
                    <a:pt x="1734" y="2254"/>
                    <a:pt x="1836" y="2254"/>
                  </a:cubicBezTo>
                  <a:cubicBezTo>
                    <a:pt x="2127" y="2254"/>
                    <a:pt x="2127" y="2254"/>
                    <a:pt x="2127" y="2254"/>
                  </a:cubicBezTo>
                  <a:cubicBezTo>
                    <a:pt x="2150" y="2351"/>
                    <a:pt x="2237" y="2423"/>
                    <a:pt x="2341" y="2423"/>
                  </a:cubicBezTo>
                  <a:cubicBezTo>
                    <a:pt x="2375" y="2423"/>
                    <a:pt x="2408" y="2416"/>
                    <a:pt x="2438" y="2400"/>
                  </a:cubicBezTo>
                  <a:cubicBezTo>
                    <a:pt x="2497" y="2371"/>
                    <a:pt x="2540" y="2318"/>
                    <a:pt x="2555" y="2253"/>
                  </a:cubicBezTo>
                  <a:cubicBezTo>
                    <a:pt x="2558" y="2237"/>
                    <a:pt x="2560" y="2221"/>
                    <a:pt x="2560" y="2204"/>
                  </a:cubicBezTo>
                  <a:cubicBezTo>
                    <a:pt x="2560" y="2083"/>
                    <a:pt x="2462" y="1984"/>
                    <a:pt x="2341" y="1984"/>
                  </a:cubicBezTo>
                  <a:cubicBezTo>
                    <a:pt x="2310" y="1984"/>
                    <a:pt x="2280" y="1991"/>
                    <a:pt x="2253" y="2003"/>
                  </a:cubicBezTo>
                  <a:cubicBezTo>
                    <a:pt x="2193" y="2029"/>
                    <a:pt x="2148" y="2081"/>
                    <a:pt x="2130" y="2143"/>
                  </a:cubicBezTo>
                  <a:cubicBezTo>
                    <a:pt x="2129" y="2147"/>
                    <a:pt x="2128" y="2150"/>
                    <a:pt x="2127" y="2154"/>
                  </a:cubicBezTo>
                  <a:cubicBezTo>
                    <a:pt x="1836" y="2154"/>
                    <a:pt x="1836" y="2154"/>
                    <a:pt x="1836" y="2154"/>
                  </a:cubicBezTo>
                  <a:cubicBezTo>
                    <a:pt x="1789" y="2154"/>
                    <a:pt x="1750" y="2115"/>
                    <a:pt x="1750" y="2068"/>
                  </a:cubicBezTo>
                  <a:cubicBezTo>
                    <a:pt x="1750" y="1734"/>
                    <a:pt x="1750" y="1734"/>
                    <a:pt x="1750" y="1734"/>
                  </a:cubicBezTo>
                  <a:cubicBezTo>
                    <a:pt x="2171" y="1734"/>
                    <a:pt x="2171" y="1734"/>
                    <a:pt x="2171" y="1734"/>
                  </a:cubicBezTo>
                  <a:cubicBezTo>
                    <a:pt x="2177" y="1734"/>
                    <a:pt x="2184" y="1734"/>
                    <a:pt x="2190" y="1734"/>
                  </a:cubicBezTo>
                  <a:cubicBezTo>
                    <a:pt x="2344" y="1729"/>
                    <a:pt x="2487" y="1666"/>
                    <a:pt x="2594" y="1556"/>
                  </a:cubicBezTo>
                  <a:cubicBezTo>
                    <a:pt x="2701" y="1445"/>
                    <a:pt x="2760" y="1300"/>
                    <a:pt x="2760" y="1146"/>
                  </a:cubicBezTo>
                  <a:cubicBezTo>
                    <a:pt x="2760" y="856"/>
                    <a:pt x="2551" y="612"/>
                    <a:pt x="2269" y="565"/>
                  </a:cubicBezTo>
                  <a:close/>
                  <a:moveTo>
                    <a:pt x="538" y="2231"/>
                  </a:moveTo>
                  <a:cubicBezTo>
                    <a:pt x="530" y="2266"/>
                    <a:pt x="507" y="2295"/>
                    <a:pt x="474" y="2311"/>
                  </a:cubicBezTo>
                  <a:cubicBezTo>
                    <a:pt x="458" y="2319"/>
                    <a:pt x="440" y="2323"/>
                    <a:pt x="421" y="2323"/>
                  </a:cubicBezTo>
                  <a:cubicBezTo>
                    <a:pt x="356" y="2323"/>
                    <a:pt x="302" y="2270"/>
                    <a:pt x="302" y="2204"/>
                  </a:cubicBezTo>
                  <a:cubicBezTo>
                    <a:pt x="302" y="2193"/>
                    <a:pt x="304" y="2182"/>
                    <a:pt x="307" y="2171"/>
                  </a:cubicBezTo>
                  <a:cubicBezTo>
                    <a:pt x="316" y="2137"/>
                    <a:pt x="341" y="2109"/>
                    <a:pt x="373" y="2094"/>
                  </a:cubicBezTo>
                  <a:cubicBezTo>
                    <a:pt x="389" y="2088"/>
                    <a:pt x="405" y="2084"/>
                    <a:pt x="421" y="2084"/>
                  </a:cubicBezTo>
                  <a:cubicBezTo>
                    <a:pt x="487" y="2084"/>
                    <a:pt x="541" y="2138"/>
                    <a:pt x="541" y="2204"/>
                  </a:cubicBezTo>
                  <a:cubicBezTo>
                    <a:pt x="541" y="2213"/>
                    <a:pt x="540" y="2222"/>
                    <a:pt x="538" y="2231"/>
                  </a:cubicBezTo>
                  <a:close/>
                  <a:moveTo>
                    <a:pt x="1499" y="2627"/>
                  </a:moveTo>
                  <a:cubicBezTo>
                    <a:pt x="1499" y="2636"/>
                    <a:pt x="1498" y="2645"/>
                    <a:pt x="1496" y="2654"/>
                  </a:cubicBezTo>
                  <a:cubicBezTo>
                    <a:pt x="1488" y="2689"/>
                    <a:pt x="1465" y="2718"/>
                    <a:pt x="1433" y="2734"/>
                  </a:cubicBezTo>
                  <a:cubicBezTo>
                    <a:pt x="1416" y="2742"/>
                    <a:pt x="1399" y="2746"/>
                    <a:pt x="1380" y="2746"/>
                  </a:cubicBezTo>
                  <a:cubicBezTo>
                    <a:pt x="1314" y="2746"/>
                    <a:pt x="1261" y="2692"/>
                    <a:pt x="1261" y="2627"/>
                  </a:cubicBezTo>
                  <a:cubicBezTo>
                    <a:pt x="1261" y="2615"/>
                    <a:pt x="1262" y="2604"/>
                    <a:pt x="1265" y="2594"/>
                  </a:cubicBezTo>
                  <a:cubicBezTo>
                    <a:pt x="1275" y="2560"/>
                    <a:pt x="1299" y="2532"/>
                    <a:pt x="1332" y="2517"/>
                  </a:cubicBezTo>
                  <a:cubicBezTo>
                    <a:pt x="1347" y="2511"/>
                    <a:pt x="1363" y="2507"/>
                    <a:pt x="1380" y="2507"/>
                  </a:cubicBezTo>
                  <a:cubicBezTo>
                    <a:pt x="1446" y="2507"/>
                    <a:pt x="1499" y="2561"/>
                    <a:pt x="1499" y="2627"/>
                  </a:cubicBezTo>
                  <a:close/>
                  <a:moveTo>
                    <a:pt x="2226" y="2171"/>
                  </a:moveTo>
                  <a:cubicBezTo>
                    <a:pt x="2236" y="2137"/>
                    <a:pt x="2260" y="2109"/>
                    <a:pt x="2293" y="2094"/>
                  </a:cubicBezTo>
                  <a:cubicBezTo>
                    <a:pt x="2308" y="2088"/>
                    <a:pt x="2324" y="2084"/>
                    <a:pt x="2341" y="2084"/>
                  </a:cubicBezTo>
                  <a:cubicBezTo>
                    <a:pt x="2407" y="2084"/>
                    <a:pt x="2460" y="2138"/>
                    <a:pt x="2460" y="2204"/>
                  </a:cubicBezTo>
                  <a:cubicBezTo>
                    <a:pt x="2460" y="2213"/>
                    <a:pt x="2459" y="2222"/>
                    <a:pt x="2457" y="2231"/>
                  </a:cubicBezTo>
                  <a:cubicBezTo>
                    <a:pt x="2449" y="2266"/>
                    <a:pt x="2426" y="2295"/>
                    <a:pt x="2394" y="2311"/>
                  </a:cubicBezTo>
                  <a:cubicBezTo>
                    <a:pt x="2377" y="2319"/>
                    <a:pt x="2359" y="2323"/>
                    <a:pt x="2341" y="2323"/>
                  </a:cubicBezTo>
                  <a:cubicBezTo>
                    <a:pt x="2275" y="2323"/>
                    <a:pt x="2221" y="2270"/>
                    <a:pt x="2221" y="2204"/>
                  </a:cubicBezTo>
                  <a:cubicBezTo>
                    <a:pt x="2221" y="2193"/>
                    <a:pt x="2223" y="2182"/>
                    <a:pt x="2226" y="2171"/>
                  </a:cubicBezTo>
                  <a:close/>
                  <a:moveTo>
                    <a:pt x="2187" y="1634"/>
                  </a:moveTo>
                  <a:cubicBezTo>
                    <a:pt x="2182" y="1634"/>
                    <a:pt x="2177" y="1634"/>
                    <a:pt x="2171" y="1634"/>
                  </a:cubicBezTo>
                  <a:cubicBezTo>
                    <a:pt x="610" y="1634"/>
                    <a:pt x="610" y="1634"/>
                    <a:pt x="610" y="1634"/>
                  </a:cubicBezTo>
                  <a:cubicBezTo>
                    <a:pt x="598" y="1634"/>
                    <a:pt x="586" y="1634"/>
                    <a:pt x="575" y="1633"/>
                  </a:cubicBezTo>
                  <a:cubicBezTo>
                    <a:pt x="308" y="1615"/>
                    <a:pt x="100" y="1391"/>
                    <a:pt x="100" y="1124"/>
                  </a:cubicBezTo>
                  <a:cubicBezTo>
                    <a:pt x="100" y="842"/>
                    <a:pt x="329" y="613"/>
                    <a:pt x="610" y="613"/>
                  </a:cubicBezTo>
                  <a:cubicBezTo>
                    <a:pt x="636" y="613"/>
                    <a:pt x="662" y="615"/>
                    <a:pt x="687" y="619"/>
                  </a:cubicBezTo>
                  <a:cubicBezTo>
                    <a:pt x="710" y="622"/>
                    <a:pt x="733" y="609"/>
                    <a:pt x="741" y="588"/>
                  </a:cubicBezTo>
                  <a:cubicBezTo>
                    <a:pt x="857" y="291"/>
                    <a:pt x="1138" y="100"/>
                    <a:pt x="1456" y="100"/>
                  </a:cubicBezTo>
                  <a:cubicBezTo>
                    <a:pt x="1788" y="100"/>
                    <a:pt x="2081" y="311"/>
                    <a:pt x="2185" y="626"/>
                  </a:cubicBezTo>
                  <a:cubicBezTo>
                    <a:pt x="2191" y="645"/>
                    <a:pt x="2207" y="658"/>
                    <a:pt x="2227" y="660"/>
                  </a:cubicBezTo>
                  <a:cubicBezTo>
                    <a:pt x="2474" y="688"/>
                    <a:pt x="2660" y="896"/>
                    <a:pt x="2660" y="1146"/>
                  </a:cubicBezTo>
                  <a:cubicBezTo>
                    <a:pt x="2660" y="1411"/>
                    <a:pt x="2452" y="1626"/>
                    <a:pt x="2187" y="1634"/>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786" name="Google Shape;2786;p189"/>
            <p:cNvSpPr/>
            <p:nvPr/>
          </p:nvSpPr>
          <p:spPr>
            <a:xfrm>
              <a:off x="9586266" y="2650434"/>
              <a:ext cx="2454480" cy="513360"/>
            </a:xfrm>
            <a:prstGeom prst="rect">
              <a:avLst/>
            </a:prstGeom>
            <a:noFill/>
            <a:ln>
              <a:noFill/>
            </a:ln>
          </p:spPr>
          <p:txBody>
            <a:bodyPr spcFirstLastPara="1" wrap="square" lIns="91400" tIns="91400" rIns="91400" bIns="91400" anchor="t" anchorCtr="0">
              <a:noAutofit/>
            </a:bodyPr>
            <a:lstStyle/>
            <a:p>
              <a:pPr marL="0" marR="0" lvl="0" indent="0" algn="l" rtl="0">
                <a:lnSpc>
                  <a:spcPct val="89000"/>
                </a:lnSpc>
                <a:spcBef>
                  <a:spcPts val="0"/>
                </a:spcBef>
                <a:spcAft>
                  <a:spcPts val="0"/>
                </a:spcAft>
                <a:buNone/>
              </a:pPr>
              <a:r>
                <a:rPr lang="en-US" sz="2400" b="1">
                  <a:solidFill>
                    <a:srgbClr val="000000"/>
                  </a:solidFill>
                  <a:latin typeface="Arial"/>
                  <a:ea typeface="Arial"/>
                  <a:cs typeface="Arial"/>
                  <a:sym typeface="Arial"/>
                </a:rPr>
                <a:t>Biz Analytics</a:t>
              </a:r>
              <a:endParaRPr sz="2400" b="1">
                <a:solidFill>
                  <a:srgbClr val="000000"/>
                </a:solidFill>
                <a:latin typeface="Arial"/>
                <a:ea typeface="Arial"/>
                <a:cs typeface="Arial"/>
                <a:sym typeface="Arial"/>
              </a:endParaRPr>
            </a:p>
          </p:txBody>
        </p:sp>
        <p:grpSp>
          <p:nvGrpSpPr>
            <p:cNvPr id="2787" name="Google Shape;2787;p189"/>
            <p:cNvGrpSpPr/>
            <p:nvPr/>
          </p:nvGrpSpPr>
          <p:grpSpPr>
            <a:xfrm>
              <a:off x="8900762" y="2672299"/>
              <a:ext cx="586507" cy="516339"/>
              <a:chOff x="4047334" y="1033277"/>
              <a:chExt cx="2255836" cy="1985962"/>
            </a:xfrm>
          </p:grpSpPr>
          <p:sp>
            <p:nvSpPr>
              <p:cNvPr id="2788" name="Google Shape;2788;p189"/>
              <p:cNvSpPr/>
              <p:nvPr/>
            </p:nvSpPr>
            <p:spPr>
              <a:xfrm>
                <a:off x="4047334" y="1787339"/>
                <a:ext cx="1206500" cy="720725"/>
              </a:xfrm>
              <a:custGeom>
                <a:avLst/>
                <a:gdLst/>
                <a:ahLst/>
                <a:cxnLst/>
                <a:rect l="l" t="t" r="r" b="b"/>
                <a:pathLst>
                  <a:path w="549" h="329" extrusionOk="0">
                    <a:moveTo>
                      <a:pt x="19" y="329"/>
                    </a:moveTo>
                    <a:cubicBezTo>
                      <a:pt x="15" y="329"/>
                      <a:pt x="12" y="328"/>
                      <a:pt x="9" y="325"/>
                    </a:cubicBezTo>
                    <a:cubicBezTo>
                      <a:pt x="1" y="320"/>
                      <a:pt x="0" y="309"/>
                      <a:pt x="6" y="302"/>
                    </a:cubicBezTo>
                    <a:cubicBezTo>
                      <a:pt x="235" y="7"/>
                      <a:pt x="235" y="7"/>
                      <a:pt x="235" y="7"/>
                    </a:cubicBezTo>
                    <a:cubicBezTo>
                      <a:pt x="239" y="2"/>
                      <a:pt x="244" y="0"/>
                      <a:pt x="249" y="0"/>
                    </a:cubicBezTo>
                    <a:cubicBezTo>
                      <a:pt x="254" y="0"/>
                      <a:pt x="259" y="3"/>
                      <a:pt x="262" y="7"/>
                    </a:cubicBezTo>
                    <a:cubicBezTo>
                      <a:pt x="399" y="204"/>
                      <a:pt x="399" y="204"/>
                      <a:pt x="399" y="204"/>
                    </a:cubicBezTo>
                    <a:cubicBezTo>
                      <a:pt x="519" y="102"/>
                      <a:pt x="519" y="102"/>
                      <a:pt x="519" y="102"/>
                    </a:cubicBezTo>
                    <a:cubicBezTo>
                      <a:pt x="526" y="97"/>
                      <a:pt x="537" y="97"/>
                      <a:pt x="543" y="104"/>
                    </a:cubicBezTo>
                    <a:cubicBezTo>
                      <a:pt x="549" y="111"/>
                      <a:pt x="548" y="122"/>
                      <a:pt x="541" y="128"/>
                    </a:cubicBezTo>
                    <a:cubicBezTo>
                      <a:pt x="407" y="241"/>
                      <a:pt x="407" y="241"/>
                      <a:pt x="407" y="241"/>
                    </a:cubicBezTo>
                    <a:cubicBezTo>
                      <a:pt x="403" y="244"/>
                      <a:pt x="399" y="246"/>
                      <a:pt x="394" y="245"/>
                    </a:cubicBezTo>
                    <a:cubicBezTo>
                      <a:pt x="389" y="245"/>
                      <a:pt x="385" y="242"/>
                      <a:pt x="383" y="238"/>
                    </a:cubicBezTo>
                    <a:cubicBezTo>
                      <a:pt x="248" y="45"/>
                      <a:pt x="248" y="45"/>
                      <a:pt x="248" y="45"/>
                    </a:cubicBezTo>
                    <a:cubicBezTo>
                      <a:pt x="32" y="322"/>
                      <a:pt x="32" y="322"/>
                      <a:pt x="32" y="322"/>
                    </a:cubicBezTo>
                    <a:cubicBezTo>
                      <a:pt x="29" y="327"/>
                      <a:pt x="24" y="329"/>
                      <a:pt x="19" y="329"/>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789" name="Google Shape;2789;p189"/>
              <p:cNvSpPr/>
              <p:nvPr/>
            </p:nvSpPr>
            <p:spPr>
              <a:xfrm>
                <a:off x="5171283" y="1520639"/>
                <a:ext cx="1131887" cy="809625"/>
              </a:xfrm>
              <a:custGeom>
                <a:avLst/>
                <a:gdLst/>
                <a:ahLst/>
                <a:cxnLst/>
                <a:rect l="l" t="t" r="r" b="b"/>
                <a:pathLst>
                  <a:path w="515" h="370" extrusionOk="0">
                    <a:moveTo>
                      <a:pt x="143" y="370"/>
                    </a:moveTo>
                    <a:cubicBezTo>
                      <a:pt x="139" y="370"/>
                      <a:pt x="135" y="368"/>
                      <a:pt x="131" y="365"/>
                    </a:cubicBezTo>
                    <a:cubicBezTo>
                      <a:pt x="98" y="335"/>
                      <a:pt x="98" y="335"/>
                      <a:pt x="98" y="335"/>
                    </a:cubicBezTo>
                    <a:cubicBezTo>
                      <a:pt x="91" y="329"/>
                      <a:pt x="91" y="318"/>
                      <a:pt x="97" y="311"/>
                    </a:cubicBezTo>
                    <a:cubicBezTo>
                      <a:pt x="103" y="304"/>
                      <a:pt x="113" y="304"/>
                      <a:pt x="120" y="310"/>
                    </a:cubicBezTo>
                    <a:cubicBezTo>
                      <a:pt x="142" y="330"/>
                      <a:pt x="142" y="330"/>
                      <a:pt x="142" y="330"/>
                    </a:cubicBezTo>
                    <a:cubicBezTo>
                      <a:pt x="143" y="330"/>
                      <a:pt x="143" y="330"/>
                      <a:pt x="143" y="330"/>
                    </a:cubicBezTo>
                    <a:cubicBezTo>
                      <a:pt x="150" y="324"/>
                      <a:pt x="160" y="324"/>
                      <a:pt x="167" y="331"/>
                    </a:cubicBezTo>
                    <a:cubicBezTo>
                      <a:pt x="173" y="337"/>
                      <a:pt x="173" y="348"/>
                      <a:pt x="166" y="354"/>
                    </a:cubicBezTo>
                    <a:cubicBezTo>
                      <a:pt x="154" y="365"/>
                      <a:pt x="154" y="365"/>
                      <a:pt x="154" y="365"/>
                    </a:cubicBezTo>
                    <a:cubicBezTo>
                      <a:pt x="151" y="368"/>
                      <a:pt x="147" y="370"/>
                      <a:pt x="143" y="370"/>
                    </a:cubicBezTo>
                    <a:close/>
                    <a:moveTo>
                      <a:pt x="199" y="316"/>
                    </a:moveTo>
                    <a:cubicBezTo>
                      <a:pt x="195" y="316"/>
                      <a:pt x="190" y="315"/>
                      <a:pt x="187" y="311"/>
                    </a:cubicBezTo>
                    <a:cubicBezTo>
                      <a:pt x="181" y="304"/>
                      <a:pt x="181" y="294"/>
                      <a:pt x="188" y="288"/>
                    </a:cubicBezTo>
                    <a:cubicBezTo>
                      <a:pt x="232" y="245"/>
                      <a:pt x="232" y="245"/>
                      <a:pt x="232" y="245"/>
                    </a:cubicBezTo>
                    <a:cubicBezTo>
                      <a:pt x="239" y="239"/>
                      <a:pt x="250" y="239"/>
                      <a:pt x="256" y="246"/>
                    </a:cubicBezTo>
                    <a:cubicBezTo>
                      <a:pt x="262" y="253"/>
                      <a:pt x="262" y="263"/>
                      <a:pt x="255" y="270"/>
                    </a:cubicBezTo>
                    <a:cubicBezTo>
                      <a:pt x="211" y="312"/>
                      <a:pt x="211" y="312"/>
                      <a:pt x="211" y="312"/>
                    </a:cubicBezTo>
                    <a:cubicBezTo>
                      <a:pt x="207" y="315"/>
                      <a:pt x="203" y="316"/>
                      <a:pt x="199" y="316"/>
                    </a:cubicBezTo>
                    <a:close/>
                    <a:moveTo>
                      <a:pt x="64" y="298"/>
                    </a:moveTo>
                    <a:cubicBezTo>
                      <a:pt x="60" y="298"/>
                      <a:pt x="56" y="296"/>
                      <a:pt x="52" y="293"/>
                    </a:cubicBezTo>
                    <a:cubicBezTo>
                      <a:pt x="7" y="252"/>
                      <a:pt x="7" y="252"/>
                      <a:pt x="7" y="252"/>
                    </a:cubicBezTo>
                    <a:cubicBezTo>
                      <a:pt x="0" y="246"/>
                      <a:pt x="0" y="235"/>
                      <a:pt x="6" y="228"/>
                    </a:cubicBezTo>
                    <a:cubicBezTo>
                      <a:pt x="12" y="222"/>
                      <a:pt x="22" y="221"/>
                      <a:pt x="29" y="227"/>
                    </a:cubicBezTo>
                    <a:cubicBezTo>
                      <a:pt x="75" y="269"/>
                      <a:pt x="75" y="269"/>
                      <a:pt x="75" y="269"/>
                    </a:cubicBezTo>
                    <a:cubicBezTo>
                      <a:pt x="82" y="275"/>
                      <a:pt x="82" y="285"/>
                      <a:pt x="76" y="292"/>
                    </a:cubicBezTo>
                    <a:cubicBezTo>
                      <a:pt x="73" y="296"/>
                      <a:pt x="68" y="298"/>
                      <a:pt x="64" y="298"/>
                    </a:cubicBezTo>
                    <a:close/>
                    <a:moveTo>
                      <a:pt x="289" y="232"/>
                    </a:moveTo>
                    <a:cubicBezTo>
                      <a:pt x="284" y="232"/>
                      <a:pt x="280" y="230"/>
                      <a:pt x="276" y="227"/>
                    </a:cubicBezTo>
                    <a:cubicBezTo>
                      <a:pt x="270" y="220"/>
                      <a:pt x="270" y="209"/>
                      <a:pt x="277" y="203"/>
                    </a:cubicBezTo>
                    <a:cubicBezTo>
                      <a:pt x="322" y="161"/>
                      <a:pt x="322" y="161"/>
                      <a:pt x="322" y="161"/>
                    </a:cubicBezTo>
                    <a:cubicBezTo>
                      <a:pt x="329" y="154"/>
                      <a:pt x="339" y="155"/>
                      <a:pt x="345" y="161"/>
                    </a:cubicBezTo>
                    <a:cubicBezTo>
                      <a:pt x="352" y="168"/>
                      <a:pt x="351" y="179"/>
                      <a:pt x="345" y="185"/>
                    </a:cubicBezTo>
                    <a:cubicBezTo>
                      <a:pt x="300" y="227"/>
                      <a:pt x="300" y="227"/>
                      <a:pt x="300" y="227"/>
                    </a:cubicBezTo>
                    <a:cubicBezTo>
                      <a:pt x="297" y="230"/>
                      <a:pt x="293" y="232"/>
                      <a:pt x="289" y="232"/>
                    </a:cubicBezTo>
                    <a:close/>
                    <a:moveTo>
                      <a:pt x="378" y="147"/>
                    </a:moveTo>
                    <a:cubicBezTo>
                      <a:pt x="374" y="147"/>
                      <a:pt x="369" y="146"/>
                      <a:pt x="366" y="142"/>
                    </a:cubicBezTo>
                    <a:cubicBezTo>
                      <a:pt x="360" y="135"/>
                      <a:pt x="360" y="125"/>
                      <a:pt x="367" y="119"/>
                    </a:cubicBezTo>
                    <a:cubicBezTo>
                      <a:pt x="411" y="76"/>
                      <a:pt x="411" y="76"/>
                      <a:pt x="411" y="76"/>
                    </a:cubicBezTo>
                    <a:cubicBezTo>
                      <a:pt x="418" y="70"/>
                      <a:pt x="429" y="70"/>
                      <a:pt x="435" y="77"/>
                    </a:cubicBezTo>
                    <a:cubicBezTo>
                      <a:pt x="441" y="84"/>
                      <a:pt x="441" y="94"/>
                      <a:pt x="434" y="101"/>
                    </a:cubicBezTo>
                    <a:cubicBezTo>
                      <a:pt x="389" y="143"/>
                      <a:pt x="389" y="143"/>
                      <a:pt x="389" y="143"/>
                    </a:cubicBezTo>
                    <a:cubicBezTo>
                      <a:pt x="386" y="146"/>
                      <a:pt x="382" y="147"/>
                      <a:pt x="378" y="147"/>
                    </a:cubicBezTo>
                    <a:close/>
                    <a:moveTo>
                      <a:pt x="468" y="63"/>
                    </a:moveTo>
                    <a:cubicBezTo>
                      <a:pt x="463" y="63"/>
                      <a:pt x="459" y="61"/>
                      <a:pt x="455" y="58"/>
                    </a:cubicBezTo>
                    <a:cubicBezTo>
                      <a:pt x="449" y="51"/>
                      <a:pt x="449" y="40"/>
                      <a:pt x="456" y="34"/>
                    </a:cubicBezTo>
                    <a:cubicBezTo>
                      <a:pt x="485" y="7"/>
                      <a:pt x="485" y="7"/>
                      <a:pt x="485" y="7"/>
                    </a:cubicBezTo>
                    <a:cubicBezTo>
                      <a:pt x="492" y="0"/>
                      <a:pt x="502" y="1"/>
                      <a:pt x="509" y="7"/>
                    </a:cubicBezTo>
                    <a:cubicBezTo>
                      <a:pt x="515" y="14"/>
                      <a:pt x="515" y="25"/>
                      <a:pt x="508" y="31"/>
                    </a:cubicBezTo>
                    <a:cubicBezTo>
                      <a:pt x="479" y="58"/>
                      <a:pt x="479" y="58"/>
                      <a:pt x="479" y="58"/>
                    </a:cubicBezTo>
                    <a:cubicBezTo>
                      <a:pt x="476" y="61"/>
                      <a:pt x="472" y="63"/>
                      <a:pt x="468" y="63"/>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790" name="Google Shape;2790;p189"/>
              <p:cNvSpPr/>
              <p:nvPr/>
            </p:nvSpPr>
            <p:spPr>
              <a:xfrm>
                <a:off x="4199733" y="2241364"/>
                <a:ext cx="596900" cy="609600"/>
              </a:xfrm>
              <a:custGeom>
                <a:avLst/>
                <a:gdLst/>
                <a:ahLst/>
                <a:cxnLst/>
                <a:rect l="l" t="t" r="r" b="b"/>
                <a:pathLst>
                  <a:path w="272" h="278" extrusionOk="0">
                    <a:moveTo>
                      <a:pt x="207" y="278"/>
                    </a:moveTo>
                    <a:cubicBezTo>
                      <a:pt x="65" y="278"/>
                      <a:pt x="65" y="278"/>
                      <a:pt x="65" y="278"/>
                    </a:cubicBezTo>
                    <a:cubicBezTo>
                      <a:pt x="29" y="278"/>
                      <a:pt x="0" y="249"/>
                      <a:pt x="0" y="214"/>
                    </a:cubicBezTo>
                    <a:cubicBezTo>
                      <a:pt x="0" y="140"/>
                      <a:pt x="0" y="140"/>
                      <a:pt x="0" y="140"/>
                    </a:cubicBezTo>
                    <a:cubicBezTo>
                      <a:pt x="0" y="131"/>
                      <a:pt x="8" y="124"/>
                      <a:pt x="17" y="124"/>
                    </a:cubicBezTo>
                    <a:cubicBezTo>
                      <a:pt x="26" y="124"/>
                      <a:pt x="34" y="131"/>
                      <a:pt x="34" y="140"/>
                    </a:cubicBezTo>
                    <a:cubicBezTo>
                      <a:pt x="34" y="214"/>
                      <a:pt x="34" y="214"/>
                      <a:pt x="34" y="214"/>
                    </a:cubicBezTo>
                    <a:cubicBezTo>
                      <a:pt x="34" y="231"/>
                      <a:pt x="48" y="245"/>
                      <a:pt x="65" y="245"/>
                    </a:cubicBezTo>
                    <a:cubicBezTo>
                      <a:pt x="207" y="245"/>
                      <a:pt x="207" y="245"/>
                      <a:pt x="207" y="245"/>
                    </a:cubicBezTo>
                    <a:cubicBezTo>
                      <a:pt x="225" y="245"/>
                      <a:pt x="239" y="231"/>
                      <a:pt x="239" y="214"/>
                    </a:cubicBezTo>
                    <a:cubicBezTo>
                      <a:pt x="239" y="16"/>
                      <a:pt x="239" y="16"/>
                      <a:pt x="239" y="16"/>
                    </a:cubicBezTo>
                    <a:cubicBezTo>
                      <a:pt x="239" y="7"/>
                      <a:pt x="246" y="0"/>
                      <a:pt x="255" y="0"/>
                    </a:cubicBezTo>
                    <a:cubicBezTo>
                      <a:pt x="265" y="0"/>
                      <a:pt x="272" y="7"/>
                      <a:pt x="272" y="16"/>
                    </a:cubicBezTo>
                    <a:cubicBezTo>
                      <a:pt x="272" y="214"/>
                      <a:pt x="272" y="214"/>
                      <a:pt x="272" y="214"/>
                    </a:cubicBezTo>
                    <a:cubicBezTo>
                      <a:pt x="272" y="249"/>
                      <a:pt x="243" y="278"/>
                      <a:pt x="207" y="278"/>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791" name="Google Shape;2791;p189"/>
              <p:cNvSpPr/>
              <p:nvPr/>
            </p:nvSpPr>
            <p:spPr>
              <a:xfrm>
                <a:off x="4199733" y="1033277"/>
                <a:ext cx="596900" cy="1023937"/>
              </a:xfrm>
              <a:custGeom>
                <a:avLst/>
                <a:gdLst/>
                <a:ahLst/>
                <a:cxnLst/>
                <a:rect l="l" t="t" r="r" b="b"/>
                <a:pathLst>
                  <a:path w="272" h="467" extrusionOk="0">
                    <a:moveTo>
                      <a:pt x="17" y="467"/>
                    </a:moveTo>
                    <a:cubicBezTo>
                      <a:pt x="8" y="467"/>
                      <a:pt x="0" y="459"/>
                      <a:pt x="0" y="450"/>
                    </a:cubicBezTo>
                    <a:cubicBezTo>
                      <a:pt x="0" y="43"/>
                      <a:pt x="0" y="43"/>
                      <a:pt x="0" y="43"/>
                    </a:cubicBezTo>
                    <a:cubicBezTo>
                      <a:pt x="0" y="19"/>
                      <a:pt x="20" y="0"/>
                      <a:pt x="44" y="0"/>
                    </a:cubicBezTo>
                    <a:cubicBezTo>
                      <a:pt x="229" y="0"/>
                      <a:pt x="229" y="0"/>
                      <a:pt x="229" y="0"/>
                    </a:cubicBezTo>
                    <a:cubicBezTo>
                      <a:pt x="253" y="0"/>
                      <a:pt x="272" y="19"/>
                      <a:pt x="272" y="43"/>
                    </a:cubicBezTo>
                    <a:cubicBezTo>
                      <a:pt x="272" y="307"/>
                      <a:pt x="272" y="307"/>
                      <a:pt x="272" y="307"/>
                    </a:cubicBezTo>
                    <a:cubicBezTo>
                      <a:pt x="272" y="317"/>
                      <a:pt x="265" y="324"/>
                      <a:pt x="255" y="324"/>
                    </a:cubicBezTo>
                    <a:cubicBezTo>
                      <a:pt x="246" y="324"/>
                      <a:pt x="239" y="317"/>
                      <a:pt x="239" y="307"/>
                    </a:cubicBezTo>
                    <a:cubicBezTo>
                      <a:pt x="239" y="43"/>
                      <a:pt x="239" y="43"/>
                      <a:pt x="239" y="43"/>
                    </a:cubicBezTo>
                    <a:cubicBezTo>
                      <a:pt x="239" y="37"/>
                      <a:pt x="234" y="33"/>
                      <a:pt x="229" y="33"/>
                    </a:cubicBezTo>
                    <a:cubicBezTo>
                      <a:pt x="44" y="33"/>
                      <a:pt x="44" y="33"/>
                      <a:pt x="44" y="33"/>
                    </a:cubicBezTo>
                    <a:cubicBezTo>
                      <a:pt x="38" y="33"/>
                      <a:pt x="34" y="37"/>
                      <a:pt x="34" y="43"/>
                    </a:cubicBezTo>
                    <a:cubicBezTo>
                      <a:pt x="34" y="450"/>
                      <a:pt x="34" y="450"/>
                      <a:pt x="34" y="450"/>
                    </a:cubicBezTo>
                    <a:cubicBezTo>
                      <a:pt x="34" y="459"/>
                      <a:pt x="26" y="467"/>
                      <a:pt x="17" y="467"/>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792" name="Google Shape;2792;p189"/>
              <p:cNvSpPr/>
              <p:nvPr/>
            </p:nvSpPr>
            <p:spPr>
              <a:xfrm>
                <a:off x="4906171" y="1679389"/>
                <a:ext cx="596900" cy="342900"/>
              </a:xfrm>
              <a:custGeom>
                <a:avLst/>
                <a:gdLst/>
                <a:ahLst/>
                <a:cxnLst/>
                <a:rect l="l" t="t" r="r" b="b"/>
                <a:pathLst>
                  <a:path w="272" h="156" extrusionOk="0">
                    <a:moveTo>
                      <a:pt x="255" y="156"/>
                    </a:moveTo>
                    <a:cubicBezTo>
                      <a:pt x="246" y="156"/>
                      <a:pt x="239" y="148"/>
                      <a:pt x="239" y="139"/>
                    </a:cubicBezTo>
                    <a:cubicBezTo>
                      <a:pt x="239" y="43"/>
                      <a:pt x="239" y="43"/>
                      <a:pt x="239" y="43"/>
                    </a:cubicBezTo>
                    <a:cubicBezTo>
                      <a:pt x="239" y="38"/>
                      <a:pt x="234" y="33"/>
                      <a:pt x="229" y="33"/>
                    </a:cubicBezTo>
                    <a:cubicBezTo>
                      <a:pt x="44" y="33"/>
                      <a:pt x="44" y="33"/>
                      <a:pt x="44" y="33"/>
                    </a:cubicBezTo>
                    <a:cubicBezTo>
                      <a:pt x="38" y="33"/>
                      <a:pt x="34" y="38"/>
                      <a:pt x="34" y="43"/>
                    </a:cubicBezTo>
                    <a:cubicBezTo>
                      <a:pt x="34" y="135"/>
                      <a:pt x="34" y="135"/>
                      <a:pt x="34" y="135"/>
                    </a:cubicBezTo>
                    <a:cubicBezTo>
                      <a:pt x="34" y="144"/>
                      <a:pt x="26" y="152"/>
                      <a:pt x="17" y="152"/>
                    </a:cubicBezTo>
                    <a:cubicBezTo>
                      <a:pt x="8" y="152"/>
                      <a:pt x="0" y="144"/>
                      <a:pt x="0" y="135"/>
                    </a:cubicBezTo>
                    <a:cubicBezTo>
                      <a:pt x="0" y="43"/>
                      <a:pt x="0" y="43"/>
                      <a:pt x="0" y="43"/>
                    </a:cubicBezTo>
                    <a:cubicBezTo>
                      <a:pt x="0" y="19"/>
                      <a:pt x="20" y="0"/>
                      <a:pt x="44" y="0"/>
                    </a:cubicBezTo>
                    <a:cubicBezTo>
                      <a:pt x="229" y="0"/>
                      <a:pt x="229" y="0"/>
                      <a:pt x="229" y="0"/>
                    </a:cubicBezTo>
                    <a:cubicBezTo>
                      <a:pt x="252" y="0"/>
                      <a:pt x="272" y="19"/>
                      <a:pt x="272" y="43"/>
                    </a:cubicBezTo>
                    <a:cubicBezTo>
                      <a:pt x="272" y="139"/>
                      <a:pt x="272" y="139"/>
                      <a:pt x="272" y="139"/>
                    </a:cubicBezTo>
                    <a:cubicBezTo>
                      <a:pt x="272" y="148"/>
                      <a:pt x="264" y="156"/>
                      <a:pt x="255" y="156"/>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793" name="Google Shape;2793;p189"/>
              <p:cNvSpPr/>
              <p:nvPr/>
            </p:nvSpPr>
            <p:spPr>
              <a:xfrm>
                <a:off x="4906171" y="2436627"/>
                <a:ext cx="596900" cy="414337"/>
              </a:xfrm>
              <a:custGeom>
                <a:avLst/>
                <a:gdLst/>
                <a:ahLst/>
                <a:cxnLst/>
                <a:rect l="l" t="t" r="r" b="b"/>
                <a:pathLst>
                  <a:path w="272" h="189" extrusionOk="0">
                    <a:moveTo>
                      <a:pt x="229" y="189"/>
                    </a:moveTo>
                    <a:cubicBezTo>
                      <a:pt x="44" y="189"/>
                      <a:pt x="44" y="189"/>
                      <a:pt x="44" y="189"/>
                    </a:cubicBezTo>
                    <a:cubicBezTo>
                      <a:pt x="20" y="189"/>
                      <a:pt x="0" y="170"/>
                      <a:pt x="0" y="146"/>
                    </a:cubicBezTo>
                    <a:cubicBezTo>
                      <a:pt x="0" y="22"/>
                      <a:pt x="0" y="22"/>
                      <a:pt x="0" y="22"/>
                    </a:cubicBezTo>
                    <a:cubicBezTo>
                      <a:pt x="0" y="13"/>
                      <a:pt x="8" y="5"/>
                      <a:pt x="17" y="5"/>
                    </a:cubicBezTo>
                    <a:cubicBezTo>
                      <a:pt x="26" y="5"/>
                      <a:pt x="34" y="13"/>
                      <a:pt x="34" y="22"/>
                    </a:cubicBezTo>
                    <a:cubicBezTo>
                      <a:pt x="34" y="146"/>
                      <a:pt x="34" y="146"/>
                      <a:pt x="34" y="146"/>
                    </a:cubicBezTo>
                    <a:cubicBezTo>
                      <a:pt x="34" y="151"/>
                      <a:pt x="38" y="156"/>
                      <a:pt x="44" y="156"/>
                    </a:cubicBezTo>
                    <a:cubicBezTo>
                      <a:pt x="229" y="156"/>
                      <a:pt x="229" y="156"/>
                      <a:pt x="229" y="156"/>
                    </a:cubicBezTo>
                    <a:cubicBezTo>
                      <a:pt x="234" y="156"/>
                      <a:pt x="239" y="151"/>
                      <a:pt x="239" y="146"/>
                    </a:cubicBezTo>
                    <a:cubicBezTo>
                      <a:pt x="239" y="17"/>
                      <a:pt x="239" y="17"/>
                      <a:pt x="239" y="17"/>
                    </a:cubicBezTo>
                    <a:cubicBezTo>
                      <a:pt x="239" y="7"/>
                      <a:pt x="246" y="0"/>
                      <a:pt x="255" y="0"/>
                    </a:cubicBezTo>
                    <a:cubicBezTo>
                      <a:pt x="264" y="0"/>
                      <a:pt x="272" y="7"/>
                      <a:pt x="272" y="17"/>
                    </a:cubicBezTo>
                    <a:cubicBezTo>
                      <a:pt x="272" y="146"/>
                      <a:pt x="272" y="146"/>
                      <a:pt x="272" y="146"/>
                    </a:cubicBezTo>
                    <a:cubicBezTo>
                      <a:pt x="272" y="170"/>
                      <a:pt x="252" y="189"/>
                      <a:pt x="229" y="189"/>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794" name="Google Shape;2794;p189"/>
              <p:cNvSpPr/>
              <p:nvPr/>
            </p:nvSpPr>
            <p:spPr>
              <a:xfrm>
                <a:off x="5612608" y="1860364"/>
                <a:ext cx="598487" cy="990600"/>
              </a:xfrm>
              <a:custGeom>
                <a:avLst/>
                <a:gdLst/>
                <a:ahLst/>
                <a:cxnLst/>
                <a:rect l="l" t="t" r="r" b="b"/>
                <a:pathLst>
                  <a:path w="272" h="452" extrusionOk="0">
                    <a:moveTo>
                      <a:pt x="228" y="452"/>
                    </a:moveTo>
                    <a:cubicBezTo>
                      <a:pt x="43" y="452"/>
                      <a:pt x="43" y="452"/>
                      <a:pt x="43" y="452"/>
                    </a:cubicBezTo>
                    <a:cubicBezTo>
                      <a:pt x="20" y="452"/>
                      <a:pt x="0" y="433"/>
                      <a:pt x="0" y="409"/>
                    </a:cubicBezTo>
                    <a:cubicBezTo>
                      <a:pt x="0" y="233"/>
                      <a:pt x="0" y="233"/>
                      <a:pt x="0" y="233"/>
                    </a:cubicBezTo>
                    <a:cubicBezTo>
                      <a:pt x="0" y="224"/>
                      <a:pt x="8" y="216"/>
                      <a:pt x="17" y="216"/>
                    </a:cubicBezTo>
                    <a:cubicBezTo>
                      <a:pt x="26" y="216"/>
                      <a:pt x="33" y="224"/>
                      <a:pt x="33" y="233"/>
                    </a:cubicBezTo>
                    <a:cubicBezTo>
                      <a:pt x="33" y="409"/>
                      <a:pt x="33" y="409"/>
                      <a:pt x="33" y="409"/>
                    </a:cubicBezTo>
                    <a:cubicBezTo>
                      <a:pt x="33" y="414"/>
                      <a:pt x="38" y="419"/>
                      <a:pt x="43" y="419"/>
                    </a:cubicBezTo>
                    <a:cubicBezTo>
                      <a:pt x="228" y="419"/>
                      <a:pt x="228" y="419"/>
                      <a:pt x="228" y="419"/>
                    </a:cubicBezTo>
                    <a:cubicBezTo>
                      <a:pt x="234" y="419"/>
                      <a:pt x="238" y="414"/>
                      <a:pt x="238" y="409"/>
                    </a:cubicBezTo>
                    <a:cubicBezTo>
                      <a:pt x="238" y="17"/>
                      <a:pt x="238" y="17"/>
                      <a:pt x="238" y="17"/>
                    </a:cubicBezTo>
                    <a:cubicBezTo>
                      <a:pt x="238" y="8"/>
                      <a:pt x="246" y="0"/>
                      <a:pt x="255" y="0"/>
                    </a:cubicBezTo>
                    <a:cubicBezTo>
                      <a:pt x="264" y="0"/>
                      <a:pt x="272" y="8"/>
                      <a:pt x="272" y="17"/>
                    </a:cubicBezTo>
                    <a:cubicBezTo>
                      <a:pt x="272" y="409"/>
                      <a:pt x="272" y="409"/>
                      <a:pt x="272" y="409"/>
                    </a:cubicBezTo>
                    <a:cubicBezTo>
                      <a:pt x="272" y="433"/>
                      <a:pt x="252" y="452"/>
                      <a:pt x="228" y="452"/>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795" name="Google Shape;2795;p189"/>
              <p:cNvSpPr/>
              <p:nvPr/>
            </p:nvSpPr>
            <p:spPr>
              <a:xfrm>
                <a:off x="5612608" y="1258702"/>
                <a:ext cx="598487" cy="668337"/>
              </a:xfrm>
              <a:custGeom>
                <a:avLst/>
                <a:gdLst/>
                <a:ahLst/>
                <a:cxnLst/>
                <a:rect l="l" t="t" r="r" b="b"/>
                <a:pathLst>
                  <a:path w="272" h="305" extrusionOk="0">
                    <a:moveTo>
                      <a:pt x="17" y="305"/>
                    </a:moveTo>
                    <a:cubicBezTo>
                      <a:pt x="8" y="305"/>
                      <a:pt x="0" y="298"/>
                      <a:pt x="0" y="288"/>
                    </a:cubicBezTo>
                    <a:cubicBezTo>
                      <a:pt x="0" y="43"/>
                      <a:pt x="0" y="43"/>
                      <a:pt x="0" y="43"/>
                    </a:cubicBezTo>
                    <a:cubicBezTo>
                      <a:pt x="0" y="19"/>
                      <a:pt x="20" y="0"/>
                      <a:pt x="43" y="0"/>
                    </a:cubicBezTo>
                    <a:cubicBezTo>
                      <a:pt x="228" y="0"/>
                      <a:pt x="228" y="0"/>
                      <a:pt x="228" y="0"/>
                    </a:cubicBezTo>
                    <a:cubicBezTo>
                      <a:pt x="252" y="0"/>
                      <a:pt x="272" y="19"/>
                      <a:pt x="272" y="43"/>
                    </a:cubicBezTo>
                    <a:cubicBezTo>
                      <a:pt x="272" y="64"/>
                      <a:pt x="272" y="64"/>
                      <a:pt x="272" y="64"/>
                    </a:cubicBezTo>
                    <a:cubicBezTo>
                      <a:pt x="272" y="74"/>
                      <a:pt x="264" y="81"/>
                      <a:pt x="255" y="81"/>
                    </a:cubicBezTo>
                    <a:cubicBezTo>
                      <a:pt x="246" y="81"/>
                      <a:pt x="238" y="74"/>
                      <a:pt x="238" y="64"/>
                    </a:cubicBezTo>
                    <a:cubicBezTo>
                      <a:pt x="238" y="43"/>
                      <a:pt x="238" y="43"/>
                      <a:pt x="238" y="43"/>
                    </a:cubicBezTo>
                    <a:cubicBezTo>
                      <a:pt x="238" y="37"/>
                      <a:pt x="234" y="33"/>
                      <a:pt x="228" y="33"/>
                    </a:cubicBezTo>
                    <a:cubicBezTo>
                      <a:pt x="43" y="33"/>
                      <a:pt x="43" y="33"/>
                      <a:pt x="43" y="33"/>
                    </a:cubicBezTo>
                    <a:cubicBezTo>
                      <a:pt x="38" y="33"/>
                      <a:pt x="33" y="37"/>
                      <a:pt x="33" y="43"/>
                    </a:cubicBezTo>
                    <a:cubicBezTo>
                      <a:pt x="33" y="288"/>
                      <a:pt x="33" y="288"/>
                      <a:pt x="33" y="288"/>
                    </a:cubicBezTo>
                    <a:cubicBezTo>
                      <a:pt x="33" y="298"/>
                      <a:pt x="26" y="305"/>
                      <a:pt x="17" y="305"/>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796" name="Google Shape;2796;p189"/>
              <p:cNvSpPr/>
              <p:nvPr/>
            </p:nvSpPr>
            <p:spPr>
              <a:xfrm>
                <a:off x="4199733" y="2946214"/>
                <a:ext cx="2011362" cy="73025"/>
              </a:xfrm>
              <a:custGeom>
                <a:avLst/>
                <a:gdLst/>
                <a:ahLst/>
                <a:cxnLst/>
                <a:rect l="l" t="t" r="r" b="b"/>
                <a:pathLst>
                  <a:path w="916" h="33" extrusionOk="0">
                    <a:moveTo>
                      <a:pt x="899" y="33"/>
                    </a:moveTo>
                    <a:cubicBezTo>
                      <a:pt x="17" y="33"/>
                      <a:pt x="17" y="33"/>
                      <a:pt x="17" y="33"/>
                    </a:cubicBezTo>
                    <a:cubicBezTo>
                      <a:pt x="8" y="33"/>
                      <a:pt x="0" y="26"/>
                      <a:pt x="0" y="17"/>
                    </a:cubicBezTo>
                    <a:cubicBezTo>
                      <a:pt x="0" y="7"/>
                      <a:pt x="8" y="0"/>
                      <a:pt x="17" y="0"/>
                    </a:cubicBezTo>
                    <a:cubicBezTo>
                      <a:pt x="899" y="0"/>
                      <a:pt x="899" y="0"/>
                      <a:pt x="899" y="0"/>
                    </a:cubicBezTo>
                    <a:cubicBezTo>
                      <a:pt x="908" y="0"/>
                      <a:pt x="916" y="7"/>
                      <a:pt x="916" y="17"/>
                    </a:cubicBezTo>
                    <a:cubicBezTo>
                      <a:pt x="916" y="26"/>
                      <a:pt x="908" y="33"/>
                      <a:pt x="899" y="33"/>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grpSp>
        <p:sp>
          <p:nvSpPr>
            <p:cNvPr id="2797" name="Google Shape;2797;p189"/>
            <p:cNvSpPr/>
            <p:nvPr/>
          </p:nvSpPr>
          <p:spPr>
            <a:xfrm>
              <a:off x="1224798" y="2650434"/>
              <a:ext cx="1975181" cy="513360"/>
            </a:xfrm>
            <a:prstGeom prst="rect">
              <a:avLst/>
            </a:prstGeom>
            <a:noFill/>
            <a:ln>
              <a:noFill/>
            </a:ln>
          </p:spPr>
          <p:txBody>
            <a:bodyPr spcFirstLastPara="1" wrap="square" lIns="91400" tIns="91400" rIns="91400" bIns="91400" anchor="t" anchorCtr="0">
              <a:noAutofit/>
            </a:bodyPr>
            <a:lstStyle/>
            <a:p>
              <a:pPr marL="0" marR="0" lvl="0" indent="0" algn="l" rtl="0">
                <a:lnSpc>
                  <a:spcPct val="89000"/>
                </a:lnSpc>
                <a:spcBef>
                  <a:spcPts val="0"/>
                </a:spcBef>
                <a:spcAft>
                  <a:spcPts val="0"/>
                </a:spcAft>
                <a:buNone/>
              </a:pPr>
              <a:r>
                <a:rPr lang="en-US" sz="2400" b="1">
                  <a:solidFill>
                    <a:srgbClr val="000000"/>
                  </a:solidFill>
                  <a:latin typeface="Arial"/>
                  <a:ea typeface="Arial"/>
                  <a:cs typeface="Arial"/>
                  <a:sym typeface="Arial"/>
                </a:rPr>
                <a:t>IT</a:t>
              </a:r>
              <a:endParaRPr sz="2400" b="1">
                <a:solidFill>
                  <a:srgbClr val="000000"/>
                </a:solidFill>
                <a:latin typeface="Arial"/>
                <a:ea typeface="Arial"/>
                <a:cs typeface="Arial"/>
                <a:sym typeface="Arial"/>
              </a:endParaRPr>
            </a:p>
          </p:txBody>
        </p:sp>
        <p:grpSp>
          <p:nvGrpSpPr>
            <p:cNvPr id="2798" name="Google Shape;2798;p189"/>
            <p:cNvGrpSpPr/>
            <p:nvPr/>
          </p:nvGrpSpPr>
          <p:grpSpPr>
            <a:xfrm>
              <a:off x="663050" y="2727431"/>
              <a:ext cx="429924" cy="392337"/>
              <a:chOff x="1231" y="302"/>
              <a:chExt cx="3603" cy="3288"/>
            </a:xfrm>
          </p:grpSpPr>
          <p:sp>
            <p:nvSpPr>
              <p:cNvPr id="2799" name="Google Shape;2799;p189"/>
              <p:cNvSpPr/>
              <p:nvPr/>
            </p:nvSpPr>
            <p:spPr>
              <a:xfrm>
                <a:off x="1231" y="302"/>
                <a:ext cx="3603" cy="2695"/>
              </a:xfrm>
              <a:custGeom>
                <a:avLst/>
                <a:gdLst/>
                <a:ahLst/>
                <a:cxnLst/>
                <a:rect l="l" t="t" r="r" b="b"/>
                <a:pathLst>
                  <a:path w="15893" h="11888" extrusionOk="0">
                    <a:moveTo>
                      <a:pt x="14647" y="11887"/>
                    </a:moveTo>
                    <a:lnTo>
                      <a:pt x="1245" y="11887"/>
                    </a:lnTo>
                    <a:cubicBezTo>
                      <a:pt x="559" y="11887"/>
                      <a:pt x="0" y="11328"/>
                      <a:pt x="0" y="10642"/>
                    </a:cubicBezTo>
                    <a:lnTo>
                      <a:pt x="0" y="1244"/>
                    </a:lnTo>
                    <a:cubicBezTo>
                      <a:pt x="0" y="557"/>
                      <a:pt x="559" y="0"/>
                      <a:pt x="1245" y="0"/>
                    </a:cubicBezTo>
                    <a:lnTo>
                      <a:pt x="14647" y="0"/>
                    </a:lnTo>
                    <a:cubicBezTo>
                      <a:pt x="15333" y="0"/>
                      <a:pt x="15892" y="559"/>
                      <a:pt x="15892" y="1244"/>
                    </a:cubicBezTo>
                    <a:lnTo>
                      <a:pt x="15892" y="10642"/>
                    </a:lnTo>
                    <a:cubicBezTo>
                      <a:pt x="15892" y="11330"/>
                      <a:pt x="15333" y="11887"/>
                      <a:pt x="14647" y="11887"/>
                    </a:cubicBezTo>
                    <a:close/>
                    <a:moveTo>
                      <a:pt x="1245" y="512"/>
                    </a:moveTo>
                    <a:cubicBezTo>
                      <a:pt x="842" y="512"/>
                      <a:pt x="512" y="840"/>
                      <a:pt x="512" y="1244"/>
                    </a:cubicBezTo>
                    <a:lnTo>
                      <a:pt x="512" y="10642"/>
                    </a:lnTo>
                    <a:cubicBezTo>
                      <a:pt x="512" y="11045"/>
                      <a:pt x="840" y="11375"/>
                      <a:pt x="1245" y="11375"/>
                    </a:cubicBezTo>
                    <a:lnTo>
                      <a:pt x="14647" y="11375"/>
                    </a:lnTo>
                    <a:cubicBezTo>
                      <a:pt x="15050" y="11375"/>
                      <a:pt x="15380" y="11048"/>
                      <a:pt x="15380" y="10642"/>
                    </a:cubicBezTo>
                    <a:lnTo>
                      <a:pt x="15380" y="1244"/>
                    </a:lnTo>
                    <a:cubicBezTo>
                      <a:pt x="15380" y="840"/>
                      <a:pt x="15052" y="512"/>
                      <a:pt x="14647" y="512"/>
                    </a:cubicBezTo>
                    <a:lnTo>
                      <a:pt x="1245" y="512"/>
                    </a:lnTo>
                    <a:close/>
                  </a:path>
                </a:pathLst>
              </a:custGeom>
              <a:solidFill>
                <a:schemeClr val="dk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800" name="Google Shape;2800;p189"/>
              <p:cNvSpPr/>
              <p:nvPr/>
            </p:nvSpPr>
            <p:spPr>
              <a:xfrm>
                <a:off x="2456" y="3169"/>
                <a:ext cx="1153" cy="116"/>
              </a:xfrm>
              <a:custGeom>
                <a:avLst/>
                <a:gdLst/>
                <a:ahLst/>
                <a:cxnLst/>
                <a:rect l="l" t="t" r="r" b="b"/>
                <a:pathLst>
                  <a:path w="5091" h="514" extrusionOk="0">
                    <a:moveTo>
                      <a:pt x="4832" y="513"/>
                    </a:moveTo>
                    <a:lnTo>
                      <a:pt x="256" y="513"/>
                    </a:lnTo>
                    <a:cubicBezTo>
                      <a:pt x="115" y="513"/>
                      <a:pt x="0" y="399"/>
                      <a:pt x="0" y="257"/>
                    </a:cubicBezTo>
                    <a:cubicBezTo>
                      <a:pt x="0" y="116"/>
                      <a:pt x="115" y="0"/>
                      <a:pt x="256" y="0"/>
                    </a:cubicBezTo>
                    <a:lnTo>
                      <a:pt x="4834" y="0"/>
                    </a:lnTo>
                    <a:cubicBezTo>
                      <a:pt x="4975" y="0"/>
                      <a:pt x="5090" y="116"/>
                      <a:pt x="5090" y="257"/>
                    </a:cubicBezTo>
                    <a:cubicBezTo>
                      <a:pt x="5090" y="399"/>
                      <a:pt x="4975" y="513"/>
                      <a:pt x="4832" y="513"/>
                    </a:cubicBezTo>
                  </a:path>
                </a:pathLst>
              </a:custGeom>
              <a:solidFill>
                <a:schemeClr val="dk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801" name="Google Shape;2801;p189"/>
              <p:cNvSpPr/>
              <p:nvPr/>
            </p:nvSpPr>
            <p:spPr>
              <a:xfrm>
                <a:off x="1822" y="3474"/>
                <a:ext cx="2423" cy="116"/>
              </a:xfrm>
              <a:custGeom>
                <a:avLst/>
                <a:gdLst/>
                <a:ahLst/>
                <a:cxnLst/>
                <a:rect l="l" t="t" r="r" b="b"/>
                <a:pathLst>
                  <a:path w="10688" h="514" extrusionOk="0">
                    <a:moveTo>
                      <a:pt x="10428" y="513"/>
                    </a:moveTo>
                    <a:lnTo>
                      <a:pt x="256" y="513"/>
                    </a:lnTo>
                    <a:cubicBezTo>
                      <a:pt x="114" y="513"/>
                      <a:pt x="0" y="399"/>
                      <a:pt x="0" y="257"/>
                    </a:cubicBezTo>
                    <a:cubicBezTo>
                      <a:pt x="0" y="116"/>
                      <a:pt x="114" y="0"/>
                      <a:pt x="256" y="0"/>
                    </a:cubicBezTo>
                    <a:lnTo>
                      <a:pt x="10430" y="0"/>
                    </a:lnTo>
                    <a:cubicBezTo>
                      <a:pt x="10572" y="0"/>
                      <a:pt x="10687" y="116"/>
                      <a:pt x="10687" y="257"/>
                    </a:cubicBezTo>
                    <a:cubicBezTo>
                      <a:pt x="10687" y="399"/>
                      <a:pt x="10570" y="513"/>
                      <a:pt x="10428" y="513"/>
                    </a:cubicBezTo>
                  </a:path>
                </a:pathLst>
              </a:custGeom>
              <a:solidFill>
                <a:schemeClr val="dk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802" name="Google Shape;2802;p189"/>
              <p:cNvSpPr/>
              <p:nvPr/>
            </p:nvSpPr>
            <p:spPr>
              <a:xfrm>
                <a:off x="1990" y="574"/>
                <a:ext cx="2086" cy="2084"/>
              </a:xfrm>
              <a:custGeom>
                <a:avLst/>
                <a:gdLst/>
                <a:ahLst/>
                <a:cxnLst/>
                <a:rect l="l" t="t" r="r" b="b"/>
                <a:pathLst>
                  <a:path w="9205" h="9195" extrusionOk="0">
                    <a:moveTo>
                      <a:pt x="5836" y="9171"/>
                    </a:moveTo>
                    <a:cubicBezTo>
                      <a:pt x="5717" y="9171"/>
                      <a:pt x="5600" y="9118"/>
                      <a:pt x="5527" y="9022"/>
                    </a:cubicBezTo>
                    <a:lnTo>
                      <a:pt x="4920" y="8231"/>
                    </a:lnTo>
                    <a:lnTo>
                      <a:pt x="4212" y="8223"/>
                    </a:lnTo>
                    <a:lnTo>
                      <a:pt x="3628" y="9003"/>
                    </a:lnTo>
                    <a:cubicBezTo>
                      <a:pt x="3524" y="9143"/>
                      <a:pt x="3333" y="9194"/>
                      <a:pt x="3174" y="9126"/>
                    </a:cubicBezTo>
                    <a:lnTo>
                      <a:pt x="2368" y="8788"/>
                    </a:lnTo>
                    <a:cubicBezTo>
                      <a:pt x="2209" y="8721"/>
                      <a:pt x="2112" y="8549"/>
                      <a:pt x="2139" y="8377"/>
                    </a:cubicBezTo>
                    <a:lnTo>
                      <a:pt x="2289" y="7410"/>
                    </a:lnTo>
                    <a:lnTo>
                      <a:pt x="1772" y="6887"/>
                    </a:lnTo>
                    <a:lnTo>
                      <a:pt x="805" y="7026"/>
                    </a:lnTo>
                    <a:cubicBezTo>
                      <a:pt x="633" y="7051"/>
                      <a:pt x="461" y="6953"/>
                      <a:pt x="396" y="6791"/>
                    </a:cubicBezTo>
                    <a:lnTo>
                      <a:pt x="66" y="5982"/>
                    </a:lnTo>
                    <a:cubicBezTo>
                      <a:pt x="0" y="5822"/>
                      <a:pt x="53" y="5630"/>
                      <a:pt x="195" y="5528"/>
                    </a:cubicBezTo>
                    <a:lnTo>
                      <a:pt x="984" y="4950"/>
                    </a:lnTo>
                    <a:lnTo>
                      <a:pt x="988" y="4215"/>
                    </a:lnTo>
                    <a:lnTo>
                      <a:pt x="205" y="3629"/>
                    </a:lnTo>
                    <a:cubicBezTo>
                      <a:pt x="66" y="3524"/>
                      <a:pt x="14" y="3334"/>
                      <a:pt x="82" y="3174"/>
                    </a:cubicBezTo>
                    <a:lnTo>
                      <a:pt x="420" y="2369"/>
                    </a:lnTo>
                    <a:cubicBezTo>
                      <a:pt x="488" y="2209"/>
                      <a:pt x="660" y="2113"/>
                      <a:pt x="832" y="2139"/>
                    </a:cubicBezTo>
                    <a:lnTo>
                      <a:pt x="1799" y="2289"/>
                    </a:lnTo>
                    <a:lnTo>
                      <a:pt x="2321" y="1773"/>
                    </a:lnTo>
                    <a:lnTo>
                      <a:pt x="2182" y="806"/>
                    </a:lnTo>
                    <a:cubicBezTo>
                      <a:pt x="2157" y="634"/>
                      <a:pt x="2256" y="461"/>
                      <a:pt x="2416" y="396"/>
                    </a:cubicBezTo>
                    <a:lnTo>
                      <a:pt x="3225" y="66"/>
                    </a:lnTo>
                    <a:cubicBezTo>
                      <a:pt x="3385" y="0"/>
                      <a:pt x="3577" y="54"/>
                      <a:pt x="3678" y="195"/>
                    </a:cubicBezTo>
                    <a:lnTo>
                      <a:pt x="4255" y="984"/>
                    </a:lnTo>
                    <a:lnTo>
                      <a:pt x="4963" y="986"/>
                    </a:lnTo>
                    <a:lnTo>
                      <a:pt x="5578" y="201"/>
                    </a:lnTo>
                    <a:cubicBezTo>
                      <a:pt x="5682" y="66"/>
                      <a:pt x="5873" y="17"/>
                      <a:pt x="6030" y="82"/>
                    </a:cubicBezTo>
                    <a:lnTo>
                      <a:pt x="6836" y="420"/>
                    </a:lnTo>
                    <a:cubicBezTo>
                      <a:pt x="6993" y="486"/>
                      <a:pt x="7092" y="658"/>
                      <a:pt x="7069" y="828"/>
                    </a:cubicBezTo>
                    <a:lnTo>
                      <a:pt x="6938" y="1816"/>
                    </a:lnTo>
                    <a:lnTo>
                      <a:pt x="7417" y="2301"/>
                    </a:lnTo>
                    <a:lnTo>
                      <a:pt x="8405" y="2180"/>
                    </a:lnTo>
                    <a:cubicBezTo>
                      <a:pt x="8575" y="2160"/>
                      <a:pt x="8745" y="2260"/>
                      <a:pt x="8808" y="2418"/>
                    </a:cubicBezTo>
                    <a:lnTo>
                      <a:pt x="9138" y="3227"/>
                    </a:lnTo>
                    <a:cubicBezTo>
                      <a:pt x="9204" y="3385"/>
                      <a:pt x="9151" y="3575"/>
                      <a:pt x="9015" y="3680"/>
                    </a:cubicBezTo>
                    <a:lnTo>
                      <a:pt x="8225" y="4284"/>
                    </a:lnTo>
                    <a:lnTo>
                      <a:pt x="8221" y="4966"/>
                    </a:lnTo>
                    <a:lnTo>
                      <a:pt x="9005" y="5581"/>
                    </a:lnTo>
                    <a:cubicBezTo>
                      <a:pt x="9140" y="5686"/>
                      <a:pt x="9190" y="5875"/>
                      <a:pt x="9124" y="6033"/>
                    </a:cubicBezTo>
                    <a:lnTo>
                      <a:pt x="8786" y="6838"/>
                    </a:lnTo>
                    <a:cubicBezTo>
                      <a:pt x="8720" y="6996"/>
                      <a:pt x="8548" y="7094"/>
                      <a:pt x="8378" y="7072"/>
                    </a:cubicBezTo>
                    <a:lnTo>
                      <a:pt x="7391" y="6940"/>
                    </a:lnTo>
                    <a:lnTo>
                      <a:pt x="6905" y="7420"/>
                    </a:lnTo>
                    <a:lnTo>
                      <a:pt x="7024" y="8407"/>
                    </a:lnTo>
                    <a:cubicBezTo>
                      <a:pt x="7045" y="8577"/>
                      <a:pt x="6944" y="8747"/>
                      <a:pt x="6786" y="8811"/>
                    </a:cubicBezTo>
                    <a:lnTo>
                      <a:pt x="5977" y="9141"/>
                    </a:lnTo>
                    <a:cubicBezTo>
                      <a:pt x="5932" y="9161"/>
                      <a:pt x="5885" y="9171"/>
                      <a:pt x="5836" y="9171"/>
                    </a:cubicBezTo>
                    <a:close/>
                    <a:moveTo>
                      <a:pt x="4953" y="7717"/>
                    </a:moveTo>
                    <a:cubicBezTo>
                      <a:pt x="5086" y="7717"/>
                      <a:pt x="5227" y="7784"/>
                      <a:pt x="5307" y="7891"/>
                    </a:cubicBezTo>
                    <a:lnTo>
                      <a:pt x="5875" y="8633"/>
                    </a:lnTo>
                    <a:lnTo>
                      <a:pt x="6506" y="8374"/>
                    </a:lnTo>
                    <a:lnTo>
                      <a:pt x="6393" y="7446"/>
                    </a:lnTo>
                    <a:cubicBezTo>
                      <a:pt x="6377" y="7309"/>
                      <a:pt x="6434" y="7160"/>
                      <a:pt x="6534" y="7065"/>
                    </a:cubicBezTo>
                    <a:lnTo>
                      <a:pt x="7040" y="6563"/>
                    </a:lnTo>
                    <a:cubicBezTo>
                      <a:pt x="7133" y="6465"/>
                      <a:pt x="7288" y="6408"/>
                      <a:pt x="7424" y="6426"/>
                    </a:cubicBezTo>
                    <a:lnTo>
                      <a:pt x="8350" y="6549"/>
                    </a:lnTo>
                    <a:lnTo>
                      <a:pt x="8614" y="5922"/>
                    </a:lnTo>
                    <a:lnTo>
                      <a:pt x="7878" y="5350"/>
                    </a:lnTo>
                    <a:cubicBezTo>
                      <a:pt x="7772" y="5266"/>
                      <a:pt x="7704" y="5116"/>
                      <a:pt x="7710" y="4981"/>
                    </a:cubicBezTo>
                    <a:lnTo>
                      <a:pt x="7714" y="4268"/>
                    </a:lnTo>
                    <a:cubicBezTo>
                      <a:pt x="7710" y="4133"/>
                      <a:pt x="7780" y="3983"/>
                      <a:pt x="7887" y="3901"/>
                    </a:cubicBezTo>
                    <a:lnTo>
                      <a:pt x="8628" y="3334"/>
                    </a:lnTo>
                    <a:lnTo>
                      <a:pt x="8370" y="2701"/>
                    </a:lnTo>
                    <a:lnTo>
                      <a:pt x="7442" y="2813"/>
                    </a:lnTo>
                    <a:cubicBezTo>
                      <a:pt x="7307" y="2830"/>
                      <a:pt x="7153" y="2772"/>
                      <a:pt x="7061" y="2672"/>
                    </a:cubicBezTo>
                    <a:lnTo>
                      <a:pt x="6559" y="2166"/>
                    </a:lnTo>
                    <a:cubicBezTo>
                      <a:pt x="6461" y="2074"/>
                      <a:pt x="6403" y="1918"/>
                      <a:pt x="6422" y="1783"/>
                    </a:cubicBezTo>
                    <a:lnTo>
                      <a:pt x="6545" y="857"/>
                    </a:lnTo>
                    <a:lnTo>
                      <a:pt x="5918" y="593"/>
                    </a:lnTo>
                    <a:lnTo>
                      <a:pt x="5342" y="1328"/>
                    </a:lnTo>
                    <a:cubicBezTo>
                      <a:pt x="5258" y="1437"/>
                      <a:pt x="5111" y="1502"/>
                      <a:pt x="4973" y="1498"/>
                    </a:cubicBezTo>
                    <a:lnTo>
                      <a:pt x="4233" y="1496"/>
                    </a:lnTo>
                    <a:cubicBezTo>
                      <a:pt x="4093" y="1502"/>
                      <a:pt x="3944" y="1428"/>
                      <a:pt x="3862" y="1318"/>
                    </a:cubicBezTo>
                    <a:lnTo>
                      <a:pt x="3321" y="578"/>
                    </a:lnTo>
                    <a:lnTo>
                      <a:pt x="2698" y="832"/>
                    </a:lnTo>
                    <a:lnTo>
                      <a:pt x="2827" y="1740"/>
                    </a:lnTo>
                    <a:cubicBezTo>
                      <a:pt x="2848" y="1875"/>
                      <a:pt x="2790" y="2033"/>
                      <a:pt x="2688" y="2125"/>
                    </a:cubicBezTo>
                    <a:lnTo>
                      <a:pt x="2143" y="2668"/>
                    </a:lnTo>
                    <a:cubicBezTo>
                      <a:pt x="2049" y="2768"/>
                      <a:pt x="1891" y="2824"/>
                      <a:pt x="1756" y="2803"/>
                    </a:cubicBezTo>
                    <a:lnTo>
                      <a:pt x="852" y="2664"/>
                    </a:lnTo>
                    <a:lnTo>
                      <a:pt x="592" y="3282"/>
                    </a:lnTo>
                    <a:lnTo>
                      <a:pt x="1326" y="3831"/>
                    </a:lnTo>
                    <a:cubicBezTo>
                      <a:pt x="1436" y="3913"/>
                      <a:pt x="1506" y="4065"/>
                      <a:pt x="1500" y="4202"/>
                    </a:cubicBezTo>
                    <a:lnTo>
                      <a:pt x="1496" y="4973"/>
                    </a:lnTo>
                    <a:cubicBezTo>
                      <a:pt x="1500" y="5110"/>
                      <a:pt x="1428" y="5261"/>
                      <a:pt x="1317" y="5341"/>
                    </a:cubicBezTo>
                    <a:lnTo>
                      <a:pt x="578" y="5883"/>
                    </a:lnTo>
                    <a:lnTo>
                      <a:pt x="832" y="6506"/>
                    </a:lnTo>
                    <a:lnTo>
                      <a:pt x="1737" y="6377"/>
                    </a:lnTo>
                    <a:cubicBezTo>
                      <a:pt x="1873" y="6359"/>
                      <a:pt x="2030" y="6414"/>
                      <a:pt x="2123" y="6516"/>
                    </a:cubicBezTo>
                    <a:lnTo>
                      <a:pt x="2665" y="7065"/>
                    </a:lnTo>
                    <a:cubicBezTo>
                      <a:pt x="2766" y="7160"/>
                      <a:pt x="2821" y="7317"/>
                      <a:pt x="2801" y="7453"/>
                    </a:cubicBezTo>
                    <a:lnTo>
                      <a:pt x="2661" y="8356"/>
                    </a:lnTo>
                    <a:lnTo>
                      <a:pt x="3280" y="8616"/>
                    </a:lnTo>
                    <a:lnTo>
                      <a:pt x="3829" y="7883"/>
                    </a:lnTo>
                    <a:cubicBezTo>
                      <a:pt x="3911" y="7772"/>
                      <a:pt x="4065" y="7703"/>
                      <a:pt x="4202" y="7709"/>
                    </a:cubicBezTo>
                    <a:lnTo>
                      <a:pt x="4943" y="7717"/>
                    </a:lnTo>
                    <a:cubicBezTo>
                      <a:pt x="4945" y="7717"/>
                      <a:pt x="4949" y="7717"/>
                      <a:pt x="4953" y="7717"/>
                    </a:cubicBezTo>
                    <a:close/>
                  </a:path>
                </a:pathLst>
              </a:custGeom>
              <a:solidFill>
                <a:schemeClr val="dk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803" name="Google Shape;2803;p189"/>
              <p:cNvSpPr/>
              <p:nvPr/>
            </p:nvSpPr>
            <p:spPr>
              <a:xfrm>
                <a:off x="2508" y="1093"/>
                <a:ext cx="1050" cy="1050"/>
              </a:xfrm>
              <a:custGeom>
                <a:avLst/>
                <a:gdLst/>
                <a:ahLst/>
                <a:cxnLst/>
                <a:rect l="l" t="t" r="r" b="b"/>
                <a:pathLst>
                  <a:path w="4635" h="4634" extrusionOk="0">
                    <a:moveTo>
                      <a:pt x="2318" y="4633"/>
                    </a:moveTo>
                    <a:cubicBezTo>
                      <a:pt x="1039" y="4633"/>
                      <a:pt x="0" y="3594"/>
                      <a:pt x="0" y="2317"/>
                    </a:cubicBezTo>
                    <a:cubicBezTo>
                      <a:pt x="0" y="1039"/>
                      <a:pt x="1039" y="0"/>
                      <a:pt x="2318" y="0"/>
                    </a:cubicBezTo>
                    <a:cubicBezTo>
                      <a:pt x="3596" y="0"/>
                      <a:pt x="4634" y="1039"/>
                      <a:pt x="4634" y="2317"/>
                    </a:cubicBezTo>
                    <a:cubicBezTo>
                      <a:pt x="4634" y="3594"/>
                      <a:pt x="3595" y="4633"/>
                      <a:pt x="2318" y="4633"/>
                    </a:cubicBezTo>
                    <a:close/>
                    <a:moveTo>
                      <a:pt x="2318" y="512"/>
                    </a:moveTo>
                    <a:cubicBezTo>
                      <a:pt x="1322" y="512"/>
                      <a:pt x="513" y="1321"/>
                      <a:pt x="513" y="2317"/>
                    </a:cubicBezTo>
                    <a:cubicBezTo>
                      <a:pt x="513" y="3313"/>
                      <a:pt x="1322" y="4121"/>
                      <a:pt x="2318" y="4121"/>
                    </a:cubicBezTo>
                    <a:cubicBezTo>
                      <a:pt x="3313" y="4121"/>
                      <a:pt x="4121" y="3313"/>
                      <a:pt x="4121" y="2317"/>
                    </a:cubicBezTo>
                    <a:cubicBezTo>
                      <a:pt x="4121" y="1321"/>
                      <a:pt x="3312" y="512"/>
                      <a:pt x="2318" y="512"/>
                    </a:cubicBezTo>
                    <a:close/>
                  </a:path>
                </a:pathLst>
              </a:custGeom>
              <a:solidFill>
                <a:schemeClr val="dk1"/>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grpSp>
        <p:sp>
          <p:nvSpPr>
            <p:cNvPr id="2804" name="Google Shape;2804;p189"/>
            <p:cNvSpPr/>
            <p:nvPr/>
          </p:nvSpPr>
          <p:spPr>
            <a:xfrm>
              <a:off x="3957487" y="2650434"/>
              <a:ext cx="1975181" cy="513360"/>
            </a:xfrm>
            <a:prstGeom prst="rect">
              <a:avLst/>
            </a:prstGeom>
            <a:noFill/>
            <a:ln>
              <a:noFill/>
            </a:ln>
          </p:spPr>
          <p:txBody>
            <a:bodyPr spcFirstLastPara="1" wrap="square" lIns="91400" tIns="91400" rIns="91400" bIns="91400" anchor="t" anchorCtr="0">
              <a:noAutofit/>
            </a:bodyPr>
            <a:lstStyle/>
            <a:p>
              <a:pPr marL="0" marR="0" lvl="0" indent="0" algn="l" rtl="0">
                <a:lnSpc>
                  <a:spcPct val="89000"/>
                </a:lnSpc>
                <a:spcBef>
                  <a:spcPts val="0"/>
                </a:spcBef>
                <a:spcAft>
                  <a:spcPts val="0"/>
                </a:spcAft>
                <a:buNone/>
              </a:pPr>
              <a:r>
                <a:rPr lang="en-US" sz="2400" b="1">
                  <a:solidFill>
                    <a:srgbClr val="000000"/>
                  </a:solidFill>
                  <a:latin typeface="Arial"/>
                  <a:ea typeface="Arial"/>
                  <a:cs typeface="Arial"/>
                  <a:sym typeface="Arial"/>
                </a:rPr>
                <a:t>Security</a:t>
              </a:r>
              <a:endParaRPr sz="2400" b="1">
                <a:solidFill>
                  <a:srgbClr val="000000"/>
                </a:solidFill>
                <a:latin typeface="Arial"/>
                <a:ea typeface="Arial"/>
                <a:cs typeface="Arial"/>
                <a:sym typeface="Arial"/>
              </a:endParaRPr>
            </a:p>
          </p:txBody>
        </p:sp>
        <p:grpSp>
          <p:nvGrpSpPr>
            <p:cNvPr id="2805" name="Google Shape;2805;p189"/>
            <p:cNvGrpSpPr/>
            <p:nvPr/>
          </p:nvGrpSpPr>
          <p:grpSpPr>
            <a:xfrm>
              <a:off x="3424220" y="2699017"/>
              <a:ext cx="378440" cy="454632"/>
              <a:chOff x="3063395" y="3151551"/>
              <a:chExt cx="390651" cy="469301"/>
            </a:xfrm>
          </p:grpSpPr>
          <p:sp>
            <p:nvSpPr>
              <p:cNvPr id="2806" name="Google Shape;2806;p189"/>
              <p:cNvSpPr/>
              <p:nvPr/>
            </p:nvSpPr>
            <p:spPr>
              <a:xfrm>
                <a:off x="3148533" y="3352197"/>
                <a:ext cx="220374" cy="220634"/>
              </a:xfrm>
              <a:custGeom>
                <a:avLst/>
                <a:gdLst/>
                <a:ahLst/>
                <a:cxnLst/>
                <a:rect l="l" t="t" r="r" b="b"/>
                <a:pathLst>
                  <a:path w="359" h="360" extrusionOk="0">
                    <a:moveTo>
                      <a:pt x="180" y="0"/>
                    </a:moveTo>
                    <a:cubicBezTo>
                      <a:pt x="80" y="0"/>
                      <a:pt x="0" y="81"/>
                      <a:pt x="0" y="180"/>
                    </a:cubicBezTo>
                    <a:cubicBezTo>
                      <a:pt x="0" y="279"/>
                      <a:pt x="80" y="360"/>
                      <a:pt x="180" y="360"/>
                    </a:cubicBezTo>
                    <a:cubicBezTo>
                      <a:pt x="279" y="360"/>
                      <a:pt x="359" y="279"/>
                      <a:pt x="359" y="180"/>
                    </a:cubicBezTo>
                    <a:cubicBezTo>
                      <a:pt x="359" y="81"/>
                      <a:pt x="279" y="0"/>
                      <a:pt x="180" y="0"/>
                    </a:cubicBezTo>
                    <a:close/>
                    <a:moveTo>
                      <a:pt x="180" y="328"/>
                    </a:moveTo>
                    <a:cubicBezTo>
                      <a:pt x="98" y="328"/>
                      <a:pt x="32" y="262"/>
                      <a:pt x="32" y="180"/>
                    </a:cubicBezTo>
                    <a:cubicBezTo>
                      <a:pt x="32" y="99"/>
                      <a:pt x="98" y="32"/>
                      <a:pt x="180" y="32"/>
                    </a:cubicBezTo>
                    <a:cubicBezTo>
                      <a:pt x="261" y="32"/>
                      <a:pt x="327" y="99"/>
                      <a:pt x="327" y="180"/>
                    </a:cubicBezTo>
                    <a:cubicBezTo>
                      <a:pt x="327" y="262"/>
                      <a:pt x="261" y="328"/>
                      <a:pt x="180" y="328"/>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100">
                  <a:solidFill>
                    <a:srgbClr val="000000"/>
                  </a:solidFill>
                  <a:latin typeface="Arial"/>
                  <a:ea typeface="Arial"/>
                  <a:cs typeface="Arial"/>
                  <a:sym typeface="Arial"/>
                </a:endParaRPr>
              </a:p>
            </p:txBody>
          </p:sp>
          <p:sp>
            <p:nvSpPr>
              <p:cNvPr id="2807" name="Google Shape;2807;p189"/>
              <p:cNvSpPr/>
              <p:nvPr/>
            </p:nvSpPr>
            <p:spPr>
              <a:xfrm>
                <a:off x="3063395" y="3151551"/>
                <a:ext cx="390651" cy="469301"/>
              </a:xfrm>
              <a:custGeom>
                <a:avLst/>
                <a:gdLst/>
                <a:ahLst/>
                <a:cxnLst/>
                <a:rect l="l" t="t" r="r" b="b"/>
                <a:pathLst>
                  <a:path w="637" h="765" extrusionOk="0">
                    <a:moveTo>
                      <a:pt x="589" y="252"/>
                    </a:moveTo>
                    <a:cubicBezTo>
                      <a:pt x="499" y="252"/>
                      <a:pt x="499" y="252"/>
                      <a:pt x="499" y="252"/>
                    </a:cubicBezTo>
                    <a:cubicBezTo>
                      <a:pt x="499" y="180"/>
                      <a:pt x="499" y="180"/>
                      <a:pt x="499" y="180"/>
                    </a:cubicBezTo>
                    <a:cubicBezTo>
                      <a:pt x="499" y="81"/>
                      <a:pt x="418" y="0"/>
                      <a:pt x="319" y="0"/>
                    </a:cubicBezTo>
                    <a:cubicBezTo>
                      <a:pt x="219" y="0"/>
                      <a:pt x="139" y="81"/>
                      <a:pt x="139" y="180"/>
                    </a:cubicBezTo>
                    <a:cubicBezTo>
                      <a:pt x="139" y="252"/>
                      <a:pt x="139" y="252"/>
                      <a:pt x="139" y="252"/>
                    </a:cubicBezTo>
                    <a:cubicBezTo>
                      <a:pt x="48" y="252"/>
                      <a:pt x="48" y="252"/>
                      <a:pt x="48" y="252"/>
                    </a:cubicBezTo>
                    <a:cubicBezTo>
                      <a:pt x="22" y="252"/>
                      <a:pt x="0" y="273"/>
                      <a:pt x="0" y="300"/>
                    </a:cubicBezTo>
                    <a:cubicBezTo>
                      <a:pt x="0" y="717"/>
                      <a:pt x="0" y="717"/>
                      <a:pt x="0" y="717"/>
                    </a:cubicBezTo>
                    <a:cubicBezTo>
                      <a:pt x="0" y="744"/>
                      <a:pt x="22" y="765"/>
                      <a:pt x="48" y="765"/>
                    </a:cubicBezTo>
                    <a:cubicBezTo>
                      <a:pt x="589" y="765"/>
                      <a:pt x="589" y="765"/>
                      <a:pt x="589" y="765"/>
                    </a:cubicBezTo>
                    <a:cubicBezTo>
                      <a:pt x="615" y="765"/>
                      <a:pt x="637" y="744"/>
                      <a:pt x="637" y="717"/>
                    </a:cubicBezTo>
                    <a:cubicBezTo>
                      <a:pt x="637" y="300"/>
                      <a:pt x="637" y="300"/>
                      <a:pt x="637" y="300"/>
                    </a:cubicBezTo>
                    <a:cubicBezTo>
                      <a:pt x="637" y="273"/>
                      <a:pt x="615" y="252"/>
                      <a:pt x="589" y="252"/>
                    </a:cubicBezTo>
                    <a:close/>
                    <a:moveTo>
                      <a:pt x="171" y="180"/>
                    </a:moveTo>
                    <a:cubicBezTo>
                      <a:pt x="171" y="98"/>
                      <a:pt x="237" y="32"/>
                      <a:pt x="319" y="32"/>
                    </a:cubicBezTo>
                    <a:cubicBezTo>
                      <a:pt x="400" y="32"/>
                      <a:pt x="467" y="98"/>
                      <a:pt x="467" y="180"/>
                    </a:cubicBezTo>
                    <a:cubicBezTo>
                      <a:pt x="467" y="252"/>
                      <a:pt x="467" y="252"/>
                      <a:pt x="467" y="252"/>
                    </a:cubicBezTo>
                    <a:cubicBezTo>
                      <a:pt x="171" y="252"/>
                      <a:pt x="171" y="252"/>
                      <a:pt x="171" y="252"/>
                    </a:cubicBezTo>
                    <a:lnTo>
                      <a:pt x="171" y="180"/>
                    </a:lnTo>
                    <a:close/>
                    <a:moveTo>
                      <a:pt x="605" y="717"/>
                    </a:moveTo>
                    <a:cubicBezTo>
                      <a:pt x="605" y="726"/>
                      <a:pt x="598" y="733"/>
                      <a:pt x="589" y="733"/>
                    </a:cubicBezTo>
                    <a:cubicBezTo>
                      <a:pt x="48" y="733"/>
                      <a:pt x="48" y="733"/>
                      <a:pt x="48" y="733"/>
                    </a:cubicBezTo>
                    <a:cubicBezTo>
                      <a:pt x="39" y="733"/>
                      <a:pt x="32" y="726"/>
                      <a:pt x="32" y="717"/>
                    </a:cubicBezTo>
                    <a:cubicBezTo>
                      <a:pt x="32" y="300"/>
                      <a:pt x="32" y="300"/>
                      <a:pt x="32" y="300"/>
                    </a:cubicBezTo>
                    <a:cubicBezTo>
                      <a:pt x="32" y="291"/>
                      <a:pt x="39" y="284"/>
                      <a:pt x="48" y="284"/>
                    </a:cubicBezTo>
                    <a:cubicBezTo>
                      <a:pt x="589" y="284"/>
                      <a:pt x="589" y="284"/>
                      <a:pt x="589" y="284"/>
                    </a:cubicBezTo>
                    <a:cubicBezTo>
                      <a:pt x="598" y="284"/>
                      <a:pt x="605" y="291"/>
                      <a:pt x="605" y="300"/>
                    </a:cubicBezTo>
                    <a:lnTo>
                      <a:pt x="605" y="717"/>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100">
                  <a:solidFill>
                    <a:srgbClr val="000000"/>
                  </a:solidFill>
                  <a:latin typeface="Arial"/>
                  <a:ea typeface="Arial"/>
                  <a:cs typeface="Arial"/>
                  <a:sym typeface="Arial"/>
                </a:endParaRPr>
              </a:p>
            </p:txBody>
          </p:sp>
          <p:sp>
            <p:nvSpPr>
              <p:cNvPr id="2808" name="Google Shape;2808;p189"/>
              <p:cNvSpPr/>
              <p:nvPr/>
            </p:nvSpPr>
            <p:spPr>
              <a:xfrm>
                <a:off x="3220434" y="3400737"/>
                <a:ext cx="76573" cy="124853"/>
              </a:xfrm>
              <a:custGeom>
                <a:avLst/>
                <a:gdLst/>
                <a:ahLst/>
                <a:cxnLst/>
                <a:rect l="l" t="t" r="r" b="b"/>
                <a:pathLst>
                  <a:path w="125" h="204" extrusionOk="0">
                    <a:moveTo>
                      <a:pt x="63" y="0"/>
                    </a:moveTo>
                    <a:cubicBezTo>
                      <a:pt x="28" y="0"/>
                      <a:pt x="0" y="28"/>
                      <a:pt x="0" y="62"/>
                    </a:cubicBezTo>
                    <a:cubicBezTo>
                      <a:pt x="0" y="91"/>
                      <a:pt x="20" y="115"/>
                      <a:pt x="47" y="122"/>
                    </a:cubicBezTo>
                    <a:cubicBezTo>
                      <a:pt x="47" y="188"/>
                      <a:pt x="47" y="188"/>
                      <a:pt x="47" y="188"/>
                    </a:cubicBezTo>
                    <a:cubicBezTo>
                      <a:pt x="47" y="197"/>
                      <a:pt x="54" y="204"/>
                      <a:pt x="63" y="204"/>
                    </a:cubicBezTo>
                    <a:cubicBezTo>
                      <a:pt x="71" y="204"/>
                      <a:pt x="79" y="197"/>
                      <a:pt x="79" y="188"/>
                    </a:cubicBezTo>
                    <a:cubicBezTo>
                      <a:pt x="79" y="122"/>
                      <a:pt x="79" y="122"/>
                      <a:pt x="79" y="122"/>
                    </a:cubicBezTo>
                    <a:cubicBezTo>
                      <a:pt x="105" y="115"/>
                      <a:pt x="125" y="91"/>
                      <a:pt x="125" y="62"/>
                    </a:cubicBezTo>
                    <a:cubicBezTo>
                      <a:pt x="125" y="28"/>
                      <a:pt x="97" y="0"/>
                      <a:pt x="63" y="0"/>
                    </a:cubicBezTo>
                    <a:close/>
                    <a:moveTo>
                      <a:pt x="63" y="92"/>
                    </a:moveTo>
                    <a:cubicBezTo>
                      <a:pt x="46" y="92"/>
                      <a:pt x="32" y="79"/>
                      <a:pt x="32" y="62"/>
                    </a:cubicBezTo>
                    <a:cubicBezTo>
                      <a:pt x="32" y="46"/>
                      <a:pt x="46" y="32"/>
                      <a:pt x="63" y="32"/>
                    </a:cubicBezTo>
                    <a:cubicBezTo>
                      <a:pt x="79" y="32"/>
                      <a:pt x="93" y="46"/>
                      <a:pt x="93" y="62"/>
                    </a:cubicBezTo>
                    <a:cubicBezTo>
                      <a:pt x="93" y="79"/>
                      <a:pt x="79" y="92"/>
                      <a:pt x="63" y="92"/>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100">
                  <a:solidFill>
                    <a:srgbClr val="000000"/>
                  </a:solidFill>
                  <a:latin typeface="Arial"/>
                  <a:ea typeface="Arial"/>
                  <a:cs typeface="Arial"/>
                  <a:sym typeface="Arial"/>
                </a:endParaRPr>
              </a:p>
            </p:txBody>
          </p:sp>
        </p:gr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2775"/>
                                        </p:tgtEl>
                                        <p:attrNameLst>
                                          <p:attrName>style.visibility</p:attrName>
                                        </p:attrNameLst>
                                      </p:cBhvr>
                                      <p:to>
                                        <p:strVal val="visible"/>
                                      </p:to>
                                    </p:set>
                                    <p:animEffect transition="in" filter="fade">
                                      <p:cBhvr>
                                        <p:cTn id="7" dur="500"/>
                                        <p:tgtEl>
                                          <p:spTgt spid="27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631"/>
        <p:cNvGrpSpPr/>
        <p:nvPr/>
      </p:nvGrpSpPr>
      <p:grpSpPr>
        <a:xfrm>
          <a:off x="0" y="0"/>
          <a:ext cx="0" cy="0"/>
          <a:chOff x="0" y="0"/>
          <a:chExt cx="0" cy="0"/>
        </a:xfrm>
      </p:grpSpPr>
      <p:sp>
        <p:nvSpPr>
          <p:cNvPr id="3632" name="Google Shape;3632;p228"/>
          <p:cNvSpPr txBox="1">
            <a:spLocks noGrp="1"/>
          </p:cNvSpPr>
          <p:nvPr>
            <p:ph type="title"/>
          </p:nvPr>
        </p:nvSpPr>
        <p:spPr>
          <a:xfrm>
            <a:off x="456061" y="310392"/>
            <a:ext cx="11280000" cy="443700"/>
          </a:xfrm>
          <a:prstGeom prst="rect">
            <a:avLst/>
          </a:prstGeom>
          <a:noFill/>
          <a:ln>
            <a:noFill/>
          </a:ln>
        </p:spPr>
        <p:txBody>
          <a:bodyPr spcFirstLastPara="1" wrap="square" lIns="121900" tIns="121900" rIns="121900" bIns="121900" anchor="t" anchorCtr="0">
            <a:noAutofit/>
          </a:bodyPr>
          <a:lstStyle/>
          <a:p>
            <a:pPr marL="0" marR="0" lvl="0" indent="0" algn="ctr" rtl="0">
              <a:lnSpc>
                <a:spcPct val="86000"/>
              </a:lnSpc>
              <a:spcBef>
                <a:spcPts val="0"/>
              </a:spcBef>
              <a:spcAft>
                <a:spcPts val="0"/>
              </a:spcAft>
              <a:buClr>
                <a:schemeClr val="lt1"/>
              </a:buClr>
              <a:buSzPts val="3200"/>
              <a:buFont typeface="Arial"/>
              <a:buNone/>
            </a:pPr>
            <a:r>
              <a:rPr lang="en-US" sz="3200"/>
              <a:t>Splunk </a:t>
            </a:r>
            <a:r>
              <a:rPr lang="en-US" sz="3200">
                <a:solidFill>
                  <a:schemeClr val="accent1"/>
                </a:solidFill>
              </a:rPr>
              <a:t>#1 </a:t>
            </a:r>
            <a:r>
              <a:rPr lang="en-US" sz="3200">
                <a:solidFill>
                  <a:schemeClr val="dk1"/>
                </a:solidFill>
              </a:rPr>
              <a:t>in IDC WW SIEM &amp; ITOM Market Share 2018 </a:t>
            </a:r>
            <a:endParaRPr sz="3200"/>
          </a:p>
        </p:txBody>
      </p:sp>
      <p:sp>
        <p:nvSpPr>
          <p:cNvPr id="3633" name="Google Shape;3633;p228"/>
          <p:cNvSpPr txBox="1">
            <a:spLocks noGrp="1"/>
          </p:cNvSpPr>
          <p:nvPr>
            <p:ph type="subTitle" idx="1"/>
          </p:nvPr>
        </p:nvSpPr>
        <p:spPr>
          <a:xfrm>
            <a:off x="456063" y="880004"/>
            <a:ext cx="11280000" cy="274500"/>
          </a:xfrm>
          <a:prstGeom prst="rect">
            <a:avLst/>
          </a:prstGeom>
          <a:noFill/>
          <a:ln>
            <a:noFill/>
          </a:ln>
        </p:spPr>
        <p:txBody>
          <a:bodyPr spcFirstLastPara="1" wrap="square" lIns="121900" tIns="121900" rIns="121900" bIns="121900" anchor="t" anchorCtr="0">
            <a:noAutofit/>
          </a:bodyPr>
          <a:lstStyle/>
          <a:p>
            <a:pPr marL="0" marR="0" lvl="0" indent="0" algn="ctr" rtl="0">
              <a:lnSpc>
                <a:spcPct val="92000"/>
              </a:lnSpc>
              <a:spcBef>
                <a:spcPts val="0"/>
              </a:spcBef>
              <a:spcAft>
                <a:spcPts val="0"/>
              </a:spcAft>
              <a:buClr>
                <a:schemeClr val="accent1"/>
              </a:buClr>
              <a:buSzPts val="1700"/>
              <a:buFont typeface="Merriweather Sans"/>
              <a:buNone/>
            </a:pPr>
            <a:r>
              <a:rPr lang="en-US" sz="1900" i="1"/>
              <a:t>19.8% Share in SIEM 2018 Market, 11.9% Share in ITOM 2018 Market</a:t>
            </a:r>
            <a:endParaRPr sz="1900"/>
          </a:p>
        </p:txBody>
      </p:sp>
      <p:pic>
        <p:nvPicPr>
          <p:cNvPr id="3634" name="Google Shape;3634;p228"/>
          <p:cNvPicPr preferRelativeResize="0"/>
          <p:nvPr/>
        </p:nvPicPr>
        <p:blipFill rotWithShape="1">
          <a:blip r:embed="rId3">
            <a:alphaModFix/>
          </a:blip>
          <a:srcRect/>
          <a:stretch/>
        </p:blipFill>
        <p:spPr>
          <a:xfrm>
            <a:off x="6444857" y="1477309"/>
            <a:ext cx="4628335" cy="4227455"/>
          </a:xfrm>
          <a:prstGeom prst="rect">
            <a:avLst/>
          </a:prstGeom>
          <a:noFill/>
          <a:ln w="9525" cap="flat" cmpd="sng">
            <a:solidFill>
              <a:schemeClr val="accent1"/>
            </a:solidFill>
            <a:prstDash val="solid"/>
            <a:round/>
            <a:headEnd type="none" w="sm" len="sm"/>
            <a:tailEnd type="none" w="sm" len="sm"/>
          </a:ln>
        </p:spPr>
      </p:pic>
      <p:pic>
        <p:nvPicPr>
          <p:cNvPr id="3635" name="Google Shape;3635;p228"/>
          <p:cNvPicPr preferRelativeResize="0"/>
          <p:nvPr/>
        </p:nvPicPr>
        <p:blipFill rotWithShape="1">
          <a:blip r:embed="rId4">
            <a:alphaModFix/>
          </a:blip>
          <a:srcRect/>
          <a:stretch/>
        </p:blipFill>
        <p:spPr>
          <a:xfrm>
            <a:off x="1118808" y="1477309"/>
            <a:ext cx="4628335" cy="4227455"/>
          </a:xfrm>
          <a:prstGeom prst="rect">
            <a:avLst/>
          </a:prstGeom>
          <a:noFill/>
          <a:ln w="9525" cap="flat" cmpd="sng">
            <a:solidFill>
              <a:schemeClr val="accent1"/>
            </a:solidFill>
            <a:prstDash val="solid"/>
            <a:round/>
            <a:headEnd type="none" w="sm" len="sm"/>
            <a:tailEnd type="none" w="sm" len="sm"/>
          </a:ln>
        </p:spPr>
      </p:pic>
      <p:sp>
        <p:nvSpPr>
          <p:cNvPr id="3636" name="Google Shape;3636;p228"/>
          <p:cNvSpPr txBox="1"/>
          <p:nvPr/>
        </p:nvSpPr>
        <p:spPr>
          <a:xfrm>
            <a:off x="1064476" y="5813948"/>
            <a:ext cx="4682700" cy="831000"/>
          </a:xfrm>
          <a:prstGeom prst="rect">
            <a:avLst/>
          </a:prstGeom>
          <a:noFill/>
          <a:ln>
            <a:noFill/>
          </a:ln>
        </p:spPr>
        <p:txBody>
          <a:bodyPr spcFirstLastPara="1" wrap="square" lIns="121900" tIns="60925" rIns="121900" bIns="60925" anchor="t" anchorCtr="0">
            <a:noAutofit/>
          </a:bodyPr>
          <a:lstStyle/>
          <a:p>
            <a:pPr marL="0" marR="0" lvl="0" indent="0" algn="l" rtl="0">
              <a:spcBef>
                <a:spcPts val="0"/>
              </a:spcBef>
              <a:spcAft>
                <a:spcPts val="0"/>
              </a:spcAft>
              <a:buNone/>
            </a:pPr>
            <a:r>
              <a:rPr lang="en-US" sz="1000" i="1">
                <a:solidFill>
                  <a:srgbClr val="7F7F7F"/>
                </a:solidFill>
                <a:latin typeface="Calibri"/>
                <a:ea typeface="Calibri"/>
                <a:cs typeface="Calibri"/>
                <a:sym typeface="Calibri"/>
              </a:rPr>
              <a:t>Source:  Worldwide Security Information and Event Management Market Shares, 2018: By Size of Business — The Attempt to Serve All Client Needs Chris Kissel, Frank Dickson; June 2019.</a:t>
            </a:r>
            <a:endParaRPr sz="1900"/>
          </a:p>
          <a:p>
            <a:pPr marL="0" marR="0" lvl="0" indent="0" algn="l" rtl="0">
              <a:spcBef>
                <a:spcPts val="0"/>
              </a:spcBef>
              <a:spcAft>
                <a:spcPts val="0"/>
              </a:spcAft>
              <a:buNone/>
            </a:pPr>
            <a:endParaRPr sz="1600">
              <a:solidFill>
                <a:srgbClr val="FF0000"/>
              </a:solidFill>
              <a:latin typeface="Calibri"/>
              <a:ea typeface="Calibri"/>
              <a:cs typeface="Calibri"/>
              <a:sym typeface="Calibri"/>
            </a:endParaRPr>
          </a:p>
        </p:txBody>
      </p:sp>
      <p:sp>
        <p:nvSpPr>
          <p:cNvPr id="3637" name="Google Shape;3637;p228"/>
          <p:cNvSpPr txBox="1"/>
          <p:nvPr/>
        </p:nvSpPr>
        <p:spPr>
          <a:xfrm>
            <a:off x="6444857" y="5814951"/>
            <a:ext cx="4628400" cy="831000"/>
          </a:xfrm>
          <a:prstGeom prst="rect">
            <a:avLst/>
          </a:prstGeom>
          <a:noFill/>
          <a:ln>
            <a:noFill/>
          </a:ln>
        </p:spPr>
        <p:txBody>
          <a:bodyPr spcFirstLastPara="1" wrap="square" lIns="121900" tIns="60925" rIns="121900" bIns="60925" anchor="t" anchorCtr="0">
            <a:noAutofit/>
          </a:bodyPr>
          <a:lstStyle/>
          <a:p>
            <a:pPr marL="0" marR="0" lvl="0" indent="0" algn="l" rtl="0">
              <a:spcBef>
                <a:spcPts val="0"/>
              </a:spcBef>
              <a:spcAft>
                <a:spcPts val="0"/>
              </a:spcAft>
              <a:buNone/>
            </a:pPr>
            <a:r>
              <a:rPr lang="en-US" sz="1000" i="1">
                <a:solidFill>
                  <a:srgbClr val="7F7F7F"/>
                </a:solidFill>
                <a:latin typeface="Calibri"/>
                <a:ea typeface="Calibri"/>
                <a:cs typeface="Calibri"/>
                <a:sym typeface="Calibri"/>
              </a:rPr>
              <a:t>Source:  Worldwide IT Operations Management Software Market Shares, 2018: Monitoring, Log Analytics, Hybrid IT Drive Strong Growth, Tim Grieser, Stephen Elliott; June 2019.</a:t>
            </a:r>
            <a:endParaRPr sz="1900"/>
          </a:p>
          <a:p>
            <a:pPr marL="0" marR="0" lvl="0" indent="0" algn="l" rtl="0">
              <a:spcBef>
                <a:spcPts val="0"/>
              </a:spcBef>
              <a:spcAft>
                <a:spcPts val="0"/>
              </a:spcAft>
              <a:buNone/>
            </a:pPr>
            <a:endParaRPr sz="1600">
              <a:solidFill>
                <a:srgbClr val="FF0000"/>
              </a:solidFill>
              <a:latin typeface="Calibri"/>
              <a:ea typeface="Calibri"/>
              <a:cs typeface="Calibri"/>
              <a:sym typeface="Calibri"/>
            </a:endParaRPr>
          </a:p>
        </p:txBody>
      </p:sp>
    </p:spTree>
    <p:extLst>
      <p:ext uri="{BB962C8B-B14F-4D97-AF65-F5344CB8AC3E}">
        <p14:creationId xmlns:p14="http://schemas.microsoft.com/office/powerpoint/2010/main" val="3611264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825"/>
        <p:cNvGrpSpPr/>
        <p:nvPr/>
      </p:nvGrpSpPr>
      <p:grpSpPr>
        <a:xfrm>
          <a:off x="0" y="0"/>
          <a:ext cx="0" cy="0"/>
          <a:chOff x="0" y="0"/>
          <a:chExt cx="0" cy="0"/>
        </a:xfrm>
      </p:grpSpPr>
      <p:pic>
        <p:nvPicPr>
          <p:cNvPr id="2826" name="Google Shape;2826;p192"/>
          <p:cNvPicPr preferRelativeResize="0"/>
          <p:nvPr/>
        </p:nvPicPr>
        <p:blipFill rotWithShape="1">
          <a:blip r:embed="rId3">
            <a:alphaModFix/>
          </a:blip>
          <a:srcRect/>
          <a:stretch/>
        </p:blipFill>
        <p:spPr>
          <a:xfrm>
            <a:off x="10003709" y="2298128"/>
            <a:ext cx="490843" cy="490843"/>
          </a:xfrm>
          <a:prstGeom prst="rect">
            <a:avLst/>
          </a:prstGeom>
          <a:noFill/>
          <a:ln>
            <a:noFill/>
          </a:ln>
        </p:spPr>
      </p:pic>
      <p:pic>
        <p:nvPicPr>
          <p:cNvPr id="2827" name="Google Shape;2827;p192"/>
          <p:cNvPicPr preferRelativeResize="0"/>
          <p:nvPr/>
        </p:nvPicPr>
        <p:blipFill rotWithShape="1">
          <a:blip r:embed="rId4">
            <a:alphaModFix/>
          </a:blip>
          <a:srcRect/>
          <a:stretch/>
        </p:blipFill>
        <p:spPr>
          <a:xfrm>
            <a:off x="8047704" y="2219865"/>
            <a:ext cx="607728" cy="607728"/>
          </a:xfrm>
          <a:prstGeom prst="rect">
            <a:avLst/>
          </a:prstGeom>
          <a:noFill/>
          <a:ln>
            <a:noFill/>
          </a:ln>
        </p:spPr>
      </p:pic>
      <p:pic>
        <p:nvPicPr>
          <p:cNvPr id="2828" name="Google Shape;2828;p192"/>
          <p:cNvPicPr preferRelativeResize="0"/>
          <p:nvPr/>
        </p:nvPicPr>
        <p:blipFill rotWithShape="1">
          <a:blip r:embed="rId5">
            <a:alphaModFix/>
          </a:blip>
          <a:srcRect/>
          <a:stretch/>
        </p:blipFill>
        <p:spPr>
          <a:xfrm>
            <a:off x="10719999" y="2179979"/>
            <a:ext cx="682884" cy="682884"/>
          </a:xfrm>
          <a:prstGeom prst="rect">
            <a:avLst/>
          </a:prstGeom>
          <a:noFill/>
          <a:ln>
            <a:noFill/>
          </a:ln>
        </p:spPr>
      </p:pic>
      <p:pic>
        <p:nvPicPr>
          <p:cNvPr id="2829" name="Google Shape;2829;p192" descr="Palo Alto Networks, Inc..gif"/>
          <p:cNvPicPr preferRelativeResize="0"/>
          <p:nvPr/>
        </p:nvPicPr>
        <p:blipFill rotWithShape="1">
          <a:blip r:embed="rId6" cstate="email">
            <a:alphaModFix/>
            <a:extLst>
              <a:ext uri="{28A0092B-C50C-407E-A947-70E740481C1C}">
                <a14:useLocalDpi xmlns:a14="http://schemas.microsoft.com/office/drawing/2010/main"/>
              </a:ext>
            </a:extLst>
          </a:blip>
          <a:srcRect r="75503"/>
          <a:stretch/>
        </p:blipFill>
        <p:spPr>
          <a:xfrm>
            <a:off x="9059238" y="2229164"/>
            <a:ext cx="684361" cy="638613"/>
          </a:xfrm>
          <a:prstGeom prst="rect">
            <a:avLst/>
          </a:prstGeom>
          <a:noFill/>
          <a:ln>
            <a:noFill/>
          </a:ln>
        </p:spPr>
      </p:pic>
      <p:sp>
        <p:nvSpPr>
          <p:cNvPr id="2830" name="Google Shape;2830;p192"/>
          <p:cNvSpPr/>
          <p:nvPr/>
        </p:nvSpPr>
        <p:spPr>
          <a:xfrm>
            <a:off x="10236476" y="5556828"/>
            <a:ext cx="1551679" cy="741053"/>
          </a:xfrm>
          <a:prstGeom prst="roundRect">
            <a:avLst>
              <a:gd name="adj" fmla="val 5129"/>
            </a:avLst>
          </a:prstGeom>
          <a:gradFill>
            <a:gsLst>
              <a:gs pos="0">
                <a:srgbClr val="47861B"/>
              </a:gs>
              <a:gs pos="80000">
                <a:srgbClr val="5EB024"/>
              </a:gs>
              <a:gs pos="100000">
                <a:srgbClr val="5EB322"/>
              </a:gs>
            </a:gsLst>
            <a:lin ang="16200000" scaled="0"/>
          </a:gradFill>
          <a:ln w="9525" cap="flat" cmpd="sng">
            <a:solidFill>
              <a:srgbClr val="61A432"/>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121900" tIns="60925" rIns="121900" bIns="60925" anchor="ctr" anchorCtr="0">
            <a:noAutofit/>
          </a:bodyPr>
          <a:lstStyle/>
          <a:p>
            <a:pPr marL="0" marR="0" lvl="0" indent="0" algn="ctr" rtl="0">
              <a:spcBef>
                <a:spcPts val="0"/>
              </a:spcBef>
              <a:spcAft>
                <a:spcPts val="0"/>
              </a:spcAft>
              <a:buNone/>
            </a:pPr>
            <a:endParaRPr sz="2100">
              <a:solidFill>
                <a:srgbClr val="000000"/>
              </a:solidFill>
              <a:latin typeface="Calibri"/>
              <a:ea typeface="Calibri"/>
              <a:cs typeface="Calibri"/>
              <a:sym typeface="Calibri"/>
            </a:endParaRPr>
          </a:p>
        </p:txBody>
      </p:sp>
      <p:sp>
        <p:nvSpPr>
          <p:cNvPr id="2831" name="Google Shape;2831;p192"/>
          <p:cNvSpPr txBox="1"/>
          <p:nvPr/>
        </p:nvSpPr>
        <p:spPr>
          <a:xfrm>
            <a:off x="10708676" y="5649610"/>
            <a:ext cx="1031395" cy="520640"/>
          </a:xfrm>
          <a:prstGeom prst="rect">
            <a:avLst/>
          </a:prstGeom>
          <a:noFill/>
          <a:ln>
            <a:noFill/>
          </a:ln>
        </p:spPr>
        <p:txBody>
          <a:bodyPr spcFirstLastPara="1" wrap="square" lIns="68525" tIns="34275" rIns="68525" bIns="34275" anchor="t" anchorCtr="0">
            <a:noAutofit/>
          </a:bodyPr>
          <a:lstStyle/>
          <a:p>
            <a:pPr marL="0" marR="0" lvl="0" indent="0" algn="l" rtl="0">
              <a:spcBef>
                <a:spcPts val="0"/>
              </a:spcBef>
              <a:spcAft>
                <a:spcPts val="0"/>
              </a:spcAft>
              <a:buNone/>
            </a:pPr>
            <a:r>
              <a:rPr lang="en-US" sz="1500">
                <a:solidFill>
                  <a:srgbClr val="FFFFFF"/>
                </a:solidFill>
                <a:latin typeface="Calibri"/>
                <a:ea typeface="Calibri"/>
                <a:cs typeface="Calibri"/>
                <a:sym typeface="Calibri"/>
              </a:rPr>
              <a:t>Mainframe</a:t>
            </a:r>
            <a:endParaRPr sz="1900"/>
          </a:p>
          <a:p>
            <a:pPr marL="0" marR="0" lvl="0" indent="0" algn="l" rtl="0">
              <a:spcBef>
                <a:spcPts val="0"/>
              </a:spcBef>
              <a:spcAft>
                <a:spcPts val="0"/>
              </a:spcAft>
              <a:buNone/>
            </a:pPr>
            <a:r>
              <a:rPr lang="en-US" sz="1500">
                <a:solidFill>
                  <a:srgbClr val="FFFFFF"/>
                </a:solidFill>
                <a:latin typeface="Calibri"/>
                <a:ea typeface="Calibri"/>
                <a:cs typeface="Calibri"/>
                <a:sym typeface="Calibri"/>
              </a:rPr>
              <a:t>Data</a:t>
            </a:r>
            <a:endParaRPr sz="1900"/>
          </a:p>
        </p:txBody>
      </p:sp>
      <p:sp>
        <p:nvSpPr>
          <p:cNvPr id="2832" name="Google Shape;2832;p192"/>
          <p:cNvSpPr/>
          <p:nvPr/>
        </p:nvSpPr>
        <p:spPr>
          <a:xfrm>
            <a:off x="474521" y="4733036"/>
            <a:ext cx="11312004" cy="748433"/>
          </a:xfrm>
          <a:prstGeom prst="roundRect">
            <a:avLst>
              <a:gd name="adj" fmla="val 5129"/>
            </a:avLst>
          </a:prstGeom>
          <a:gradFill>
            <a:gsLst>
              <a:gs pos="0">
                <a:srgbClr val="656565"/>
              </a:gs>
              <a:gs pos="50000">
                <a:srgbClr val="383A39"/>
              </a:gs>
              <a:gs pos="100000">
                <a:srgbClr val="080A09"/>
              </a:gs>
            </a:gsLst>
            <a:lin ang="5400000" scaled="0"/>
          </a:gradFill>
          <a:ln>
            <a:noFill/>
          </a:ln>
        </p:spPr>
        <p:txBody>
          <a:bodyPr spcFirstLastPara="1" wrap="square" lIns="121900" tIns="60925" rIns="121900" bIns="60925" anchor="ctr" anchorCtr="0">
            <a:noAutofit/>
          </a:bodyPr>
          <a:lstStyle/>
          <a:p>
            <a:pPr marL="0" marR="0" lvl="0" indent="0" algn="ctr" rtl="0">
              <a:spcBef>
                <a:spcPts val="0"/>
              </a:spcBef>
              <a:spcAft>
                <a:spcPts val="0"/>
              </a:spcAft>
              <a:buNone/>
            </a:pPr>
            <a:endParaRPr sz="2100">
              <a:solidFill>
                <a:srgbClr val="000000"/>
              </a:solidFill>
              <a:latin typeface="Calibri"/>
              <a:ea typeface="Calibri"/>
              <a:cs typeface="Calibri"/>
              <a:sym typeface="Calibri"/>
            </a:endParaRPr>
          </a:p>
        </p:txBody>
      </p:sp>
      <p:pic>
        <p:nvPicPr>
          <p:cNvPr id="2833" name="Google Shape;2833;p192"/>
          <p:cNvPicPr preferRelativeResize="0"/>
          <p:nvPr/>
        </p:nvPicPr>
        <p:blipFill rotWithShape="1">
          <a:blip r:embed="rId7">
            <a:alphaModFix/>
          </a:blip>
          <a:srcRect/>
          <a:stretch/>
        </p:blipFill>
        <p:spPr>
          <a:xfrm>
            <a:off x="3958391" y="4844035"/>
            <a:ext cx="1715820" cy="503384"/>
          </a:xfrm>
          <a:prstGeom prst="rect">
            <a:avLst/>
          </a:prstGeom>
          <a:noFill/>
          <a:ln>
            <a:noFill/>
          </a:ln>
        </p:spPr>
      </p:pic>
      <p:sp>
        <p:nvSpPr>
          <p:cNvPr id="2834" name="Google Shape;2834;p192"/>
          <p:cNvSpPr/>
          <p:nvPr/>
        </p:nvSpPr>
        <p:spPr>
          <a:xfrm>
            <a:off x="474521" y="3777973"/>
            <a:ext cx="5716801" cy="869771"/>
          </a:xfrm>
          <a:prstGeom prst="roundRect">
            <a:avLst>
              <a:gd name="adj" fmla="val 5129"/>
            </a:avLst>
          </a:prstGeom>
          <a:gradFill>
            <a:gsLst>
              <a:gs pos="0">
                <a:srgbClr val="656565"/>
              </a:gs>
              <a:gs pos="50000">
                <a:srgbClr val="383A39"/>
              </a:gs>
              <a:gs pos="100000">
                <a:srgbClr val="080A09"/>
              </a:gs>
            </a:gsLst>
            <a:lin ang="5400000" scaled="0"/>
          </a:gradFill>
          <a:ln>
            <a:noFill/>
          </a:ln>
        </p:spPr>
        <p:txBody>
          <a:bodyPr spcFirstLastPara="1" wrap="square" lIns="121900" tIns="60925" rIns="121900" bIns="60925" anchor="ctr" anchorCtr="0">
            <a:noAutofit/>
          </a:bodyPr>
          <a:lstStyle/>
          <a:p>
            <a:pPr marL="0" marR="0" lvl="0" indent="0" algn="ctr" rtl="0">
              <a:spcBef>
                <a:spcPts val="0"/>
              </a:spcBef>
              <a:spcAft>
                <a:spcPts val="0"/>
              </a:spcAft>
              <a:buNone/>
            </a:pPr>
            <a:endParaRPr sz="2100">
              <a:solidFill>
                <a:srgbClr val="000000"/>
              </a:solidFill>
              <a:latin typeface="Calibri"/>
              <a:ea typeface="Calibri"/>
              <a:cs typeface="Calibri"/>
              <a:sym typeface="Calibri"/>
            </a:endParaRPr>
          </a:p>
        </p:txBody>
      </p:sp>
      <p:pic>
        <p:nvPicPr>
          <p:cNvPr id="2835" name="Google Shape;2835;p192" descr="LGO-Splunk-Enterprise-RGB-rev-W.png"/>
          <p:cNvPicPr preferRelativeResize="0"/>
          <p:nvPr/>
        </p:nvPicPr>
        <p:blipFill rotWithShape="1">
          <a:blip r:embed="rId8">
            <a:alphaModFix/>
          </a:blip>
          <a:srcRect/>
          <a:stretch/>
        </p:blipFill>
        <p:spPr>
          <a:xfrm>
            <a:off x="2397196" y="4064941"/>
            <a:ext cx="2475929" cy="316099"/>
          </a:xfrm>
          <a:prstGeom prst="rect">
            <a:avLst/>
          </a:prstGeom>
          <a:noFill/>
          <a:ln>
            <a:noFill/>
          </a:ln>
        </p:spPr>
      </p:pic>
      <p:sp>
        <p:nvSpPr>
          <p:cNvPr id="2836" name="Google Shape;2836;p192"/>
          <p:cNvSpPr/>
          <p:nvPr/>
        </p:nvSpPr>
        <p:spPr>
          <a:xfrm>
            <a:off x="6271740" y="3777973"/>
            <a:ext cx="5495999" cy="869771"/>
          </a:xfrm>
          <a:prstGeom prst="roundRect">
            <a:avLst>
              <a:gd name="adj" fmla="val 5129"/>
            </a:avLst>
          </a:prstGeom>
          <a:gradFill>
            <a:gsLst>
              <a:gs pos="0">
                <a:srgbClr val="656565"/>
              </a:gs>
              <a:gs pos="50000">
                <a:srgbClr val="383A39"/>
              </a:gs>
              <a:gs pos="100000">
                <a:srgbClr val="080A09"/>
              </a:gs>
            </a:gsLst>
            <a:lin ang="5400000" scaled="0"/>
          </a:gradFill>
          <a:ln>
            <a:noFill/>
          </a:ln>
        </p:spPr>
        <p:txBody>
          <a:bodyPr spcFirstLastPara="1" wrap="square" lIns="121900" tIns="60925" rIns="121900" bIns="60925" anchor="ctr" anchorCtr="0">
            <a:noAutofit/>
          </a:bodyPr>
          <a:lstStyle/>
          <a:p>
            <a:pPr marL="0" marR="0" lvl="0" indent="0" algn="ctr" rtl="0">
              <a:spcBef>
                <a:spcPts val="0"/>
              </a:spcBef>
              <a:spcAft>
                <a:spcPts val="0"/>
              </a:spcAft>
              <a:buNone/>
            </a:pPr>
            <a:endParaRPr sz="2100">
              <a:solidFill>
                <a:srgbClr val="000000"/>
              </a:solidFill>
              <a:latin typeface="Calibri"/>
              <a:ea typeface="Calibri"/>
              <a:cs typeface="Calibri"/>
              <a:sym typeface="Calibri"/>
            </a:endParaRPr>
          </a:p>
        </p:txBody>
      </p:sp>
      <p:pic>
        <p:nvPicPr>
          <p:cNvPr id="2837" name="Google Shape;2837;p192" descr="LGO-Splunk-Cloud-PMS-2color-W.png"/>
          <p:cNvPicPr preferRelativeResize="0"/>
          <p:nvPr/>
        </p:nvPicPr>
        <p:blipFill rotWithShape="1">
          <a:blip r:embed="rId9">
            <a:alphaModFix/>
          </a:blip>
          <a:srcRect/>
          <a:stretch/>
        </p:blipFill>
        <p:spPr>
          <a:xfrm>
            <a:off x="8011209" y="4044677"/>
            <a:ext cx="2017057" cy="336363"/>
          </a:xfrm>
          <a:prstGeom prst="rect">
            <a:avLst/>
          </a:prstGeom>
          <a:noFill/>
          <a:ln>
            <a:noFill/>
          </a:ln>
        </p:spPr>
      </p:pic>
      <p:grpSp>
        <p:nvGrpSpPr>
          <p:cNvPr id="2838" name="Google Shape;2838;p192"/>
          <p:cNvGrpSpPr/>
          <p:nvPr/>
        </p:nvGrpSpPr>
        <p:grpSpPr>
          <a:xfrm>
            <a:off x="4215708" y="2011915"/>
            <a:ext cx="961424" cy="999172"/>
            <a:chOff x="469090" y="1404751"/>
            <a:chExt cx="721068" cy="749379"/>
          </a:xfrm>
        </p:grpSpPr>
        <p:pic>
          <p:nvPicPr>
            <p:cNvPr id="2839" name="Google Shape;2839;p192" descr="ICN-App-VM-101.png"/>
            <p:cNvPicPr preferRelativeResize="0"/>
            <p:nvPr/>
          </p:nvPicPr>
          <p:blipFill rotWithShape="1">
            <a:blip r:embed="rId10">
              <a:alphaModFix/>
            </a:blip>
            <a:srcRect/>
            <a:stretch/>
          </p:blipFill>
          <p:spPr>
            <a:xfrm>
              <a:off x="616330" y="1404751"/>
              <a:ext cx="429320" cy="429320"/>
            </a:xfrm>
            <a:prstGeom prst="roundRect">
              <a:avLst>
                <a:gd name="adj" fmla="val 8594"/>
              </a:avLst>
            </a:prstGeom>
            <a:solidFill>
              <a:srgbClr val="ECECEC"/>
            </a:solidFill>
            <a:ln>
              <a:noFill/>
            </a:ln>
            <a:effectLst>
              <a:reflection stA="38000" endPos="28000" dist="5000" dir="5400000" sy="-100000" algn="bl" rotWithShape="0"/>
            </a:effectLst>
          </p:spPr>
        </p:pic>
        <p:sp>
          <p:nvSpPr>
            <p:cNvPr id="2840" name="Google Shape;2840;p192"/>
            <p:cNvSpPr/>
            <p:nvPr/>
          </p:nvSpPr>
          <p:spPr>
            <a:xfrm>
              <a:off x="469090" y="1955878"/>
              <a:ext cx="721068" cy="198252"/>
            </a:xfrm>
            <a:prstGeom prst="roundRect">
              <a:avLst>
                <a:gd name="adj" fmla="val 16667"/>
              </a:avLst>
            </a:prstGeom>
            <a:solidFill>
              <a:srgbClr val="7F7F7F"/>
            </a:solidFill>
            <a:ln>
              <a:noFill/>
            </a:ln>
          </p:spPr>
          <p:txBody>
            <a:bodyPr spcFirstLastPara="1" wrap="square" lIns="121900" tIns="60925" rIns="121900" bIns="97525" anchor="ctr" anchorCtr="0">
              <a:noAutofit/>
            </a:bodyPr>
            <a:lstStyle/>
            <a:p>
              <a:pPr marL="0" marR="0" lvl="0" indent="0" algn="ctr" rtl="0">
                <a:spcBef>
                  <a:spcPts val="0"/>
                </a:spcBef>
                <a:spcAft>
                  <a:spcPts val="0"/>
                </a:spcAft>
                <a:buNone/>
              </a:pPr>
              <a:r>
                <a:rPr lang="en-US" sz="1200">
                  <a:solidFill>
                    <a:srgbClr val="FFFFFF"/>
                  </a:solidFill>
                  <a:latin typeface="Calibri"/>
                  <a:ea typeface="Calibri"/>
                  <a:cs typeface="Calibri"/>
                  <a:sym typeface="Calibri"/>
                </a:rPr>
                <a:t>VMware</a:t>
              </a:r>
              <a:endParaRPr sz="1900"/>
            </a:p>
          </p:txBody>
        </p:sp>
      </p:grpSp>
      <p:sp>
        <p:nvSpPr>
          <p:cNvPr id="2841" name="Google Shape;2841;p192"/>
          <p:cNvSpPr/>
          <p:nvPr/>
        </p:nvSpPr>
        <p:spPr>
          <a:xfrm>
            <a:off x="474525" y="1487420"/>
            <a:ext cx="7084200" cy="1638000"/>
          </a:xfrm>
          <a:prstGeom prst="roundRect">
            <a:avLst>
              <a:gd name="adj" fmla="val 5949"/>
            </a:avLst>
          </a:prstGeom>
          <a:noFill/>
          <a:ln w="28575" cap="flat" cmpd="sng">
            <a:solidFill>
              <a:srgbClr val="BFBFBF"/>
            </a:solidFill>
            <a:prstDash val="solid"/>
            <a:round/>
            <a:headEnd type="none" w="sm" len="sm"/>
            <a:tailEnd type="none" w="sm" len="sm"/>
          </a:ln>
        </p:spPr>
        <p:txBody>
          <a:bodyPr spcFirstLastPara="1" wrap="square" lIns="121900" tIns="60925" rIns="121900" bIns="60925" anchor="ctr" anchorCtr="0">
            <a:noAutofit/>
          </a:bodyPr>
          <a:lstStyle/>
          <a:p>
            <a:pPr marL="0" marR="0" lvl="0" indent="0" algn="ctr" rtl="0">
              <a:spcBef>
                <a:spcPts val="0"/>
              </a:spcBef>
              <a:spcAft>
                <a:spcPts val="0"/>
              </a:spcAft>
              <a:buNone/>
            </a:pPr>
            <a:endParaRPr sz="2100">
              <a:solidFill>
                <a:srgbClr val="000000"/>
              </a:solidFill>
              <a:latin typeface="Calibri"/>
              <a:ea typeface="Calibri"/>
              <a:cs typeface="Calibri"/>
              <a:sym typeface="Calibri"/>
            </a:endParaRPr>
          </a:p>
        </p:txBody>
      </p:sp>
      <p:sp>
        <p:nvSpPr>
          <p:cNvPr id="2842" name="Google Shape;2842;p192"/>
          <p:cNvSpPr txBox="1"/>
          <p:nvPr/>
        </p:nvSpPr>
        <p:spPr>
          <a:xfrm>
            <a:off x="5814451" y="4895692"/>
            <a:ext cx="3097079" cy="397529"/>
          </a:xfrm>
          <a:prstGeom prst="rect">
            <a:avLst/>
          </a:prstGeom>
          <a:noFill/>
          <a:ln>
            <a:noFill/>
          </a:ln>
        </p:spPr>
        <p:txBody>
          <a:bodyPr spcFirstLastPara="1" wrap="square" lIns="68525" tIns="34275" rIns="68525" bIns="34275" anchor="t" anchorCtr="0">
            <a:noAutofit/>
          </a:bodyPr>
          <a:lstStyle/>
          <a:p>
            <a:pPr marL="0" marR="0" lvl="0" indent="0" algn="l" rtl="0">
              <a:spcBef>
                <a:spcPts val="0"/>
              </a:spcBef>
              <a:spcAft>
                <a:spcPts val="0"/>
              </a:spcAft>
              <a:buNone/>
            </a:pPr>
            <a:r>
              <a:rPr lang="en-US" sz="2100">
                <a:solidFill>
                  <a:srgbClr val="FFFFFF"/>
                </a:solidFill>
                <a:latin typeface="Calibri"/>
                <a:ea typeface="Calibri"/>
                <a:cs typeface="Calibri"/>
                <a:sym typeface="Calibri"/>
              </a:rPr>
              <a:t>Platform for Machine Data</a:t>
            </a:r>
            <a:endParaRPr sz="1900"/>
          </a:p>
        </p:txBody>
      </p:sp>
      <p:sp>
        <p:nvSpPr>
          <p:cNvPr id="2843" name="Google Shape;2843;p192"/>
          <p:cNvSpPr txBox="1"/>
          <p:nvPr/>
        </p:nvSpPr>
        <p:spPr>
          <a:xfrm>
            <a:off x="0" y="102327"/>
            <a:ext cx="12192000" cy="786675"/>
          </a:xfrm>
          <a:prstGeom prst="rect">
            <a:avLst/>
          </a:prstGeom>
          <a:noFill/>
          <a:ln>
            <a:noFill/>
          </a:ln>
        </p:spPr>
        <p:txBody>
          <a:bodyPr spcFirstLastPara="1" wrap="square" lIns="108825" tIns="54400" rIns="108825" bIns="54400" anchor="ctr" anchorCtr="0">
            <a:noAutofit/>
          </a:bodyPr>
          <a:lstStyle/>
          <a:p>
            <a:pPr marL="0" marR="0" lvl="0" indent="0" algn="ctr" rtl="0">
              <a:spcBef>
                <a:spcPts val="0"/>
              </a:spcBef>
              <a:spcAft>
                <a:spcPts val="0"/>
              </a:spcAft>
              <a:buNone/>
            </a:pPr>
            <a:r>
              <a:rPr lang="en-US" sz="4300" b="1" dirty="0">
                <a:solidFill>
                  <a:srgbClr val="262626"/>
                </a:solidFill>
                <a:latin typeface="Calibri"/>
                <a:ea typeface="Calibri"/>
                <a:cs typeface="Calibri"/>
                <a:sym typeface="Calibri"/>
              </a:rPr>
              <a:t>Splunk</a:t>
            </a:r>
            <a:r>
              <a:rPr lang="ko-KR" altLang="en-US" sz="4300" b="1" dirty="0">
                <a:solidFill>
                  <a:srgbClr val="262626"/>
                </a:solidFill>
                <a:latin typeface="Calibri"/>
                <a:ea typeface="Calibri"/>
                <a:cs typeface="Calibri"/>
                <a:sym typeface="Calibri"/>
              </a:rPr>
              <a:t> </a:t>
            </a:r>
            <a:r>
              <a:rPr lang="en-US" altLang="ko-KR" sz="4300" b="1" dirty="0">
                <a:solidFill>
                  <a:srgbClr val="262626"/>
                </a:solidFill>
                <a:latin typeface="Calibri"/>
                <a:ea typeface="Calibri"/>
                <a:cs typeface="Calibri"/>
                <a:sym typeface="Calibri"/>
              </a:rPr>
              <a:t>Data-to-Everything Platform</a:t>
            </a:r>
            <a:endParaRPr sz="4300" b="1" dirty="0">
              <a:solidFill>
                <a:srgbClr val="262626"/>
              </a:solidFill>
              <a:latin typeface="Calibri"/>
              <a:ea typeface="Calibri"/>
              <a:cs typeface="Calibri"/>
              <a:sym typeface="Calibri"/>
            </a:endParaRPr>
          </a:p>
        </p:txBody>
      </p:sp>
      <p:sp>
        <p:nvSpPr>
          <p:cNvPr id="2844" name="Google Shape;2844;p192"/>
          <p:cNvSpPr/>
          <p:nvPr/>
        </p:nvSpPr>
        <p:spPr>
          <a:xfrm>
            <a:off x="5190843" y="2746751"/>
            <a:ext cx="1052376" cy="264336"/>
          </a:xfrm>
          <a:prstGeom prst="roundRect">
            <a:avLst>
              <a:gd name="adj" fmla="val 16667"/>
            </a:avLst>
          </a:prstGeom>
          <a:solidFill>
            <a:srgbClr val="7F7F7F"/>
          </a:solidFill>
          <a:ln>
            <a:noFill/>
          </a:ln>
        </p:spPr>
        <p:txBody>
          <a:bodyPr spcFirstLastPara="1" wrap="square" lIns="121900" tIns="60925" rIns="121900" bIns="97525" anchor="ctr" anchorCtr="0">
            <a:noAutofit/>
          </a:bodyPr>
          <a:lstStyle/>
          <a:p>
            <a:pPr marL="0" marR="0" lvl="0" indent="0" algn="ctr" rtl="0">
              <a:spcBef>
                <a:spcPts val="0"/>
              </a:spcBef>
              <a:spcAft>
                <a:spcPts val="0"/>
              </a:spcAft>
              <a:buNone/>
            </a:pPr>
            <a:r>
              <a:rPr lang="en-US" sz="1200">
                <a:solidFill>
                  <a:srgbClr val="FFFFFF"/>
                </a:solidFill>
                <a:latin typeface="Calibri"/>
                <a:ea typeface="Calibri"/>
                <a:cs typeface="Calibri"/>
                <a:sym typeface="Calibri"/>
              </a:rPr>
              <a:t>SignalFx</a:t>
            </a:r>
            <a:endParaRPr sz="1900"/>
          </a:p>
        </p:txBody>
      </p:sp>
      <p:grpSp>
        <p:nvGrpSpPr>
          <p:cNvPr id="2845" name="Google Shape;2845;p192"/>
          <p:cNvGrpSpPr/>
          <p:nvPr/>
        </p:nvGrpSpPr>
        <p:grpSpPr>
          <a:xfrm>
            <a:off x="612693" y="2011915"/>
            <a:ext cx="1052376" cy="999173"/>
            <a:chOff x="3647553" y="1404750"/>
            <a:chExt cx="789282" cy="749380"/>
          </a:xfrm>
        </p:grpSpPr>
        <p:pic>
          <p:nvPicPr>
            <p:cNvPr id="2846" name="Google Shape;2846;p192" descr="ICN-App-ES-101.png"/>
            <p:cNvPicPr preferRelativeResize="0"/>
            <p:nvPr/>
          </p:nvPicPr>
          <p:blipFill rotWithShape="1">
            <a:blip r:embed="rId11">
              <a:alphaModFix/>
            </a:blip>
            <a:srcRect/>
            <a:stretch/>
          </p:blipFill>
          <p:spPr>
            <a:xfrm>
              <a:off x="3834116" y="1404750"/>
              <a:ext cx="435528" cy="435528"/>
            </a:xfrm>
            <a:prstGeom prst="roundRect">
              <a:avLst>
                <a:gd name="adj" fmla="val 8594"/>
              </a:avLst>
            </a:prstGeom>
            <a:solidFill>
              <a:srgbClr val="ECECEC"/>
            </a:solidFill>
            <a:ln>
              <a:noFill/>
            </a:ln>
            <a:effectLst>
              <a:reflection stA="38000" endPos="28000" dist="5000" dir="5400000" sy="-100000" algn="bl" rotWithShape="0"/>
            </a:effectLst>
          </p:spPr>
        </p:pic>
        <p:sp>
          <p:nvSpPr>
            <p:cNvPr id="2847" name="Google Shape;2847;p192"/>
            <p:cNvSpPr/>
            <p:nvPr/>
          </p:nvSpPr>
          <p:spPr>
            <a:xfrm>
              <a:off x="3647553" y="1955878"/>
              <a:ext cx="789282" cy="198252"/>
            </a:xfrm>
            <a:prstGeom prst="roundRect">
              <a:avLst>
                <a:gd name="adj" fmla="val 16667"/>
              </a:avLst>
            </a:prstGeom>
            <a:solidFill>
              <a:srgbClr val="7F7F7F"/>
            </a:solidFill>
            <a:ln>
              <a:noFill/>
            </a:ln>
          </p:spPr>
          <p:txBody>
            <a:bodyPr spcFirstLastPara="1" wrap="square" lIns="121900" tIns="60925" rIns="121900" bIns="97525" anchor="ctr" anchorCtr="0">
              <a:noAutofit/>
            </a:bodyPr>
            <a:lstStyle/>
            <a:p>
              <a:pPr marL="0" marR="0" lvl="0" indent="0" algn="ctr" rtl="0">
                <a:spcBef>
                  <a:spcPts val="0"/>
                </a:spcBef>
                <a:spcAft>
                  <a:spcPts val="0"/>
                </a:spcAft>
                <a:buNone/>
              </a:pPr>
              <a:r>
                <a:rPr lang="en-US" sz="1200" dirty="0">
                  <a:solidFill>
                    <a:srgbClr val="FFFFFF"/>
                  </a:solidFill>
                  <a:latin typeface="Calibri"/>
                  <a:ea typeface="Calibri"/>
                  <a:cs typeface="Calibri"/>
                  <a:sym typeface="Calibri"/>
                </a:rPr>
                <a:t>Security</a:t>
              </a:r>
              <a:endParaRPr sz="1900" dirty="0"/>
            </a:p>
          </p:txBody>
        </p:sp>
      </p:grpSp>
      <p:sp>
        <p:nvSpPr>
          <p:cNvPr id="2848" name="Google Shape;2848;p192"/>
          <p:cNvSpPr/>
          <p:nvPr/>
        </p:nvSpPr>
        <p:spPr>
          <a:xfrm>
            <a:off x="5399897" y="5556828"/>
            <a:ext cx="1542469" cy="741053"/>
          </a:xfrm>
          <a:prstGeom prst="roundRect">
            <a:avLst>
              <a:gd name="adj" fmla="val 5129"/>
            </a:avLst>
          </a:prstGeom>
          <a:gradFill>
            <a:gsLst>
              <a:gs pos="0">
                <a:srgbClr val="47861B"/>
              </a:gs>
              <a:gs pos="80000">
                <a:srgbClr val="5EB024"/>
              </a:gs>
              <a:gs pos="100000">
                <a:srgbClr val="5EB322"/>
              </a:gs>
            </a:gsLst>
            <a:lin ang="16200000" scaled="0"/>
          </a:gradFill>
          <a:ln w="9525" cap="flat" cmpd="sng">
            <a:solidFill>
              <a:srgbClr val="61A432"/>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121900" tIns="60925" rIns="121900" bIns="60925" anchor="ctr" anchorCtr="0">
            <a:noAutofit/>
          </a:bodyPr>
          <a:lstStyle/>
          <a:p>
            <a:pPr marL="0" marR="0" lvl="0" indent="0" algn="ctr" rtl="0">
              <a:spcBef>
                <a:spcPts val="0"/>
              </a:spcBef>
              <a:spcAft>
                <a:spcPts val="0"/>
              </a:spcAft>
              <a:buNone/>
            </a:pPr>
            <a:endParaRPr sz="2100">
              <a:solidFill>
                <a:srgbClr val="000000"/>
              </a:solidFill>
              <a:latin typeface="Calibri"/>
              <a:ea typeface="Calibri"/>
              <a:cs typeface="Calibri"/>
              <a:sym typeface="Calibri"/>
            </a:endParaRPr>
          </a:p>
        </p:txBody>
      </p:sp>
      <p:sp>
        <p:nvSpPr>
          <p:cNvPr id="2849" name="Google Shape;2849;p192"/>
          <p:cNvSpPr txBox="1"/>
          <p:nvPr/>
        </p:nvSpPr>
        <p:spPr>
          <a:xfrm>
            <a:off x="5862809" y="5699741"/>
            <a:ext cx="926997" cy="520640"/>
          </a:xfrm>
          <a:prstGeom prst="rect">
            <a:avLst/>
          </a:prstGeom>
          <a:noFill/>
          <a:ln>
            <a:noFill/>
          </a:ln>
        </p:spPr>
        <p:txBody>
          <a:bodyPr spcFirstLastPara="1" wrap="square" lIns="68525" tIns="34275" rIns="68525" bIns="34275" anchor="t" anchorCtr="0">
            <a:noAutofit/>
          </a:bodyPr>
          <a:lstStyle/>
          <a:p>
            <a:pPr marL="0" marR="0" lvl="0" indent="0" algn="l" rtl="0">
              <a:spcBef>
                <a:spcPts val="0"/>
              </a:spcBef>
              <a:spcAft>
                <a:spcPts val="0"/>
              </a:spcAft>
              <a:buNone/>
            </a:pPr>
            <a:r>
              <a:rPr lang="en-US" sz="1500">
                <a:solidFill>
                  <a:srgbClr val="FFFFFF"/>
                </a:solidFill>
                <a:latin typeface="Calibri"/>
                <a:ea typeface="Calibri"/>
                <a:cs typeface="Calibri"/>
                <a:sym typeface="Calibri"/>
              </a:rPr>
              <a:t>Relational</a:t>
            </a:r>
            <a:br>
              <a:rPr lang="en-US" sz="1500">
                <a:solidFill>
                  <a:srgbClr val="FFFFFF"/>
                </a:solidFill>
                <a:latin typeface="Calibri"/>
                <a:ea typeface="Calibri"/>
                <a:cs typeface="Calibri"/>
                <a:sym typeface="Calibri"/>
              </a:rPr>
            </a:br>
            <a:r>
              <a:rPr lang="en-US" sz="1500">
                <a:solidFill>
                  <a:srgbClr val="FFFFFF"/>
                </a:solidFill>
                <a:latin typeface="Calibri"/>
                <a:ea typeface="Calibri"/>
                <a:cs typeface="Calibri"/>
                <a:sym typeface="Calibri"/>
              </a:rPr>
              <a:t>Databases</a:t>
            </a:r>
            <a:endParaRPr sz="1900"/>
          </a:p>
        </p:txBody>
      </p:sp>
      <p:pic>
        <p:nvPicPr>
          <p:cNvPr id="2850" name="Google Shape;2850;p192"/>
          <p:cNvPicPr preferRelativeResize="0"/>
          <p:nvPr/>
        </p:nvPicPr>
        <p:blipFill rotWithShape="1">
          <a:blip r:embed="rId12">
            <a:alphaModFix/>
          </a:blip>
          <a:srcRect/>
          <a:stretch/>
        </p:blipFill>
        <p:spPr>
          <a:xfrm>
            <a:off x="5479776" y="5701925"/>
            <a:ext cx="411352" cy="395485"/>
          </a:xfrm>
          <a:prstGeom prst="rect">
            <a:avLst/>
          </a:prstGeom>
          <a:noFill/>
          <a:ln>
            <a:noFill/>
          </a:ln>
        </p:spPr>
      </p:pic>
      <p:sp>
        <p:nvSpPr>
          <p:cNvPr id="2851" name="Google Shape;2851;p192"/>
          <p:cNvSpPr/>
          <p:nvPr/>
        </p:nvSpPr>
        <p:spPr>
          <a:xfrm>
            <a:off x="7059616" y="5556828"/>
            <a:ext cx="1128487" cy="741053"/>
          </a:xfrm>
          <a:prstGeom prst="roundRect">
            <a:avLst>
              <a:gd name="adj" fmla="val 5129"/>
            </a:avLst>
          </a:prstGeom>
          <a:gradFill>
            <a:gsLst>
              <a:gs pos="0">
                <a:srgbClr val="47861B"/>
              </a:gs>
              <a:gs pos="80000">
                <a:srgbClr val="5EB024"/>
              </a:gs>
              <a:gs pos="100000">
                <a:srgbClr val="5EB322"/>
              </a:gs>
            </a:gsLst>
            <a:lin ang="16200000" scaled="0"/>
          </a:gradFill>
          <a:ln w="9525" cap="flat" cmpd="sng">
            <a:solidFill>
              <a:srgbClr val="61A432"/>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121900" tIns="60925" rIns="121900" bIns="60925" anchor="ctr" anchorCtr="0">
            <a:noAutofit/>
          </a:bodyPr>
          <a:lstStyle/>
          <a:p>
            <a:pPr marL="0" marR="0" lvl="0" indent="0" algn="ctr" rtl="0">
              <a:spcBef>
                <a:spcPts val="0"/>
              </a:spcBef>
              <a:spcAft>
                <a:spcPts val="0"/>
              </a:spcAft>
              <a:buNone/>
            </a:pPr>
            <a:endParaRPr sz="2100">
              <a:solidFill>
                <a:srgbClr val="000000"/>
              </a:solidFill>
              <a:latin typeface="Calibri"/>
              <a:ea typeface="Calibri"/>
              <a:cs typeface="Calibri"/>
              <a:sym typeface="Calibri"/>
            </a:endParaRPr>
          </a:p>
        </p:txBody>
      </p:sp>
      <p:sp>
        <p:nvSpPr>
          <p:cNvPr id="2852" name="Google Shape;2852;p192"/>
          <p:cNvSpPr txBox="1"/>
          <p:nvPr/>
        </p:nvSpPr>
        <p:spPr>
          <a:xfrm>
            <a:off x="7450108" y="5762461"/>
            <a:ext cx="677196" cy="294937"/>
          </a:xfrm>
          <a:prstGeom prst="rect">
            <a:avLst/>
          </a:prstGeom>
          <a:noFill/>
          <a:ln>
            <a:noFill/>
          </a:ln>
        </p:spPr>
        <p:txBody>
          <a:bodyPr spcFirstLastPara="1" wrap="square" lIns="68525" tIns="34275" rIns="68525" bIns="34275" anchor="t" anchorCtr="0">
            <a:noAutofit/>
          </a:bodyPr>
          <a:lstStyle/>
          <a:p>
            <a:pPr marL="0" marR="0" lvl="0" indent="0" algn="l" rtl="0">
              <a:spcBef>
                <a:spcPts val="0"/>
              </a:spcBef>
              <a:spcAft>
                <a:spcPts val="0"/>
              </a:spcAft>
              <a:buNone/>
            </a:pPr>
            <a:r>
              <a:rPr lang="en-US">
                <a:solidFill>
                  <a:srgbClr val="FFFFFF"/>
                </a:solidFill>
                <a:latin typeface="Calibri"/>
                <a:ea typeface="Calibri"/>
                <a:cs typeface="Calibri"/>
                <a:sym typeface="Calibri"/>
              </a:rPr>
              <a:t>Mobile</a:t>
            </a:r>
            <a:endParaRPr sz="1800"/>
          </a:p>
        </p:txBody>
      </p:sp>
      <p:pic>
        <p:nvPicPr>
          <p:cNvPr id="2853" name="Google Shape;2853;p192" descr="iphone-black-2.png"/>
          <p:cNvPicPr preferRelativeResize="0"/>
          <p:nvPr/>
        </p:nvPicPr>
        <p:blipFill rotWithShape="1">
          <a:blip r:embed="rId13">
            <a:alphaModFix/>
          </a:blip>
          <a:srcRect/>
          <a:stretch/>
        </p:blipFill>
        <p:spPr>
          <a:xfrm>
            <a:off x="7225128" y="5705581"/>
            <a:ext cx="173141" cy="356469"/>
          </a:xfrm>
          <a:prstGeom prst="rect">
            <a:avLst/>
          </a:prstGeom>
          <a:noFill/>
          <a:ln>
            <a:noFill/>
          </a:ln>
        </p:spPr>
      </p:pic>
      <p:sp>
        <p:nvSpPr>
          <p:cNvPr id="2854" name="Google Shape;2854;p192"/>
          <p:cNvSpPr/>
          <p:nvPr/>
        </p:nvSpPr>
        <p:spPr>
          <a:xfrm>
            <a:off x="474521" y="5556828"/>
            <a:ext cx="1549329" cy="741053"/>
          </a:xfrm>
          <a:prstGeom prst="roundRect">
            <a:avLst>
              <a:gd name="adj" fmla="val 5129"/>
            </a:avLst>
          </a:prstGeom>
          <a:gradFill>
            <a:gsLst>
              <a:gs pos="0">
                <a:srgbClr val="47861B"/>
              </a:gs>
              <a:gs pos="80000">
                <a:srgbClr val="5EB024"/>
              </a:gs>
              <a:gs pos="100000">
                <a:srgbClr val="5EB322"/>
              </a:gs>
            </a:gsLst>
            <a:lin ang="16200000" scaled="0"/>
          </a:gradFill>
          <a:ln w="9525" cap="flat" cmpd="sng">
            <a:solidFill>
              <a:srgbClr val="61A432"/>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121900" tIns="60925" rIns="121900" bIns="60925" anchor="ctr" anchorCtr="0">
            <a:noAutofit/>
          </a:bodyPr>
          <a:lstStyle/>
          <a:p>
            <a:pPr marL="0" marR="0" lvl="0" indent="0" algn="ctr" rtl="0">
              <a:spcBef>
                <a:spcPts val="0"/>
              </a:spcBef>
              <a:spcAft>
                <a:spcPts val="0"/>
              </a:spcAft>
              <a:buNone/>
            </a:pPr>
            <a:endParaRPr sz="2100">
              <a:solidFill>
                <a:srgbClr val="000000"/>
              </a:solidFill>
              <a:latin typeface="Calibri"/>
              <a:ea typeface="Calibri"/>
              <a:cs typeface="Calibri"/>
              <a:sym typeface="Calibri"/>
            </a:endParaRPr>
          </a:p>
        </p:txBody>
      </p:sp>
      <p:sp>
        <p:nvSpPr>
          <p:cNvPr id="2855" name="Google Shape;2855;p192"/>
          <p:cNvSpPr txBox="1"/>
          <p:nvPr/>
        </p:nvSpPr>
        <p:spPr>
          <a:xfrm>
            <a:off x="923371" y="5762461"/>
            <a:ext cx="1100479" cy="294937"/>
          </a:xfrm>
          <a:prstGeom prst="rect">
            <a:avLst/>
          </a:prstGeom>
          <a:noFill/>
          <a:ln>
            <a:noFill/>
          </a:ln>
        </p:spPr>
        <p:txBody>
          <a:bodyPr spcFirstLastPara="1" wrap="square" lIns="68525" tIns="34275" rIns="68525" bIns="34275" anchor="t" anchorCtr="0">
            <a:noAutofit/>
          </a:bodyPr>
          <a:lstStyle/>
          <a:p>
            <a:pPr marL="0" marR="0" lvl="0" indent="0" algn="l" rtl="0">
              <a:spcBef>
                <a:spcPts val="0"/>
              </a:spcBef>
              <a:spcAft>
                <a:spcPts val="0"/>
              </a:spcAft>
              <a:buNone/>
            </a:pPr>
            <a:r>
              <a:rPr lang="en-US" sz="1500">
                <a:solidFill>
                  <a:srgbClr val="FFFFFF"/>
                </a:solidFill>
                <a:latin typeface="Calibri"/>
                <a:ea typeface="Calibri"/>
                <a:cs typeface="Calibri"/>
                <a:sym typeface="Calibri"/>
              </a:rPr>
              <a:t>Forwarders</a:t>
            </a:r>
            <a:endParaRPr sz="1900"/>
          </a:p>
        </p:txBody>
      </p:sp>
      <p:pic>
        <p:nvPicPr>
          <p:cNvPr id="2856" name="Google Shape;2856;p192" descr="forwarder-black-2.png"/>
          <p:cNvPicPr preferRelativeResize="0"/>
          <p:nvPr/>
        </p:nvPicPr>
        <p:blipFill rotWithShape="1">
          <a:blip r:embed="rId14">
            <a:alphaModFix/>
          </a:blip>
          <a:srcRect/>
          <a:stretch/>
        </p:blipFill>
        <p:spPr>
          <a:xfrm>
            <a:off x="583416" y="5737563"/>
            <a:ext cx="318123" cy="318153"/>
          </a:xfrm>
          <a:prstGeom prst="rect">
            <a:avLst/>
          </a:prstGeom>
          <a:noFill/>
          <a:ln>
            <a:noFill/>
          </a:ln>
        </p:spPr>
      </p:pic>
      <p:sp>
        <p:nvSpPr>
          <p:cNvPr id="2857" name="Google Shape;2857;p192"/>
          <p:cNvSpPr/>
          <p:nvPr/>
        </p:nvSpPr>
        <p:spPr>
          <a:xfrm>
            <a:off x="2141100" y="5556828"/>
            <a:ext cx="1629881" cy="741053"/>
          </a:xfrm>
          <a:prstGeom prst="roundRect">
            <a:avLst>
              <a:gd name="adj" fmla="val 5129"/>
            </a:avLst>
          </a:prstGeom>
          <a:gradFill>
            <a:gsLst>
              <a:gs pos="0">
                <a:srgbClr val="47861B"/>
              </a:gs>
              <a:gs pos="80000">
                <a:srgbClr val="5EB024"/>
              </a:gs>
              <a:gs pos="100000">
                <a:srgbClr val="5EB322"/>
              </a:gs>
            </a:gsLst>
            <a:lin ang="16200000" scaled="0"/>
          </a:gradFill>
          <a:ln w="9525" cap="flat" cmpd="sng">
            <a:solidFill>
              <a:srgbClr val="61A432"/>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121900" tIns="60925" rIns="121900" bIns="60925" anchor="ctr" anchorCtr="0">
            <a:noAutofit/>
          </a:bodyPr>
          <a:lstStyle/>
          <a:p>
            <a:pPr marL="0" marR="0" lvl="0" indent="0" algn="ctr" rtl="0">
              <a:spcBef>
                <a:spcPts val="0"/>
              </a:spcBef>
              <a:spcAft>
                <a:spcPts val="0"/>
              </a:spcAft>
              <a:buNone/>
            </a:pPr>
            <a:endParaRPr sz="2100">
              <a:solidFill>
                <a:srgbClr val="000000"/>
              </a:solidFill>
              <a:latin typeface="Calibri"/>
              <a:ea typeface="Calibri"/>
              <a:cs typeface="Calibri"/>
              <a:sym typeface="Calibri"/>
            </a:endParaRPr>
          </a:p>
        </p:txBody>
      </p:sp>
      <p:pic>
        <p:nvPicPr>
          <p:cNvPr id="2858" name="Google Shape;2858;p192" descr="server-black-2.png"/>
          <p:cNvPicPr preferRelativeResize="0"/>
          <p:nvPr/>
        </p:nvPicPr>
        <p:blipFill rotWithShape="1">
          <a:blip r:embed="rId15">
            <a:alphaModFix/>
          </a:blip>
          <a:srcRect/>
          <a:stretch/>
        </p:blipFill>
        <p:spPr>
          <a:xfrm>
            <a:off x="2273996" y="5737783"/>
            <a:ext cx="317956" cy="317985"/>
          </a:xfrm>
          <a:prstGeom prst="rect">
            <a:avLst/>
          </a:prstGeom>
          <a:noFill/>
          <a:ln>
            <a:noFill/>
          </a:ln>
        </p:spPr>
      </p:pic>
      <p:sp>
        <p:nvSpPr>
          <p:cNvPr id="2859" name="Google Shape;2859;p192"/>
          <p:cNvSpPr txBox="1"/>
          <p:nvPr/>
        </p:nvSpPr>
        <p:spPr>
          <a:xfrm>
            <a:off x="2640236" y="5649610"/>
            <a:ext cx="1146344" cy="520640"/>
          </a:xfrm>
          <a:prstGeom prst="rect">
            <a:avLst/>
          </a:prstGeom>
          <a:noFill/>
          <a:ln>
            <a:noFill/>
          </a:ln>
        </p:spPr>
        <p:txBody>
          <a:bodyPr spcFirstLastPara="1" wrap="square" lIns="68525" tIns="34275" rIns="68525" bIns="34275" anchor="t" anchorCtr="0">
            <a:noAutofit/>
          </a:bodyPr>
          <a:lstStyle/>
          <a:p>
            <a:pPr marL="0" marR="0" lvl="0" indent="0" algn="l" rtl="0">
              <a:spcBef>
                <a:spcPts val="0"/>
              </a:spcBef>
              <a:spcAft>
                <a:spcPts val="0"/>
              </a:spcAft>
              <a:buNone/>
            </a:pPr>
            <a:r>
              <a:rPr lang="en-US" sz="1500">
                <a:solidFill>
                  <a:srgbClr val="FFFFFF"/>
                </a:solidFill>
                <a:latin typeface="Calibri"/>
                <a:ea typeface="Calibri"/>
                <a:cs typeface="Calibri"/>
                <a:sym typeface="Calibri"/>
              </a:rPr>
              <a:t>Syslog / </a:t>
            </a:r>
            <a:endParaRPr sz="1900"/>
          </a:p>
          <a:p>
            <a:pPr marL="0" marR="0" lvl="0" indent="0" algn="l" rtl="0">
              <a:spcBef>
                <a:spcPts val="0"/>
              </a:spcBef>
              <a:spcAft>
                <a:spcPts val="0"/>
              </a:spcAft>
              <a:buNone/>
            </a:pPr>
            <a:r>
              <a:rPr lang="en-US" sz="1500">
                <a:solidFill>
                  <a:srgbClr val="FFFFFF"/>
                </a:solidFill>
                <a:latin typeface="Calibri"/>
                <a:ea typeface="Calibri"/>
                <a:cs typeface="Calibri"/>
                <a:sym typeface="Calibri"/>
              </a:rPr>
              <a:t>TCP / Other</a:t>
            </a:r>
            <a:endParaRPr sz="1900"/>
          </a:p>
        </p:txBody>
      </p:sp>
      <p:sp>
        <p:nvSpPr>
          <p:cNvPr id="2860" name="Google Shape;2860;p192"/>
          <p:cNvSpPr/>
          <p:nvPr/>
        </p:nvSpPr>
        <p:spPr>
          <a:xfrm>
            <a:off x="8305352" y="5556828"/>
            <a:ext cx="1813872" cy="741053"/>
          </a:xfrm>
          <a:prstGeom prst="roundRect">
            <a:avLst>
              <a:gd name="adj" fmla="val 5129"/>
            </a:avLst>
          </a:prstGeom>
          <a:gradFill>
            <a:gsLst>
              <a:gs pos="0">
                <a:srgbClr val="47861B"/>
              </a:gs>
              <a:gs pos="80000">
                <a:srgbClr val="5EB024"/>
              </a:gs>
              <a:gs pos="100000">
                <a:srgbClr val="5EB322"/>
              </a:gs>
            </a:gsLst>
            <a:lin ang="16200000" scaled="0"/>
          </a:gradFill>
          <a:ln w="9525" cap="flat" cmpd="sng">
            <a:solidFill>
              <a:srgbClr val="61A432"/>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121900" tIns="60925" rIns="121900" bIns="60925" anchor="ctr" anchorCtr="0">
            <a:noAutofit/>
          </a:bodyPr>
          <a:lstStyle/>
          <a:p>
            <a:pPr marL="0" marR="0" lvl="0" indent="0" algn="ctr" rtl="0">
              <a:spcBef>
                <a:spcPts val="0"/>
              </a:spcBef>
              <a:spcAft>
                <a:spcPts val="0"/>
              </a:spcAft>
              <a:buNone/>
            </a:pPr>
            <a:endParaRPr sz="2100">
              <a:solidFill>
                <a:srgbClr val="000000"/>
              </a:solidFill>
              <a:latin typeface="Calibri"/>
              <a:ea typeface="Calibri"/>
              <a:cs typeface="Calibri"/>
              <a:sym typeface="Calibri"/>
            </a:endParaRPr>
          </a:p>
        </p:txBody>
      </p:sp>
      <p:sp>
        <p:nvSpPr>
          <p:cNvPr id="2861" name="Google Shape;2861;p192"/>
          <p:cNvSpPr txBox="1"/>
          <p:nvPr/>
        </p:nvSpPr>
        <p:spPr>
          <a:xfrm>
            <a:off x="8705464" y="5649610"/>
            <a:ext cx="1391911" cy="520640"/>
          </a:xfrm>
          <a:prstGeom prst="rect">
            <a:avLst/>
          </a:prstGeom>
          <a:noFill/>
          <a:ln>
            <a:noFill/>
          </a:ln>
        </p:spPr>
        <p:txBody>
          <a:bodyPr spcFirstLastPara="1" wrap="square" lIns="68525" tIns="34275" rIns="68525" bIns="34275" anchor="t" anchorCtr="0">
            <a:noAutofit/>
          </a:bodyPr>
          <a:lstStyle/>
          <a:p>
            <a:pPr marL="0" marR="0" lvl="0" indent="0" algn="l" rtl="0">
              <a:spcBef>
                <a:spcPts val="0"/>
              </a:spcBef>
              <a:spcAft>
                <a:spcPts val="0"/>
              </a:spcAft>
              <a:buNone/>
            </a:pPr>
            <a:r>
              <a:rPr lang="en-US" sz="1500">
                <a:solidFill>
                  <a:srgbClr val="FFFFFF"/>
                </a:solidFill>
                <a:latin typeface="Calibri"/>
                <a:ea typeface="Calibri"/>
                <a:cs typeface="Calibri"/>
                <a:sym typeface="Calibri"/>
              </a:rPr>
              <a:t>Sensors &amp; Control Systems</a:t>
            </a:r>
            <a:endParaRPr sz="1900"/>
          </a:p>
        </p:txBody>
      </p:sp>
      <p:pic>
        <p:nvPicPr>
          <p:cNvPr id="2862" name="Google Shape;2862;p192" descr="rfid-orange-2.png"/>
          <p:cNvPicPr preferRelativeResize="0"/>
          <p:nvPr/>
        </p:nvPicPr>
        <p:blipFill rotWithShape="1">
          <a:blip r:embed="rId16">
            <a:alphaModFix/>
          </a:blip>
          <a:srcRect/>
          <a:stretch/>
        </p:blipFill>
        <p:spPr>
          <a:xfrm>
            <a:off x="8377702" y="5694289"/>
            <a:ext cx="287131" cy="367761"/>
          </a:xfrm>
          <a:prstGeom prst="rect">
            <a:avLst/>
          </a:prstGeom>
          <a:noFill/>
          <a:ln>
            <a:noFill/>
          </a:ln>
        </p:spPr>
      </p:pic>
      <p:sp>
        <p:nvSpPr>
          <p:cNvPr id="2863" name="Google Shape;2863;p192"/>
          <p:cNvSpPr/>
          <p:nvPr/>
        </p:nvSpPr>
        <p:spPr>
          <a:xfrm>
            <a:off x="7688648" y="1487420"/>
            <a:ext cx="4051424" cy="1637916"/>
          </a:xfrm>
          <a:prstGeom prst="roundRect">
            <a:avLst>
              <a:gd name="adj" fmla="val 10365"/>
            </a:avLst>
          </a:prstGeom>
          <a:noFill/>
          <a:ln w="28575" cap="flat" cmpd="sng">
            <a:solidFill>
              <a:srgbClr val="BFBFBF"/>
            </a:solidFill>
            <a:prstDash val="solid"/>
            <a:round/>
            <a:headEnd type="none" w="sm" len="sm"/>
            <a:tailEnd type="none" w="sm" len="sm"/>
          </a:ln>
        </p:spPr>
        <p:txBody>
          <a:bodyPr spcFirstLastPara="1" wrap="square" lIns="121900" tIns="60925" rIns="121900" bIns="60925" anchor="ctr" anchorCtr="0">
            <a:noAutofit/>
          </a:bodyPr>
          <a:lstStyle/>
          <a:p>
            <a:pPr marL="0" marR="0" lvl="0" indent="0" algn="ctr" rtl="0">
              <a:spcBef>
                <a:spcPts val="0"/>
              </a:spcBef>
              <a:spcAft>
                <a:spcPts val="0"/>
              </a:spcAft>
              <a:buNone/>
            </a:pPr>
            <a:endParaRPr sz="2100">
              <a:solidFill>
                <a:srgbClr val="000000"/>
              </a:solidFill>
              <a:latin typeface="Calibri"/>
              <a:ea typeface="Calibri"/>
              <a:cs typeface="Calibri"/>
              <a:sym typeface="Calibri"/>
            </a:endParaRPr>
          </a:p>
        </p:txBody>
      </p:sp>
      <p:sp>
        <p:nvSpPr>
          <p:cNvPr id="2864" name="Google Shape;2864;p192"/>
          <p:cNvSpPr txBox="1"/>
          <p:nvPr/>
        </p:nvSpPr>
        <p:spPr>
          <a:xfrm>
            <a:off x="8655432" y="1625689"/>
            <a:ext cx="2064567" cy="356496"/>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US" sz="1900" b="1" dirty="0" err="1">
                <a:solidFill>
                  <a:srgbClr val="005F86"/>
                </a:solidFill>
                <a:latin typeface="Malgun Gothic"/>
                <a:ea typeface="Malgun Gothic"/>
                <a:cs typeface="Malgun Gothic"/>
                <a:sym typeface="Malgun Gothic"/>
              </a:rPr>
              <a:t>풍부한</a:t>
            </a:r>
            <a:r>
              <a:rPr lang="en-US" sz="1900" b="1" dirty="0">
                <a:solidFill>
                  <a:srgbClr val="005F86"/>
                </a:solidFill>
                <a:latin typeface="Malgun Gothic"/>
                <a:ea typeface="Malgun Gothic"/>
                <a:cs typeface="Malgun Gothic"/>
                <a:sym typeface="Malgun Gothic"/>
              </a:rPr>
              <a:t> </a:t>
            </a:r>
            <a:r>
              <a:rPr lang="en-US" sz="1900" b="1" dirty="0" err="1">
                <a:solidFill>
                  <a:srgbClr val="005F86"/>
                </a:solidFill>
                <a:latin typeface="Malgun Gothic"/>
                <a:ea typeface="Malgun Gothic"/>
                <a:cs typeface="Malgun Gothic"/>
                <a:sym typeface="Malgun Gothic"/>
              </a:rPr>
              <a:t>앱</a:t>
            </a:r>
            <a:r>
              <a:rPr lang="en-US" sz="1900" b="1" dirty="0">
                <a:solidFill>
                  <a:srgbClr val="005F86"/>
                </a:solidFill>
                <a:latin typeface="Malgun Gothic"/>
                <a:ea typeface="Malgun Gothic"/>
                <a:cs typeface="Malgun Gothic"/>
                <a:sym typeface="Malgun Gothic"/>
              </a:rPr>
              <a:t> </a:t>
            </a:r>
            <a:r>
              <a:rPr lang="en-US" sz="1900" b="1" dirty="0" err="1">
                <a:solidFill>
                  <a:srgbClr val="005F86"/>
                </a:solidFill>
                <a:latin typeface="Malgun Gothic"/>
                <a:ea typeface="Malgun Gothic"/>
                <a:cs typeface="Malgun Gothic"/>
                <a:sym typeface="Malgun Gothic"/>
              </a:rPr>
              <a:t>생태계</a:t>
            </a:r>
            <a:endParaRPr sz="1900" b="1" dirty="0">
              <a:solidFill>
                <a:srgbClr val="005F86"/>
              </a:solidFill>
              <a:latin typeface="Malgun Gothic"/>
              <a:ea typeface="Malgun Gothic"/>
              <a:cs typeface="Malgun Gothic"/>
              <a:sym typeface="Malgun Gothic"/>
            </a:endParaRPr>
          </a:p>
        </p:txBody>
      </p:sp>
      <p:sp>
        <p:nvSpPr>
          <p:cNvPr id="2866" name="Google Shape;2866;p192"/>
          <p:cNvSpPr/>
          <p:nvPr/>
        </p:nvSpPr>
        <p:spPr>
          <a:xfrm>
            <a:off x="3903829" y="5556828"/>
            <a:ext cx="1378819" cy="741053"/>
          </a:xfrm>
          <a:prstGeom prst="roundRect">
            <a:avLst>
              <a:gd name="adj" fmla="val 5129"/>
            </a:avLst>
          </a:prstGeom>
          <a:gradFill>
            <a:gsLst>
              <a:gs pos="0">
                <a:srgbClr val="47861B"/>
              </a:gs>
              <a:gs pos="80000">
                <a:srgbClr val="5EB024"/>
              </a:gs>
              <a:gs pos="100000">
                <a:srgbClr val="5EB322"/>
              </a:gs>
            </a:gsLst>
            <a:lin ang="16200000" scaled="0"/>
          </a:gradFill>
          <a:ln w="9525" cap="flat" cmpd="sng">
            <a:solidFill>
              <a:srgbClr val="61A432"/>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121900" tIns="60925" rIns="121900" bIns="60925" anchor="ctr" anchorCtr="0">
            <a:noAutofit/>
          </a:bodyPr>
          <a:lstStyle/>
          <a:p>
            <a:pPr marL="0" marR="0" lvl="0" indent="0" algn="ctr" rtl="0">
              <a:spcBef>
                <a:spcPts val="0"/>
              </a:spcBef>
              <a:spcAft>
                <a:spcPts val="0"/>
              </a:spcAft>
              <a:buNone/>
            </a:pPr>
            <a:endParaRPr sz="2100">
              <a:solidFill>
                <a:srgbClr val="000000"/>
              </a:solidFill>
              <a:latin typeface="Calibri"/>
              <a:ea typeface="Calibri"/>
              <a:cs typeface="Calibri"/>
              <a:sym typeface="Calibri"/>
            </a:endParaRPr>
          </a:p>
        </p:txBody>
      </p:sp>
      <p:sp>
        <p:nvSpPr>
          <p:cNvPr id="2867" name="Google Shape;2867;p192"/>
          <p:cNvSpPr txBox="1"/>
          <p:nvPr/>
        </p:nvSpPr>
        <p:spPr>
          <a:xfrm>
            <a:off x="4570841" y="5667035"/>
            <a:ext cx="508120" cy="520640"/>
          </a:xfrm>
          <a:prstGeom prst="rect">
            <a:avLst/>
          </a:prstGeom>
          <a:noFill/>
          <a:ln>
            <a:noFill/>
          </a:ln>
        </p:spPr>
        <p:txBody>
          <a:bodyPr spcFirstLastPara="1" wrap="square" lIns="68525" tIns="34275" rIns="68525" bIns="34275" anchor="t" anchorCtr="0">
            <a:noAutofit/>
          </a:bodyPr>
          <a:lstStyle/>
          <a:p>
            <a:pPr marL="0" marR="0" lvl="0" indent="0" algn="l" rtl="0">
              <a:spcBef>
                <a:spcPts val="0"/>
              </a:spcBef>
              <a:spcAft>
                <a:spcPts val="0"/>
              </a:spcAft>
              <a:buNone/>
            </a:pPr>
            <a:r>
              <a:rPr lang="en-US">
                <a:solidFill>
                  <a:srgbClr val="FFFFFF"/>
                </a:solidFill>
                <a:latin typeface="Calibri"/>
                <a:ea typeface="Calibri"/>
                <a:cs typeface="Calibri"/>
                <a:sym typeface="Calibri"/>
              </a:rPr>
              <a:t>Wire </a:t>
            </a:r>
            <a:br>
              <a:rPr lang="en-US">
                <a:solidFill>
                  <a:srgbClr val="FFFFFF"/>
                </a:solidFill>
                <a:latin typeface="Calibri"/>
                <a:ea typeface="Calibri"/>
                <a:cs typeface="Calibri"/>
                <a:sym typeface="Calibri"/>
              </a:rPr>
            </a:br>
            <a:r>
              <a:rPr lang="en-US">
                <a:solidFill>
                  <a:srgbClr val="FFFFFF"/>
                </a:solidFill>
                <a:latin typeface="Calibri"/>
                <a:ea typeface="Calibri"/>
                <a:cs typeface="Calibri"/>
                <a:sym typeface="Calibri"/>
              </a:rPr>
              <a:t>Data</a:t>
            </a:r>
            <a:endParaRPr sz="1800"/>
          </a:p>
        </p:txBody>
      </p:sp>
      <p:sp>
        <p:nvSpPr>
          <p:cNvPr id="2868" name="Google Shape;2868;p192"/>
          <p:cNvSpPr txBox="1">
            <a:spLocks noGrp="1"/>
          </p:cNvSpPr>
          <p:nvPr>
            <p:ph type="sldNum" idx="12"/>
          </p:nvPr>
        </p:nvSpPr>
        <p:spPr>
          <a:xfrm>
            <a:off x="5839884" y="6295490"/>
            <a:ext cx="514349" cy="342900"/>
          </a:xfrm>
          <a:prstGeom prst="rect">
            <a:avLst/>
          </a:prstGeom>
          <a:noFill/>
          <a:ln>
            <a:noFill/>
          </a:ln>
        </p:spPr>
        <p:txBody>
          <a:bodyPr spcFirstLastPara="1" wrap="square" lIns="108675" tIns="54325" rIns="108675" bIns="54325" anchor="ctr" anchorCtr="0">
            <a:noAutofit/>
          </a:bodyPr>
          <a:lstStyle/>
          <a:p>
            <a:pPr marL="0" lvl="0" indent="0" algn="ctr" rtl="0">
              <a:spcBef>
                <a:spcPts val="0"/>
              </a:spcBef>
              <a:spcAft>
                <a:spcPts val="0"/>
              </a:spcAft>
              <a:buNone/>
            </a:pPr>
            <a:fld id="{00000000-1234-1234-1234-123412341234}" type="slidenum">
              <a:rPr lang="en-US" sz="1500">
                <a:solidFill>
                  <a:srgbClr val="C0C0C0"/>
                </a:solidFill>
                <a:latin typeface="Calibri"/>
                <a:ea typeface="Calibri"/>
                <a:cs typeface="Calibri"/>
                <a:sym typeface="Calibri"/>
              </a:rPr>
              <a:t>10</a:t>
            </a:fld>
            <a:endParaRPr sz="1500">
              <a:solidFill>
                <a:srgbClr val="C0C0C0"/>
              </a:solidFill>
              <a:latin typeface="Calibri"/>
              <a:ea typeface="Calibri"/>
              <a:cs typeface="Calibri"/>
              <a:sym typeface="Calibri"/>
            </a:endParaRPr>
          </a:p>
        </p:txBody>
      </p:sp>
      <p:sp>
        <p:nvSpPr>
          <p:cNvPr id="2870" name="Google Shape;2870;p192"/>
          <p:cNvSpPr/>
          <p:nvPr/>
        </p:nvSpPr>
        <p:spPr>
          <a:xfrm>
            <a:off x="3297799" y="2021853"/>
            <a:ext cx="595784" cy="595836"/>
          </a:xfrm>
          <a:prstGeom prst="rect">
            <a:avLst/>
          </a:prstGeom>
          <a:solidFill>
            <a:schemeClr val="accent3"/>
          </a:solidFill>
          <a:ln w="12700" cap="flat" cmpd="sng">
            <a:solidFill>
              <a:srgbClr val="7F7F7F"/>
            </a:solidFill>
            <a:prstDash val="solid"/>
            <a:round/>
            <a:headEnd type="none" w="sm" len="sm"/>
            <a:tailEnd type="none" w="sm" len="sm"/>
          </a:ln>
          <a:effectLst>
            <a:reflection stA="50000" endA="300" endPos="55000" sy="-100000" algn="bl" rotWithShape="0"/>
          </a:effectLst>
        </p:spPr>
        <p:txBody>
          <a:bodyPr spcFirstLastPara="1" wrap="square" lIns="48000" tIns="60925" rIns="48000" bIns="60925" anchor="ctr" anchorCtr="0">
            <a:noAutofit/>
          </a:bodyPr>
          <a:lstStyle/>
          <a:p>
            <a:pPr marL="0" marR="0" lvl="0" indent="0" algn="ctr" rtl="0">
              <a:spcBef>
                <a:spcPts val="0"/>
              </a:spcBef>
              <a:spcAft>
                <a:spcPts val="0"/>
              </a:spcAft>
              <a:buNone/>
            </a:pPr>
            <a:r>
              <a:rPr lang="en-US" sz="1500" b="1">
                <a:solidFill>
                  <a:srgbClr val="FFFFFF"/>
                </a:solidFill>
                <a:latin typeface="Calibri"/>
                <a:ea typeface="Calibri"/>
                <a:cs typeface="Calibri"/>
                <a:sym typeface="Calibri"/>
              </a:rPr>
              <a:t>ITSI</a:t>
            </a:r>
            <a:endParaRPr sz="1900"/>
          </a:p>
        </p:txBody>
      </p:sp>
      <p:sp>
        <p:nvSpPr>
          <p:cNvPr id="2871" name="Google Shape;2871;p192"/>
          <p:cNvSpPr/>
          <p:nvPr/>
        </p:nvSpPr>
        <p:spPr>
          <a:xfrm>
            <a:off x="3000528" y="2758807"/>
            <a:ext cx="1190947" cy="252988"/>
          </a:xfrm>
          <a:prstGeom prst="roundRect">
            <a:avLst>
              <a:gd name="adj" fmla="val 16667"/>
            </a:avLst>
          </a:prstGeom>
          <a:solidFill>
            <a:srgbClr val="7F7F7F"/>
          </a:solidFill>
          <a:ln>
            <a:noFill/>
          </a:ln>
        </p:spPr>
        <p:txBody>
          <a:bodyPr spcFirstLastPara="1" wrap="square" lIns="121900" tIns="60925" rIns="121900" bIns="97525" anchor="ctr" anchorCtr="0">
            <a:noAutofit/>
          </a:bodyPr>
          <a:lstStyle/>
          <a:p>
            <a:pPr marL="0" marR="0" lvl="0" indent="0" algn="ctr" rtl="0">
              <a:spcBef>
                <a:spcPts val="0"/>
              </a:spcBef>
              <a:spcAft>
                <a:spcPts val="0"/>
              </a:spcAft>
              <a:buNone/>
            </a:pPr>
            <a:r>
              <a:rPr lang="en-US" sz="1200">
                <a:solidFill>
                  <a:srgbClr val="FFFFFF"/>
                </a:solidFill>
                <a:latin typeface="Calibri"/>
                <a:ea typeface="Calibri"/>
                <a:cs typeface="Calibri"/>
                <a:sym typeface="Calibri"/>
              </a:rPr>
              <a:t>IT Monitoring</a:t>
            </a:r>
            <a:endParaRPr sz="1900"/>
          </a:p>
        </p:txBody>
      </p:sp>
      <p:sp>
        <p:nvSpPr>
          <p:cNvPr id="2872" name="Google Shape;2872;p192"/>
          <p:cNvSpPr/>
          <p:nvPr/>
        </p:nvSpPr>
        <p:spPr>
          <a:xfrm>
            <a:off x="2921287" y="1509988"/>
            <a:ext cx="2417685" cy="410369"/>
          </a:xfrm>
          <a:prstGeom prst="rect">
            <a:avLst/>
          </a:prstGeom>
          <a:noFill/>
          <a:ln>
            <a:noFill/>
          </a:ln>
        </p:spPr>
        <p:txBody>
          <a:bodyPr spcFirstLastPara="1" wrap="square" lIns="121900" tIns="60925" rIns="121900" bIns="60925" anchor="t" anchorCtr="0">
            <a:noAutofit/>
          </a:bodyPr>
          <a:lstStyle/>
          <a:p>
            <a:pPr marL="0" marR="0" lvl="0" indent="0" algn="l" rtl="0">
              <a:spcBef>
                <a:spcPts val="0"/>
              </a:spcBef>
              <a:spcAft>
                <a:spcPts val="0"/>
              </a:spcAft>
              <a:buNone/>
            </a:pPr>
            <a:r>
              <a:rPr lang="en-US" sz="1900" b="1" dirty="0" err="1">
                <a:solidFill>
                  <a:srgbClr val="005F86"/>
                </a:solidFill>
                <a:latin typeface="Malgun Gothic"/>
                <a:ea typeface="Malgun Gothic"/>
                <a:cs typeface="Malgun Gothic"/>
                <a:sym typeface="Malgun Gothic"/>
              </a:rPr>
              <a:t>프리미엄</a:t>
            </a:r>
            <a:r>
              <a:rPr lang="en-US" sz="1900" b="1" dirty="0">
                <a:solidFill>
                  <a:srgbClr val="005F86"/>
                </a:solidFill>
                <a:latin typeface="Malgun Gothic"/>
                <a:ea typeface="Malgun Gothic"/>
                <a:cs typeface="Malgun Gothic"/>
                <a:sym typeface="Malgun Gothic"/>
              </a:rPr>
              <a:t> </a:t>
            </a:r>
            <a:r>
              <a:rPr lang="en-US" sz="1900" b="1" dirty="0" err="1">
                <a:solidFill>
                  <a:srgbClr val="005F86"/>
                </a:solidFill>
                <a:latin typeface="Malgun Gothic"/>
                <a:ea typeface="Malgun Gothic"/>
                <a:cs typeface="Malgun Gothic"/>
                <a:sym typeface="Malgun Gothic"/>
              </a:rPr>
              <a:t>솔루션</a:t>
            </a:r>
            <a:endParaRPr sz="1900" b="1" dirty="0">
              <a:solidFill>
                <a:srgbClr val="005F86"/>
              </a:solidFill>
              <a:latin typeface="Malgun Gothic"/>
              <a:ea typeface="Malgun Gothic"/>
              <a:cs typeface="Malgun Gothic"/>
              <a:sym typeface="Malgun Gothic"/>
            </a:endParaRPr>
          </a:p>
        </p:txBody>
      </p:sp>
      <p:sp>
        <p:nvSpPr>
          <p:cNvPr id="2874" name="Google Shape;2874;p192"/>
          <p:cNvSpPr/>
          <p:nvPr/>
        </p:nvSpPr>
        <p:spPr>
          <a:xfrm>
            <a:off x="6561182" y="2015463"/>
            <a:ext cx="595784" cy="595836"/>
          </a:xfrm>
          <a:prstGeom prst="rect">
            <a:avLst/>
          </a:prstGeom>
          <a:solidFill>
            <a:schemeClr val="accent5"/>
          </a:solidFill>
          <a:ln w="25400" cap="flat" cmpd="sng">
            <a:solidFill>
              <a:srgbClr val="004561"/>
            </a:solidFill>
            <a:prstDash val="solid"/>
            <a:round/>
            <a:headEnd type="none" w="sm" len="sm"/>
            <a:tailEnd type="none" w="sm" len="sm"/>
          </a:ln>
          <a:effectLst>
            <a:reflection blurRad="6350" stA="52000" endA="300" endPos="20000" dir="5400000" sy="-100000" algn="bl" rotWithShape="0"/>
          </a:effectLst>
        </p:spPr>
        <p:txBody>
          <a:bodyPr spcFirstLastPara="1" wrap="square" lIns="48000" tIns="60925" rIns="48000" bIns="60925" anchor="ctr" anchorCtr="0">
            <a:noAutofit/>
          </a:bodyPr>
          <a:lstStyle/>
          <a:p>
            <a:pPr marL="0" marR="0" lvl="0" indent="0" algn="ctr" rtl="0">
              <a:spcBef>
                <a:spcPts val="0"/>
              </a:spcBef>
              <a:spcAft>
                <a:spcPts val="0"/>
              </a:spcAft>
              <a:buNone/>
            </a:pPr>
            <a:r>
              <a:rPr lang="en-US" sz="1500" b="1" dirty="0">
                <a:solidFill>
                  <a:srgbClr val="FFFFFF"/>
                </a:solidFill>
                <a:latin typeface="Calibri"/>
                <a:ea typeface="Calibri"/>
                <a:cs typeface="Calibri"/>
                <a:sym typeface="Calibri"/>
              </a:rPr>
              <a:t>BF</a:t>
            </a:r>
            <a:endParaRPr sz="1900" dirty="0"/>
          </a:p>
        </p:txBody>
      </p:sp>
      <p:sp>
        <p:nvSpPr>
          <p:cNvPr id="2875" name="Google Shape;2875;p192"/>
          <p:cNvSpPr/>
          <p:nvPr/>
        </p:nvSpPr>
        <p:spPr>
          <a:xfrm>
            <a:off x="6263911" y="2752417"/>
            <a:ext cx="1190947" cy="252988"/>
          </a:xfrm>
          <a:prstGeom prst="roundRect">
            <a:avLst>
              <a:gd name="adj" fmla="val 16667"/>
            </a:avLst>
          </a:prstGeom>
          <a:solidFill>
            <a:srgbClr val="7F7F7F"/>
          </a:solidFill>
          <a:ln>
            <a:noFill/>
          </a:ln>
        </p:spPr>
        <p:txBody>
          <a:bodyPr spcFirstLastPara="1" wrap="square" lIns="121900" tIns="60925" rIns="121900" bIns="97525" anchor="ctr" anchorCtr="0">
            <a:noAutofit/>
          </a:bodyPr>
          <a:lstStyle/>
          <a:p>
            <a:pPr marL="0" marR="0" lvl="0" indent="0" algn="ctr" rtl="0">
              <a:spcBef>
                <a:spcPts val="0"/>
              </a:spcBef>
              <a:spcAft>
                <a:spcPts val="0"/>
              </a:spcAft>
              <a:buNone/>
            </a:pPr>
            <a:r>
              <a:rPr lang="en-US" sz="1200">
                <a:solidFill>
                  <a:srgbClr val="FFFFFF"/>
                </a:solidFill>
                <a:latin typeface="Calibri"/>
                <a:ea typeface="Calibri"/>
                <a:cs typeface="Calibri"/>
                <a:sym typeface="Calibri"/>
              </a:rPr>
              <a:t>Business Flow</a:t>
            </a:r>
            <a:endParaRPr sz="1900"/>
          </a:p>
        </p:txBody>
      </p:sp>
      <p:sp>
        <p:nvSpPr>
          <p:cNvPr id="2877" name="Google Shape;2877;p192"/>
          <p:cNvSpPr/>
          <p:nvPr/>
        </p:nvSpPr>
        <p:spPr>
          <a:xfrm>
            <a:off x="2027611" y="2021853"/>
            <a:ext cx="595784" cy="595836"/>
          </a:xfrm>
          <a:prstGeom prst="rect">
            <a:avLst/>
          </a:prstGeom>
          <a:solidFill>
            <a:schemeClr val="accent5"/>
          </a:solidFill>
          <a:ln w="25400" cap="flat" cmpd="sng">
            <a:solidFill>
              <a:srgbClr val="004561"/>
            </a:solidFill>
            <a:prstDash val="solid"/>
            <a:round/>
            <a:headEnd type="none" w="sm" len="sm"/>
            <a:tailEnd type="none" w="sm" len="sm"/>
          </a:ln>
          <a:effectLst>
            <a:reflection blurRad="6350" stA="52000" endA="300" endPos="20000" dir="5400000" sy="-100000" algn="bl" rotWithShape="0"/>
          </a:effectLst>
        </p:spPr>
        <p:txBody>
          <a:bodyPr spcFirstLastPara="1" wrap="square" lIns="48000" tIns="60925" rIns="48000" bIns="60925" anchor="ctr" anchorCtr="0">
            <a:noAutofit/>
          </a:bodyPr>
          <a:lstStyle/>
          <a:p>
            <a:pPr marL="0" marR="0" lvl="0" indent="0" algn="ctr" rtl="0">
              <a:spcBef>
                <a:spcPts val="0"/>
              </a:spcBef>
              <a:spcAft>
                <a:spcPts val="0"/>
              </a:spcAft>
              <a:buNone/>
            </a:pPr>
            <a:r>
              <a:rPr lang="en-US" sz="1500" b="1" dirty="0">
                <a:solidFill>
                  <a:srgbClr val="FFFFFF"/>
                </a:solidFill>
                <a:latin typeface="Calibri"/>
                <a:ea typeface="Calibri"/>
                <a:cs typeface="Calibri"/>
                <a:sym typeface="Calibri"/>
              </a:rPr>
              <a:t>SOAR</a:t>
            </a:r>
            <a:endParaRPr sz="1900" dirty="0"/>
          </a:p>
        </p:txBody>
      </p:sp>
      <p:sp>
        <p:nvSpPr>
          <p:cNvPr id="2878" name="Google Shape;2878;p192"/>
          <p:cNvSpPr/>
          <p:nvPr/>
        </p:nvSpPr>
        <p:spPr>
          <a:xfrm>
            <a:off x="1730340" y="2758807"/>
            <a:ext cx="1190947" cy="252988"/>
          </a:xfrm>
          <a:prstGeom prst="roundRect">
            <a:avLst>
              <a:gd name="adj" fmla="val 16667"/>
            </a:avLst>
          </a:prstGeom>
          <a:solidFill>
            <a:srgbClr val="7F7F7F"/>
          </a:solidFill>
          <a:ln>
            <a:noFill/>
          </a:ln>
        </p:spPr>
        <p:txBody>
          <a:bodyPr spcFirstLastPara="1" wrap="square" lIns="121900" tIns="60925" rIns="121900" bIns="97525" anchor="ctr" anchorCtr="0">
            <a:noAutofit/>
          </a:bodyPr>
          <a:lstStyle/>
          <a:p>
            <a:pPr marL="0" marR="0" lvl="0" indent="0" algn="ctr" rtl="0">
              <a:spcBef>
                <a:spcPts val="0"/>
              </a:spcBef>
              <a:spcAft>
                <a:spcPts val="0"/>
              </a:spcAft>
              <a:buNone/>
            </a:pPr>
            <a:r>
              <a:rPr lang="en-US" sz="1200">
                <a:solidFill>
                  <a:srgbClr val="FFFFFF"/>
                </a:solidFill>
                <a:latin typeface="Calibri"/>
                <a:ea typeface="Calibri"/>
                <a:cs typeface="Calibri"/>
                <a:sym typeface="Calibri"/>
              </a:rPr>
              <a:t>Phantom</a:t>
            </a:r>
            <a:endParaRPr sz="1900"/>
          </a:p>
        </p:txBody>
      </p:sp>
      <p:pic>
        <p:nvPicPr>
          <p:cNvPr id="2879" name="Google Shape;2879;p192"/>
          <p:cNvPicPr preferRelativeResize="0"/>
          <p:nvPr/>
        </p:nvPicPr>
        <p:blipFill rotWithShape="1">
          <a:blip r:embed="rId17">
            <a:alphaModFix/>
          </a:blip>
          <a:srcRect/>
          <a:stretch/>
        </p:blipFill>
        <p:spPr>
          <a:xfrm>
            <a:off x="4009115" y="5827616"/>
            <a:ext cx="460837" cy="264891"/>
          </a:xfrm>
          <a:prstGeom prst="rect">
            <a:avLst/>
          </a:prstGeom>
          <a:noFill/>
          <a:ln>
            <a:noFill/>
          </a:ln>
        </p:spPr>
      </p:pic>
      <p:pic>
        <p:nvPicPr>
          <p:cNvPr id="2880" name="Google Shape;2880;p192"/>
          <p:cNvPicPr preferRelativeResize="0"/>
          <p:nvPr/>
        </p:nvPicPr>
        <p:blipFill rotWithShape="1">
          <a:blip r:embed="rId18">
            <a:alphaModFix/>
          </a:blip>
          <a:srcRect/>
          <a:stretch/>
        </p:blipFill>
        <p:spPr>
          <a:xfrm>
            <a:off x="10236473" y="5649610"/>
            <a:ext cx="574819" cy="574819"/>
          </a:xfrm>
          <a:prstGeom prst="rect">
            <a:avLst/>
          </a:prstGeom>
          <a:noFill/>
          <a:ln>
            <a:noFill/>
          </a:ln>
        </p:spPr>
      </p:pic>
      <p:sp>
        <p:nvSpPr>
          <p:cNvPr id="2881" name="Google Shape;2881;p192"/>
          <p:cNvSpPr/>
          <p:nvPr/>
        </p:nvSpPr>
        <p:spPr>
          <a:xfrm>
            <a:off x="5422592" y="2032489"/>
            <a:ext cx="595800" cy="595800"/>
          </a:xfrm>
          <a:prstGeom prst="rect">
            <a:avLst/>
          </a:prstGeom>
          <a:solidFill>
            <a:schemeClr val="accent5"/>
          </a:solidFill>
          <a:ln w="25400" cap="flat" cmpd="sng">
            <a:solidFill>
              <a:srgbClr val="004561"/>
            </a:solidFill>
            <a:prstDash val="solid"/>
            <a:round/>
            <a:headEnd type="none" w="sm" len="sm"/>
            <a:tailEnd type="none" w="sm" len="sm"/>
          </a:ln>
          <a:effectLst>
            <a:reflection blurRad="6350" stA="52000" endA="300" endPos="20000" dir="5400000" sy="-100000" algn="bl" rotWithShape="0"/>
          </a:effectLst>
        </p:spPr>
        <p:txBody>
          <a:bodyPr spcFirstLastPara="1" wrap="square" lIns="48000" tIns="60925" rIns="48000" bIns="60925" anchor="ctr" anchorCtr="0">
            <a:noAutofit/>
          </a:bodyPr>
          <a:lstStyle/>
          <a:p>
            <a:pPr marL="0" marR="0" lvl="0" indent="0" algn="ctr" rtl="0">
              <a:spcBef>
                <a:spcPts val="0"/>
              </a:spcBef>
              <a:spcAft>
                <a:spcPts val="0"/>
              </a:spcAft>
              <a:buNone/>
            </a:pPr>
            <a:r>
              <a:rPr lang="en-US" sz="1500" b="1">
                <a:solidFill>
                  <a:srgbClr val="FFFFFF"/>
                </a:solidFill>
                <a:latin typeface="Calibri"/>
                <a:ea typeface="Calibri"/>
                <a:cs typeface="Calibri"/>
                <a:sym typeface="Calibri"/>
              </a:rPr>
              <a:t>SFx</a:t>
            </a:r>
            <a:endParaRPr sz="1900"/>
          </a:p>
        </p:txBody>
      </p:sp>
      <p:sp>
        <p:nvSpPr>
          <p:cNvPr id="59" name="Google Shape;2834;p192">
            <a:extLst>
              <a:ext uri="{FF2B5EF4-FFF2-40B4-BE49-F238E27FC236}">
                <a16:creationId xmlns:a16="http://schemas.microsoft.com/office/drawing/2014/main" id="{306B53BC-FF0B-A840-8152-6E4AB13E9501}"/>
              </a:ext>
            </a:extLst>
          </p:cNvPr>
          <p:cNvSpPr/>
          <p:nvPr/>
        </p:nvSpPr>
        <p:spPr>
          <a:xfrm>
            <a:off x="4570841" y="3201355"/>
            <a:ext cx="7196898" cy="519233"/>
          </a:xfrm>
          <a:prstGeom prst="roundRect">
            <a:avLst>
              <a:gd name="adj" fmla="val 5129"/>
            </a:avLst>
          </a:prstGeom>
          <a:gradFill>
            <a:gsLst>
              <a:gs pos="0">
                <a:srgbClr val="656565"/>
              </a:gs>
              <a:gs pos="50000">
                <a:srgbClr val="383A39"/>
              </a:gs>
              <a:gs pos="100000">
                <a:srgbClr val="080A09"/>
              </a:gs>
            </a:gsLst>
            <a:lin ang="5400000" scaled="0"/>
          </a:gradFill>
          <a:ln>
            <a:noFill/>
          </a:ln>
        </p:spPr>
        <p:txBody>
          <a:bodyPr spcFirstLastPara="1" wrap="square" lIns="121900" tIns="60925" rIns="121900" bIns="60925" anchor="ctr" anchorCtr="0">
            <a:noAutofit/>
          </a:bodyPr>
          <a:lstStyle/>
          <a:p>
            <a:pPr marL="0" marR="0" lvl="0" indent="0" algn="ctr" rtl="0">
              <a:spcBef>
                <a:spcPts val="0"/>
              </a:spcBef>
              <a:spcAft>
                <a:spcPts val="0"/>
              </a:spcAft>
              <a:buNone/>
            </a:pPr>
            <a:r>
              <a:rPr lang="en-US" sz="2100" dirty="0">
                <a:solidFill>
                  <a:schemeClr val="bg1"/>
                </a:solidFill>
                <a:latin typeface="Calibri"/>
                <a:ea typeface="Calibri"/>
                <a:cs typeface="Calibri"/>
                <a:sym typeface="Calibri"/>
              </a:rPr>
              <a:t>Connected Experiences (Web, iOS, Android, TV, AR, VR)</a:t>
            </a:r>
            <a:endParaRPr sz="2100" dirty="0">
              <a:solidFill>
                <a:schemeClr val="bg1"/>
              </a:solidFill>
              <a:latin typeface="Calibri"/>
              <a:ea typeface="Calibri"/>
              <a:cs typeface="Calibri"/>
              <a:sym typeface="Calibri"/>
            </a:endParaRPr>
          </a:p>
        </p:txBody>
      </p:sp>
      <p:sp>
        <p:nvSpPr>
          <p:cNvPr id="61" name="Google Shape;2834;p192">
            <a:extLst>
              <a:ext uri="{FF2B5EF4-FFF2-40B4-BE49-F238E27FC236}">
                <a16:creationId xmlns:a16="http://schemas.microsoft.com/office/drawing/2014/main" id="{D83510FC-E189-2B49-906C-2D7E3AE46913}"/>
              </a:ext>
            </a:extLst>
          </p:cNvPr>
          <p:cNvSpPr/>
          <p:nvPr/>
        </p:nvSpPr>
        <p:spPr>
          <a:xfrm>
            <a:off x="474521" y="3203240"/>
            <a:ext cx="4051424" cy="519233"/>
          </a:xfrm>
          <a:prstGeom prst="roundRect">
            <a:avLst>
              <a:gd name="adj" fmla="val 5129"/>
            </a:avLst>
          </a:prstGeom>
          <a:gradFill>
            <a:gsLst>
              <a:gs pos="0">
                <a:srgbClr val="656565"/>
              </a:gs>
              <a:gs pos="50000">
                <a:srgbClr val="383A39"/>
              </a:gs>
              <a:gs pos="100000">
                <a:srgbClr val="080A09"/>
              </a:gs>
            </a:gsLst>
            <a:lin ang="5400000" scaled="0"/>
          </a:gradFill>
          <a:ln>
            <a:noFill/>
          </a:ln>
        </p:spPr>
        <p:txBody>
          <a:bodyPr spcFirstLastPara="1" wrap="square" lIns="121900" tIns="60925" rIns="121900" bIns="60925" anchor="ctr" anchorCtr="0">
            <a:noAutofit/>
          </a:bodyPr>
          <a:lstStyle/>
          <a:p>
            <a:pPr marL="0" marR="0" lvl="0" indent="0" algn="ctr" rtl="0">
              <a:spcBef>
                <a:spcPts val="0"/>
              </a:spcBef>
              <a:spcAft>
                <a:spcPts val="0"/>
              </a:spcAft>
              <a:buNone/>
            </a:pPr>
            <a:r>
              <a:rPr lang="en-US" sz="2100" dirty="0">
                <a:solidFill>
                  <a:schemeClr val="bg1"/>
                </a:solidFill>
                <a:latin typeface="Calibri"/>
                <a:ea typeface="Calibri"/>
                <a:cs typeface="Calibri"/>
                <a:sym typeface="Calibri"/>
              </a:rPr>
              <a:t>Machine Learning</a:t>
            </a:r>
            <a:endParaRPr sz="2100" dirty="0">
              <a:solidFill>
                <a:schemeClr val="bg1"/>
              </a:solidFill>
              <a:latin typeface="Calibri"/>
              <a:ea typeface="Calibri"/>
              <a:cs typeface="Calibri"/>
              <a:sym typeface="Calibri"/>
            </a:endParaRPr>
          </a:p>
        </p:txBody>
      </p:sp>
    </p:spTree>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885"/>
        <p:cNvGrpSpPr/>
        <p:nvPr/>
      </p:nvGrpSpPr>
      <p:grpSpPr>
        <a:xfrm>
          <a:off x="0" y="0"/>
          <a:ext cx="0" cy="0"/>
          <a:chOff x="0" y="0"/>
          <a:chExt cx="0" cy="0"/>
        </a:xfrm>
      </p:grpSpPr>
      <p:sp>
        <p:nvSpPr>
          <p:cNvPr id="2886" name="Google Shape;2886;p193"/>
          <p:cNvSpPr txBox="1"/>
          <p:nvPr/>
        </p:nvSpPr>
        <p:spPr>
          <a:xfrm>
            <a:off x="2379036" y="509487"/>
            <a:ext cx="7839067" cy="779472"/>
          </a:xfrm>
          <a:prstGeom prst="rect">
            <a:avLst/>
          </a:prstGeom>
          <a:noFill/>
          <a:ln>
            <a:noFill/>
          </a:ln>
        </p:spPr>
        <p:txBody>
          <a:bodyPr spcFirstLastPara="1" wrap="square" lIns="121700" tIns="60825" rIns="121700" bIns="60825" anchor="t" anchorCtr="0">
            <a:noAutofit/>
          </a:bodyPr>
          <a:lstStyle/>
          <a:p>
            <a:pPr marL="0" marR="0" lvl="0" indent="0" algn="ctr" rtl="0">
              <a:spcBef>
                <a:spcPts val="0"/>
              </a:spcBef>
              <a:spcAft>
                <a:spcPts val="0"/>
              </a:spcAft>
              <a:buNone/>
            </a:pPr>
            <a:r>
              <a:rPr lang="en-US" sz="4300" b="1">
                <a:solidFill>
                  <a:schemeClr val="lt1"/>
                </a:solidFill>
                <a:latin typeface="Short Stack"/>
                <a:ea typeface="Short Stack"/>
                <a:cs typeface="Short Stack"/>
                <a:sym typeface="Short Stack"/>
              </a:rPr>
              <a:t>SPLUNK is different</a:t>
            </a:r>
            <a:endParaRPr sz="1900"/>
          </a:p>
        </p:txBody>
      </p:sp>
      <p:sp>
        <p:nvSpPr>
          <p:cNvPr id="2887" name="Google Shape;2887;p193"/>
          <p:cNvSpPr txBox="1"/>
          <p:nvPr/>
        </p:nvSpPr>
        <p:spPr>
          <a:xfrm>
            <a:off x="184321" y="1573900"/>
            <a:ext cx="2822288" cy="3139092"/>
          </a:xfrm>
          <a:prstGeom prst="rect">
            <a:avLst/>
          </a:prstGeom>
          <a:noFill/>
          <a:ln>
            <a:noFill/>
          </a:ln>
        </p:spPr>
        <p:txBody>
          <a:bodyPr spcFirstLastPara="1" wrap="square" lIns="121700" tIns="60825" rIns="121700" bIns="60825" anchor="t" anchorCtr="0">
            <a:noAutofit/>
          </a:bodyPr>
          <a:lstStyle/>
          <a:p>
            <a:pPr marL="0" marR="0" lvl="0" indent="0" algn="r" rtl="0">
              <a:spcBef>
                <a:spcPts val="0"/>
              </a:spcBef>
              <a:spcAft>
                <a:spcPts val="0"/>
              </a:spcAft>
              <a:buNone/>
            </a:pPr>
            <a:r>
              <a:rPr lang="en-US" sz="1400">
                <a:solidFill>
                  <a:srgbClr val="A5A5A5"/>
                </a:solidFill>
                <a:latin typeface="Short Stack"/>
                <a:ea typeface="Short Stack"/>
                <a:cs typeface="Short Stack"/>
                <a:sym typeface="Short Stack"/>
              </a:rPr>
              <a:t>Machine Generated Data</a:t>
            </a:r>
            <a:endParaRPr sz="1900"/>
          </a:p>
          <a:p>
            <a:pPr marL="0" marR="0" lvl="0" indent="0" algn="r" rtl="0">
              <a:spcBef>
                <a:spcPts val="0"/>
              </a:spcBef>
              <a:spcAft>
                <a:spcPts val="0"/>
              </a:spcAft>
              <a:buNone/>
            </a:pPr>
            <a:r>
              <a:rPr lang="en-US" sz="1400">
                <a:solidFill>
                  <a:schemeClr val="lt1"/>
                </a:solidFill>
                <a:latin typeface="Short Stack"/>
                <a:ea typeface="Short Stack"/>
                <a:cs typeface="Short Stack"/>
                <a:sym typeface="Short Stack"/>
              </a:rPr>
              <a:t>CDR &gt;</a:t>
            </a:r>
            <a:endParaRPr sz="1900"/>
          </a:p>
          <a:p>
            <a:pPr marL="0" marR="0" lvl="0" indent="0" algn="r" rtl="0">
              <a:spcBef>
                <a:spcPts val="0"/>
              </a:spcBef>
              <a:spcAft>
                <a:spcPts val="0"/>
              </a:spcAft>
              <a:buNone/>
            </a:pPr>
            <a:r>
              <a:rPr lang="en-US" sz="1400">
                <a:solidFill>
                  <a:schemeClr val="lt1"/>
                </a:solidFill>
                <a:latin typeface="Short Stack"/>
                <a:ea typeface="Short Stack"/>
                <a:cs typeface="Short Stack"/>
                <a:sym typeface="Short Stack"/>
              </a:rPr>
              <a:t>Packets &gt;</a:t>
            </a:r>
            <a:endParaRPr sz="1900"/>
          </a:p>
          <a:p>
            <a:pPr marL="0" marR="0" lvl="0" indent="0" algn="r" rtl="0">
              <a:spcBef>
                <a:spcPts val="0"/>
              </a:spcBef>
              <a:spcAft>
                <a:spcPts val="0"/>
              </a:spcAft>
              <a:buNone/>
            </a:pPr>
            <a:r>
              <a:rPr lang="en-US" sz="1400">
                <a:solidFill>
                  <a:schemeClr val="lt1"/>
                </a:solidFill>
                <a:latin typeface="Short Stack"/>
                <a:ea typeface="Short Stack"/>
                <a:cs typeface="Short Stack"/>
                <a:sym typeface="Short Stack"/>
              </a:rPr>
              <a:t>Sensor data &gt;</a:t>
            </a:r>
            <a:endParaRPr sz="1900"/>
          </a:p>
          <a:p>
            <a:pPr marL="0" marR="0" lvl="0" indent="0" algn="r" rtl="0">
              <a:spcBef>
                <a:spcPts val="0"/>
              </a:spcBef>
              <a:spcAft>
                <a:spcPts val="0"/>
              </a:spcAft>
              <a:buNone/>
            </a:pPr>
            <a:r>
              <a:rPr lang="en-US" sz="1400">
                <a:solidFill>
                  <a:schemeClr val="lt1"/>
                </a:solidFill>
                <a:latin typeface="Short Stack"/>
                <a:ea typeface="Short Stack"/>
                <a:cs typeface="Short Stack"/>
                <a:sym typeface="Short Stack"/>
              </a:rPr>
              <a:t>Security data &gt;</a:t>
            </a:r>
            <a:endParaRPr sz="1900"/>
          </a:p>
          <a:p>
            <a:pPr marL="0" marR="0" lvl="0" indent="0" algn="r" rtl="0">
              <a:spcBef>
                <a:spcPts val="0"/>
              </a:spcBef>
              <a:spcAft>
                <a:spcPts val="0"/>
              </a:spcAft>
              <a:buNone/>
            </a:pPr>
            <a:r>
              <a:rPr lang="en-US" sz="1400">
                <a:solidFill>
                  <a:schemeClr val="lt1"/>
                </a:solidFill>
                <a:latin typeface="Short Stack"/>
                <a:ea typeface="Short Stack"/>
                <a:cs typeface="Short Stack"/>
                <a:sym typeface="Short Stack"/>
              </a:rPr>
              <a:t>Log files &gt;</a:t>
            </a:r>
            <a:endParaRPr sz="1900"/>
          </a:p>
          <a:p>
            <a:pPr marL="0" marR="0" lvl="0" indent="0" algn="r" rtl="0">
              <a:spcBef>
                <a:spcPts val="0"/>
              </a:spcBef>
              <a:spcAft>
                <a:spcPts val="0"/>
              </a:spcAft>
              <a:buNone/>
            </a:pPr>
            <a:r>
              <a:rPr lang="en-US" sz="1400">
                <a:solidFill>
                  <a:schemeClr val="lt1"/>
                </a:solidFill>
                <a:latin typeface="Short Stack"/>
                <a:ea typeface="Short Stack"/>
                <a:cs typeface="Short Stack"/>
                <a:sym typeface="Short Stack"/>
              </a:rPr>
              <a:t>Server Status &gt;</a:t>
            </a:r>
            <a:endParaRPr sz="1900"/>
          </a:p>
          <a:p>
            <a:pPr marL="0" marR="0" lvl="0" indent="0" algn="r" rtl="0">
              <a:spcBef>
                <a:spcPts val="0"/>
              </a:spcBef>
              <a:spcAft>
                <a:spcPts val="0"/>
              </a:spcAft>
              <a:buNone/>
            </a:pPr>
            <a:r>
              <a:rPr lang="en-US" sz="1400">
                <a:solidFill>
                  <a:schemeClr val="lt1"/>
                </a:solidFill>
                <a:latin typeface="Short Stack"/>
                <a:ea typeface="Short Stack"/>
                <a:cs typeface="Short Stack"/>
                <a:sym typeface="Short Stack"/>
              </a:rPr>
              <a:t>Virtualization Mgmt &gt;</a:t>
            </a:r>
            <a:endParaRPr sz="1900"/>
          </a:p>
          <a:p>
            <a:pPr marL="0" marR="0" lvl="0" indent="0" algn="r" rtl="0">
              <a:spcBef>
                <a:spcPts val="0"/>
              </a:spcBef>
              <a:spcAft>
                <a:spcPts val="0"/>
              </a:spcAft>
              <a:buNone/>
            </a:pPr>
            <a:r>
              <a:rPr lang="en-US" sz="1400">
                <a:solidFill>
                  <a:schemeClr val="lt1"/>
                </a:solidFill>
                <a:latin typeface="Short Stack"/>
                <a:ea typeface="Short Stack"/>
                <a:cs typeface="Short Stack"/>
                <a:sym typeface="Short Stack"/>
              </a:rPr>
              <a:t>Application Monitoring &gt;</a:t>
            </a:r>
            <a:endParaRPr sz="1900"/>
          </a:p>
          <a:p>
            <a:pPr marL="0" marR="0" lvl="0" indent="0" algn="r" rtl="0">
              <a:spcBef>
                <a:spcPts val="0"/>
              </a:spcBef>
              <a:spcAft>
                <a:spcPts val="0"/>
              </a:spcAft>
              <a:buNone/>
            </a:pPr>
            <a:r>
              <a:rPr lang="en-US" sz="1400">
                <a:solidFill>
                  <a:schemeClr val="lt1"/>
                </a:solidFill>
                <a:latin typeface="Short Stack"/>
                <a:ea typeface="Short Stack"/>
                <a:cs typeface="Short Stack"/>
                <a:sym typeface="Short Stack"/>
              </a:rPr>
              <a:t>Web Logs &gt;</a:t>
            </a:r>
            <a:endParaRPr sz="1900"/>
          </a:p>
          <a:p>
            <a:pPr marL="0" marR="0" lvl="0" indent="0" algn="r" rtl="0">
              <a:spcBef>
                <a:spcPts val="0"/>
              </a:spcBef>
              <a:spcAft>
                <a:spcPts val="0"/>
              </a:spcAft>
              <a:buNone/>
            </a:pPr>
            <a:r>
              <a:rPr lang="en-US" sz="1400">
                <a:solidFill>
                  <a:schemeClr val="lt1"/>
                </a:solidFill>
                <a:latin typeface="Short Stack"/>
                <a:ea typeface="Short Stack"/>
                <a:cs typeface="Short Stack"/>
                <a:sym typeface="Short Stack"/>
              </a:rPr>
              <a:t>Transaction Data &gt;</a:t>
            </a:r>
            <a:endParaRPr sz="1900"/>
          </a:p>
          <a:p>
            <a:pPr marL="0" marR="0" lvl="0" indent="0" algn="r" rtl="0">
              <a:spcBef>
                <a:spcPts val="0"/>
              </a:spcBef>
              <a:spcAft>
                <a:spcPts val="0"/>
              </a:spcAft>
              <a:buNone/>
            </a:pPr>
            <a:r>
              <a:rPr lang="en-US" sz="1400">
                <a:solidFill>
                  <a:schemeClr val="lt1"/>
                </a:solidFill>
                <a:latin typeface="Short Stack"/>
                <a:ea typeface="Short Stack"/>
                <a:cs typeface="Short Stack"/>
                <a:sym typeface="Short Stack"/>
              </a:rPr>
              <a:t>Scripts &gt;</a:t>
            </a:r>
            <a:endParaRPr sz="1900"/>
          </a:p>
          <a:p>
            <a:pPr marL="0" marR="0" lvl="0" indent="0" algn="r" rtl="0">
              <a:spcBef>
                <a:spcPts val="0"/>
              </a:spcBef>
              <a:spcAft>
                <a:spcPts val="0"/>
              </a:spcAft>
              <a:buNone/>
            </a:pPr>
            <a:r>
              <a:rPr lang="en-US" sz="1400">
                <a:solidFill>
                  <a:schemeClr val="lt1"/>
                </a:solidFill>
                <a:latin typeface="Short Stack"/>
                <a:ea typeface="Short Stack"/>
                <a:cs typeface="Short Stack"/>
                <a:sym typeface="Short Stack"/>
              </a:rPr>
              <a:t>Metrics &gt;</a:t>
            </a:r>
            <a:endParaRPr sz="1900"/>
          </a:p>
          <a:p>
            <a:pPr marL="0" marR="0" lvl="0" indent="0" algn="r" rtl="0">
              <a:spcBef>
                <a:spcPts val="0"/>
              </a:spcBef>
              <a:spcAft>
                <a:spcPts val="0"/>
              </a:spcAft>
              <a:buNone/>
            </a:pPr>
            <a:r>
              <a:rPr lang="en-US" sz="1400">
                <a:solidFill>
                  <a:schemeClr val="lt1"/>
                </a:solidFill>
                <a:latin typeface="Short Stack"/>
                <a:ea typeface="Short Stack"/>
                <a:cs typeface="Short Stack"/>
                <a:sym typeface="Short Stack"/>
              </a:rPr>
              <a:t>Configuration Data &gt;</a:t>
            </a:r>
            <a:endParaRPr sz="1900"/>
          </a:p>
        </p:txBody>
      </p:sp>
      <p:grpSp>
        <p:nvGrpSpPr>
          <p:cNvPr id="2888" name="Google Shape;2888;p193"/>
          <p:cNvGrpSpPr/>
          <p:nvPr/>
        </p:nvGrpSpPr>
        <p:grpSpPr>
          <a:xfrm>
            <a:off x="10672256" y="2895580"/>
            <a:ext cx="558102" cy="1069308"/>
            <a:chOff x="7437573" y="4036321"/>
            <a:chExt cx="418577" cy="801981"/>
          </a:xfrm>
        </p:grpSpPr>
        <p:cxnSp>
          <p:nvCxnSpPr>
            <p:cNvPr id="2889" name="Google Shape;2889;p193"/>
            <p:cNvCxnSpPr>
              <a:stCxn id="2890" idx="4"/>
            </p:cNvCxnSpPr>
            <p:nvPr/>
          </p:nvCxnSpPr>
          <p:spPr>
            <a:xfrm flipH="1">
              <a:off x="7674798" y="4213808"/>
              <a:ext cx="4200" cy="341700"/>
            </a:xfrm>
            <a:prstGeom prst="straightConnector1">
              <a:avLst/>
            </a:prstGeom>
            <a:noFill/>
            <a:ln w="25400"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cxnSp>
        <p:cxnSp>
          <p:nvCxnSpPr>
            <p:cNvPr id="2891" name="Google Shape;2891;p193"/>
            <p:cNvCxnSpPr/>
            <p:nvPr/>
          </p:nvCxnSpPr>
          <p:spPr>
            <a:xfrm>
              <a:off x="7699596" y="4213809"/>
              <a:ext cx="156554" cy="243223"/>
            </a:xfrm>
            <a:prstGeom prst="straightConnector1">
              <a:avLst/>
            </a:prstGeom>
            <a:noFill/>
            <a:ln w="25400"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cxnSp>
        <p:cxnSp>
          <p:nvCxnSpPr>
            <p:cNvPr id="2892" name="Google Shape;2892;p193"/>
            <p:cNvCxnSpPr/>
            <p:nvPr/>
          </p:nvCxnSpPr>
          <p:spPr>
            <a:xfrm flipH="1">
              <a:off x="7437573" y="4213810"/>
              <a:ext cx="237304" cy="218243"/>
            </a:xfrm>
            <a:prstGeom prst="straightConnector1">
              <a:avLst/>
            </a:prstGeom>
            <a:noFill/>
            <a:ln w="25400"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cxnSp>
        <p:sp>
          <p:nvSpPr>
            <p:cNvPr id="2890" name="Google Shape;2890;p193"/>
            <p:cNvSpPr/>
            <p:nvPr/>
          </p:nvSpPr>
          <p:spPr>
            <a:xfrm>
              <a:off x="7567762" y="4036321"/>
              <a:ext cx="222472" cy="177487"/>
            </a:xfrm>
            <a:prstGeom prst="ellipse">
              <a:avLst/>
            </a:prstGeom>
            <a:solidFill>
              <a:srgbClr val="FFFFFF"/>
            </a:solidFill>
            <a:ln w="12700" cap="flat" cmpd="sng">
              <a:solidFill>
                <a:srgbClr val="7F7F7F"/>
              </a:solidFill>
              <a:prstDash val="solid"/>
              <a:round/>
              <a:headEnd type="none" w="sm" len="sm"/>
              <a:tailEnd type="none" w="sm" len="sm"/>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500">
                <a:solidFill>
                  <a:schemeClr val="dk1"/>
                </a:solidFill>
                <a:latin typeface="Short Stack"/>
                <a:ea typeface="Short Stack"/>
                <a:cs typeface="Short Stack"/>
                <a:sym typeface="Short Stack"/>
              </a:endParaRPr>
            </a:p>
          </p:txBody>
        </p:sp>
        <p:cxnSp>
          <p:nvCxnSpPr>
            <p:cNvPr id="2893" name="Google Shape;2893;p193"/>
            <p:cNvCxnSpPr/>
            <p:nvPr/>
          </p:nvCxnSpPr>
          <p:spPr>
            <a:xfrm>
              <a:off x="7693005" y="4550378"/>
              <a:ext cx="156554" cy="243223"/>
            </a:xfrm>
            <a:prstGeom prst="straightConnector1">
              <a:avLst/>
            </a:prstGeom>
            <a:noFill/>
            <a:ln w="25400"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cxnSp>
        <p:cxnSp>
          <p:nvCxnSpPr>
            <p:cNvPr id="2894" name="Google Shape;2894;p193"/>
            <p:cNvCxnSpPr/>
            <p:nvPr/>
          </p:nvCxnSpPr>
          <p:spPr>
            <a:xfrm flipH="1">
              <a:off x="7477125" y="4550379"/>
              <a:ext cx="191160" cy="287923"/>
            </a:xfrm>
            <a:prstGeom prst="straightConnector1">
              <a:avLst/>
            </a:prstGeom>
            <a:noFill/>
            <a:ln w="25400"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cxnSp>
      </p:grpSp>
      <p:pic>
        <p:nvPicPr>
          <p:cNvPr id="2895" name="Google Shape;2895;p193" descr="ICN-SplunkServer.png"/>
          <p:cNvPicPr preferRelativeResize="0"/>
          <p:nvPr/>
        </p:nvPicPr>
        <p:blipFill rotWithShape="1">
          <a:blip r:embed="rId3">
            <a:alphaModFix/>
          </a:blip>
          <a:srcRect/>
          <a:stretch/>
        </p:blipFill>
        <p:spPr>
          <a:xfrm>
            <a:off x="3827488" y="2709769"/>
            <a:ext cx="4092939" cy="1114807"/>
          </a:xfrm>
          <a:prstGeom prst="rect">
            <a:avLst/>
          </a:prstGeom>
          <a:noFill/>
          <a:ln>
            <a:noFill/>
          </a:ln>
        </p:spPr>
      </p:pic>
      <p:grpSp>
        <p:nvGrpSpPr>
          <p:cNvPr id="2896" name="Google Shape;2896;p193"/>
          <p:cNvGrpSpPr/>
          <p:nvPr/>
        </p:nvGrpSpPr>
        <p:grpSpPr>
          <a:xfrm>
            <a:off x="2897125" y="1973385"/>
            <a:ext cx="657409" cy="2547297"/>
            <a:chOff x="2172844" y="1480039"/>
            <a:chExt cx="493057" cy="1910472"/>
          </a:xfrm>
        </p:grpSpPr>
        <p:cxnSp>
          <p:nvCxnSpPr>
            <p:cNvPr id="2897" name="Google Shape;2897;p193"/>
            <p:cNvCxnSpPr>
              <a:stCxn id="2898" idx="3"/>
            </p:cNvCxnSpPr>
            <p:nvPr/>
          </p:nvCxnSpPr>
          <p:spPr>
            <a:xfrm rot="10800000" flipH="1">
              <a:off x="2182901" y="1480039"/>
              <a:ext cx="483000" cy="600"/>
            </a:xfrm>
            <a:prstGeom prst="straightConnector1">
              <a:avLst/>
            </a:prstGeom>
            <a:noFill/>
            <a:ln w="25400" cap="flat" cmpd="sng">
              <a:solidFill>
                <a:schemeClr val="accent1"/>
              </a:solidFill>
              <a:prstDash val="solid"/>
              <a:round/>
              <a:headEnd type="none" w="sm" len="sm"/>
              <a:tailEnd type="stealth" w="med" len="med"/>
            </a:ln>
            <a:effectLst>
              <a:outerShdw blurRad="40000" dist="20000" dir="5400000" rotWithShape="0">
                <a:srgbClr val="000000">
                  <a:alpha val="37647"/>
                </a:srgbClr>
              </a:outerShdw>
            </a:effectLst>
          </p:spPr>
        </p:cxnSp>
        <p:cxnSp>
          <p:nvCxnSpPr>
            <p:cNvPr id="2899" name="Google Shape;2899;p193"/>
            <p:cNvCxnSpPr/>
            <p:nvPr/>
          </p:nvCxnSpPr>
          <p:spPr>
            <a:xfrm>
              <a:off x="2172844" y="3387027"/>
              <a:ext cx="482896" cy="3484"/>
            </a:xfrm>
            <a:prstGeom prst="straightConnector1">
              <a:avLst/>
            </a:prstGeom>
            <a:noFill/>
            <a:ln w="25400" cap="flat" cmpd="sng">
              <a:solidFill>
                <a:schemeClr val="accent1"/>
              </a:solidFill>
              <a:prstDash val="solid"/>
              <a:round/>
              <a:headEnd type="none" w="sm" len="sm"/>
              <a:tailEnd type="stealth" w="med" len="med"/>
            </a:ln>
            <a:effectLst>
              <a:outerShdw blurRad="40000" dist="20000" dir="5400000" rotWithShape="0">
                <a:srgbClr val="000000">
                  <a:alpha val="37647"/>
                </a:srgbClr>
              </a:outerShdw>
            </a:effectLst>
          </p:spPr>
        </p:cxnSp>
        <p:cxnSp>
          <p:nvCxnSpPr>
            <p:cNvPr id="2900" name="Google Shape;2900;p193"/>
            <p:cNvCxnSpPr/>
            <p:nvPr/>
          </p:nvCxnSpPr>
          <p:spPr>
            <a:xfrm rot="10800000" flipH="1">
              <a:off x="2177873" y="1653462"/>
              <a:ext cx="482896" cy="570"/>
            </a:xfrm>
            <a:prstGeom prst="straightConnector1">
              <a:avLst/>
            </a:prstGeom>
            <a:noFill/>
            <a:ln w="25400" cap="flat" cmpd="sng">
              <a:solidFill>
                <a:schemeClr val="accent1"/>
              </a:solidFill>
              <a:prstDash val="solid"/>
              <a:round/>
              <a:headEnd type="none" w="sm" len="sm"/>
              <a:tailEnd type="stealth" w="med" len="med"/>
            </a:ln>
            <a:effectLst>
              <a:outerShdw blurRad="40000" dist="20000" dir="5400000" rotWithShape="0">
                <a:srgbClr val="000000">
                  <a:alpha val="37647"/>
                </a:srgbClr>
              </a:outerShdw>
            </a:effectLst>
          </p:spPr>
        </p:cxnSp>
        <p:cxnSp>
          <p:nvCxnSpPr>
            <p:cNvPr id="2901" name="Google Shape;2901;p193"/>
            <p:cNvCxnSpPr/>
            <p:nvPr/>
          </p:nvCxnSpPr>
          <p:spPr>
            <a:xfrm rot="10800000" flipH="1">
              <a:off x="2172844" y="1811059"/>
              <a:ext cx="482896" cy="570"/>
            </a:xfrm>
            <a:prstGeom prst="straightConnector1">
              <a:avLst/>
            </a:prstGeom>
            <a:noFill/>
            <a:ln w="25400" cap="flat" cmpd="sng">
              <a:solidFill>
                <a:schemeClr val="accent1"/>
              </a:solidFill>
              <a:prstDash val="solid"/>
              <a:round/>
              <a:headEnd type="none" w="sm" len="sm"/>
              <a:tailEnd type="stealth" w="med" len="med"/>
            </a:ln>
            <a:effectLst>
              <a:outerShdw blurRad="40000" dist="20000" dir="5400000" rotWithShape="0">
                <a:srgbClr val="000000">
                  <a:alpha val="37647"/>
                </a:srgbClr>
              </a:outerShdw>
            </a:effectLst>
          </p:spPr>
        </p:cxnSp>
        <p:cxnSp>
          <p:nvCxnSpPr>
            <p:cNvPr id="2902" name="Google Shape;2902;p193"/>
            <p:cNvCxnSpPr/>
            <p:nvPr/>
          </p:nvCxnSpPr>
          <p:spPr>
            <a:xfrm rot="10800000" flipH="1">
              <a:off x="2172844" y="1968656"/>
              <a:ext cx="482896" cy="570"/>
            </a:xfrm>
            <a:prstGeom prst="straightConnector1">
              <a:avLst/>
            </a:prstGeom>
            <a:noFill/>
            <a:ln w="25400" cap="flat" cmpd="sng">
              <a:solidFill>
                <a:schemeClr val="accent1"/>
              </a:solidFill>
              <a:prstDash val="solid"/>
              <a:round/>
              <a:headEnd type="none" w="sm" len="sm"/>
              <a:tailEnd type="stealth" w="med" len="med"/>
            </a:ln>
            <a:effectLst>
              <a:outerShdw blurRad="40000" dist="20000" dir="5400000" rotWithShape="0">
                <a:srgbClr val="000000">
                  <a:alpha val="37647"/>
                </a:srgbClr>
              </a:outerShdw>
            </a:effectLst>
          </p:spPr>
        </p:cxnSp>
        <p:cxnSp>
          <p:nvCxnSpPr>
            <p:cNvPr id="2903" name="Google Shape;2903;p193"/>
            <p:cNvCxnSpPr/>
            <p:nvPr/>
          </p:nvCxnSpPr>
          <p:spPr>
            <a:xfrm rot="10800000" flipH="1">
              <a:off x="2172844" y="2126253"/>
              <a:ext cx="482896" cy="570"/>
            </a:xfrm>
            <a:prstGeom prst="straightConnector1">
              <a:avLst/>
            </a:prstGeom>
            <a:noFill/>
            <a:ln w="25400" cap="flat" cmpd="sng">
              <a:solidFill>
                <a:schemeClr val="accent1"/>
              </a:solidFill>
              <a:prstDash val="solid"/>
              <a:round/>
              <a:headEnd type="none" w="sm" len="sm"/>
              <a:tailEnd type="stealth" w="med" len="med"/>
            </a:ln>
            <a:effectLst>
              <a:outerShdw blurRad="40000" dist="20000" dir="5400000" rotWithShape="0">
                <a:srgbClr val="000000">
                  <a:alpha val="37647"/>
                </a:srgbClr>
              </a:outerShdw>
            </a:effectLst>
          </p:spPr>
        </p:cxnSp>
        <p:cxnSp>
          <p:nvCxnSpPr>
            <p:cNvPr id="2904" name="Google Shape;2904;p193"/>
            <p:cNvCxnSpPr/>
            <p:nvPr/>
          </p:nvCxnSpPr>
          <p:spPr>
            <a:xfrm rot="10800000" flipH="1">
              <a:off x="2172844" y="2283850"/>
              <a:ext cx="482896" cy="570"/>
            </a:xfrm>
            <a:prstGeom prst="straightConnector1">
              <a:avLst/>
            </a:prstGeom>
            <a:noFill/>
            <a:ln w="25400" cap="flat" cmpd="sng">
              <a:solidFill>
                <a:schemeClr val="accent1"/>
              </a:solidFill>
              <a:prstDash val="solid"/>
              <a:round/>
              <a:headEnd type="none" w="sm" len="sm"/>
              <a:tailEnd type="stealth" w="med" len="med"/>
            </a:ln>
            <a:effectLst>
              <a:outerShdw blurRad="40000" dist="20000" dir="5400000" rotWithShape="0">
                <a:srgbClr val="000000">
                  <a:alpha val="37647"/>
                </a:srgbClr>
              </a:outerShdw>
            </a:effectLst>
          </p:spPr>
        </p:cxnSp>
        <p:cxnSp>
          <p:nvCxnSpPr>
            <p:cNvPr id="2905" name="Google Shape;2905;p193"/>
            <p:cNvCxnSpPr/>
            <p:nvPr/>
          </p:nvCxnSpPr>
          <p:spPr>
            <a:xfrm rot="10800000" flipH="1">
              <a:off x="2172844" y="2441447"/>
              <a:ext cx="482896" cy="570"/>
            </a:xfrm>
            <a:prstGeom prst="straightConnector1">
              <a:avLst/>
            </a:prstGeom>
            <a:noFill/>
            <a:ln w="25400" cap="flat" cmpd="sng">
              <a:solidFill>
                <a:schemeClr val="accent1"/>
              </a:solidFill>
              <a:prstDash val="solid"/>
              <a:round/>
              <a:headEnd type="none" w="sm" len="sm"/>
              <a:tailEnd type="stealth" w="med" len="med"/>
            </a:ln>
            <a:effectLst>
              <a:outerShdw blurRad="40000" dist="20000" dir="5400000" rotWithShape="0">
                <a:srgbClr val="000000">
                  <a:alpha val="37647"/>
                </a:srgbClr>
              </a:outerShdw>
            </a:effectLst>
          </p:spPr>
        </p:cxnSp>
        <p:cxnSp>
          <p:nvCxnSpPr>
            <p:cNvPr id="2906" name="Google Shape;2906;p193"/>
            <p:cNvCxnSpPr/>
            <p:nvPr/>
          </p:nvCxnSpPr>
          <p:spPr>
            <a:xfrm rot="10800000" flipH="1">
              <a:off x="2172844" y="2599044"/>
              <a:ext cx="482896" cy="570"/>
            </a:xfrm>
            <a:prstGeom prst="straightConnector1">
              <a:avLst/>
            </a:prstGeom>
            <a:noFill/>
            <a:ln w="25400" cap="flat" cmpd="sng">
              <a:solidFill>
                <a:schemeClr val="accent1"/>
              </a:solidFill>
              <a:prstDash val="solid"/>
              <a:round/>
              <a:headEnd type="none" w="sm" len="sm"/>
              <a:tailEnd type="stealth" w="med" len="med"/>
            </a:ln>
            <a:effectLst>
              <a:outerShdw blurRad="40000" dist="20000" dir="5400000" rotWithShape="0">
                <a:srgbClr val="000000">
                  <a:alpha val="37647"/>
                </a:srgbClr>
              </a:outerShdw>
            </a:effectLst>
          </p:spPr>
        </p:cxnSp>
        <p:cxnSp>
          <p:nvCxnSpPr>
            <p:cNvPr id="2907" name="Google Shape;2907;p193"/>
            <p:cNvCxnSpPr/>
            <p:nvPr/>
          </p:nvCxnSpPr>
          <p:spPr>
            <a:xfrm rot="10800000" flipH="1">
              <a:off x="2172844" y="2756641"/>
              <a:ext cx="482896" cy="570"/>
            </a:xfrm>
            <a:prstGeom prst="straightConnector1">
              <a:avLst/>
            </a:prstGeom>
            <a:noFill/>
            <a:ln w="25400" cap="flat" cmpd="sng">
              <a:solidFill>
                <a:schemeClr val="accent1"/>
              </a:solidFill>
              <a:prstDash val="solid"/>
              <a:round/>
              <a:headEnd type="none" w="sm" len="sm"/>
              <a:tailEnd type="stealth" w="med" len="med"/>
            </a:ln>
            <a:effectLst>
              <a:outerShdw blurRad="40000" dist="20000" dir="5400000" rotWithShape="0">
                <a:srgbClr val="000000">
                  <a:alpha val="37647"/>
                </a:srgbClr>
              </a:outerShdw>
            </a:effectLst>
          </p:spPr>
        </p:cxnSp>
        <p:cxnSp>
          <p:nvCxnSpPr>
            <p:cNvPr id="2908" name="Google Shape;2908;p193"/>
            <p:cNvCxnSpPr/>
            <p:nvPr/>
          </p:nvCxnSpPr>
          <p:spPr>
            <a:xfrm rot="10800000" flipH="1">
              <a:off x="2172844" y="2914238"/>
              <a:ext cx="482896" cy="570"/>
            </a:xfrm>
            <a:prstGeom prst="straightConnector1">
              <a:avLst/>
            </a:prstGeom>
            <a:noFill/>
            <a:ln w="25400" cap="flat" cmpd="sng">
              <a:solidFill>
                <a:schemeClr val="accent1"/>
              </a:solidFill>
              <a:prstDash val="solid"/>
              <a:round/>
              <a:headEnd type="none" w="sm" len="sm"/>
              <a:tailEnd type="stealth" w="med" len="med"/>
            </a:ln>
            <a:effectLst>
              <a:outerShdw blurRad="40000" dist="20000" dir="5400000" rotWithShape="0">
                <a:srgbClr val="000000">
                  <a:alpha val="37647"/>
                </a:srgbClr>
              </a:outerShdw>
            </a:effectLst>
          </p:spPr>
        </p:cxnSp>
        <p:cxnSp>
          <p:nvCxnSpPr>
            <p:cNvPr id="2909" name="Google Shape;2909;p193"/>
            <p:cNvCxnSpPr/>
            <p:nvPr/>
          </p:nvCxnSpPr>
          <p:spPr>
            <a:xfrm rot="10800000" flipH="1">
              <a:off x="2172844" y="3071835"/>
              <a:ext cx="482896" cy="570"/>
            </a:xfrm>
            <a:prstGeom prst="straightConnector1">
              <a:avLst/>
            </a:prstGeom>
            <a:noFill/>
            <a:ln w="25400" cap="flat" cmpd="sng">
              <a:solidFill>
                <a:schemeClr val="accent1"/>
              </a:solidFill>
              <a:prstDash val="solid"/>
              <a:round/>
              <a:headEnd type="none" w="sm" len="sm"/>
              <a:tailEnd type="stealth" w="med" len="med"/>
            </a:ln>
            <a:effectLst>
              <a:outerShdw blurRad="40000" dist="20000" dir="5400000" rotWithShape="0">
                <a:srgbClr val="000000">
                  <a:alpha val="37647"/>
                </a:srgbClr>
              </a:outerShdw>
            </a:effectLst>
          </p:spPr>
        </p:cxnSp>
        <p:cxnSp>
          <p:nvCxnSpPr>
            <p:cNvPr id="2910" name="Google Shape;2910;p193"/>
            <p:cNvCxnSpPr/>
            <p:nvPr/>
          </p:nvCxnSpPr>
          <p:spPr>
            <a:xfrm rot="10800000" flipH="1">
              <a:off x="2172844" y="3229432"/>
              <a:ext cx="482896" cy="570"/>
            </a:xfrm>
            <a:prstGeom prst="straightConnector1">
              <a:avLst/>
            </a:prstGeom>
            <a:noFill/>
            <a:ln w="25400" cap="flat" cmpd="sng">
              <a:solidFill>
                <a:schemeClr val="accent1"/>
              </a:solidFill>
              <a:prstDash val="solid"/>
              <a:round/>
              <a:headEnd type="none" w="sm" len="sm"/>
              <a:tailEnd type="stealth" w="med" len="med"/>
            </a:ln>
            <a:effectLst>
              <a:outerShdw blurRad="40000" dist="20000" dir="5400000" rotWithShape="0">
                <a:srgbClr val="000000">
                  <a:alpha val="37647"/>
                </a:srgbClr>
              </a:outerShdw>
            </a:effectLst>
          </p:spPr>
        </p:cxnSp>
      </p:grpSp>
      <p:sp>
        <p:nvSpPr>
          <p:cNvPr id="2911" name="Google Shape;2911;p193"/>
          <p:cNvSpPr txBox="1"/>
          <p:nvPr/>
        </p:nvSpPr>
        <p:spPr>
          <a:xfrm>
            <a:off x="3849897" y="4110985"/>
            <a:ext cx="2822288" cy="1558876"/>
          </a:xfrm>
          <a:prstGeom prst="rect">
            <a:avLst/>
          </a:prstGeom>
          <a:noFill/>
          <a:ln>
            <a:noFill/>
          </a:ln>
        </p:spPr>
        <p:txBody>
          <a:bodyPr spcFirstLastPara="1" wrap="square" lIns="68575" tIns="34275" rIns="68575" bIns="34275" anchor="t" anchorCtr="0">
            <a:noAutofit/>
          </a:bodyPr>
          <a:lstStyle/>
          <a:p>
            <a:pPr marL="228600" marR="0" lvl="0" indent="-228600" algn="l" rtl="0">
              <a:lnSpc>
                <a:spcPct val="80000"/>
              </a:lnSpc>
              <a:spcBef>
                <a:spcPts val="0"/>
              </a:spcBef>
              <a:spcAft>
                <a:spcPts val="0"/>
              </a:spcAft>
              <a:buClr>
                <a:srgbClr val="FFFFFF"/>
              </a:buClr>
              <a:buSzPts val="2400"/>
              <a:buFont typeface="Arial"/>
              <a:buChar char="•"/>
            </a:pPr>
            <a:r>
              <a:rPr lang="en-US" sz="2400" dirty="0">
                <a:solidFill>
                  <a:srgbClr val="FFFFFF"/>
                </a:solidFill>
                <a:latin typeface="Short Stack"/>
                <a:ea typeface="Short Stack"/>
                <a:cs typeface="Short Stack"/>
                <a:sym typeface="Short Stack"/>
              </a:rPr>
              <a:t>Adaptor?</a:t>
            </a:r>
            <a:endParaRPr sz="1900" dirty="0"/>
          </a:p>
          <a:p>
            <a:pPr marL="228600" marR="0" lvl="0" indent="-228600" algn="l" rtl="0">
              <a:lnSpc>
                <a:spcPct val="80000"/>
              </a:lnSpc>
              <a:spcBef>
                <a:spcPts val="0"/>
              </a:spcBef>
              <a:spcAft>
                <a:spcPts val="0"/>
              </a:spcAft>
              <a:buClr>
                <a:srgbClr val="FFFFFF"/>
              </a:buClr>
              <a:buSzPts val="2400"/>
              <a:buFont typeface="Arial"/>
              <a:buChar char="•"/>
            </a:pPr>
            <a:r>
              <a:rPr lang="en-US" sz="2400" dirty="0">
                <a:solidFill>
                  <a:srgbClr val="FFFFFF"/>
                </a:solidFill>
                <a:latin typeface="Short Stack"/>
                <a:ea typeface="Short Stack"/>
                <a:cs typeface="Short Stack"/>
                <a:sym typeface="Short Stack"/>
              </a:rPr>
              <a:t>E.T.L?</a:t>
            </a:r>
            <a:endParaRPr sz="1900" dirty="0"/>
          </a:p>
          <a:p>
            <a:pPr marL="228600" marR="0" lvl="0" indent="-228600" algn="l" rtl="0">
              <a:lnSpc>
                <a:spcPct val="80000"/>
              </a:lnSpc>
              <a:spcBef>
                <a:spcPts val="0"/>
              </a:spcBef>
              <a:spcAft>
                <a:spcPts val="0"/>
              </a:spcAft>
              <a:buClr>
                <a:srgbClr val="FFFFFF"/>
              </a:buClr>
              <a:buSzPts val="2400"/>
              <a:buFont typeface="Arial"/>
              <a:buChar char="•"/>
            </a:pPr>
            <a:r>
              <a:rPr lang="en-US" sz="2400" dirty="0">
                <a:solidFill>
                  <a:srgbClr val="FFFFFF"/>
                </a:solidFill>
                <a:latin typeface="Short Stack"/>
                <a:ea typeface="Short Stack"/>
                <a:cs typeface="Short Stack"/>
                <a:sym typeface="Short Stack"/>
              </a:rPr>
              <a:t>DB Schema?</a:t>
            </a:r>
            <a:endParaRPr sz="1900" dirty="0"/>
          </a:p>
          <a:p>
            <a:pPr marL="228600" marR="0" lvl="0" indent="-228600" algn="l" rtl="0">
              <a:lnSpc>
                <a:spcPct val="80000"/>
              </a:lnSpc>
              <a:spcBef>
                <a:spcPts val="0"/>
              </a:spcBef>
              <a:spcAft>
                <a:spcPts val="0"/>
              </a:spcAft>
              <a:buClr>
                <a:srgbClr val="FFFFFF"/>
              </a:buClr>
              <a:buSzPts val="2400"/>
              <a:buFont typeface="Arial"/>
              <a:buChar char="•"/>
            </a:pPr>
            <a:r>
              <a:rPr lang="en-US" sz="2400" dirty="0">
                <a:solidFill>
                  <a:srgbClr val="FFFFFF"/>
                </a:solidFill>
                <a:latin typeface="Short Stack"/>
                <a:ea typeface="Short Stack"/>
                <a:cs typeface="Short Stack"/>
                <a:sym typeface="Short Stack"/>
              </a:rPr>
              <a:t>DB </a:t>
            </a:r>
            <a:r>
              <a:rPr lang="en-US" sz="2400" dirty="0" err="1">
                <a:solidFill>
                  <a:srgbClr val="FFFFFF"/>
                </a:solidFill>
                <a:latin typeface="Short Stack"/>
                <a:ea typeface="Short Stack"/>
                <a:cs typeface="Short Stack"/>
                <a:sym typeface="Short Stack"/>
              </a:rPr>
              <a:t>Mgmt</a:t>
            </a:r>
            <a:r>
              <a:rPr lang="en-US" sz="2400" dirty="0">
                <a:solidFill>
                  <a:srgbClr val="FFFFFF"/>
                </a:solidFill>
                <a:latin typeface="Short Stack"/>
                <a:ea typeface="Short Stack"/>
                <a:cs typeface="Short Stack"/>
                <a:sym typeface="Short Stack"/>
              </a:rPr>
              <a:t>?</a:t>
            </a:r>
            <a:endParaRPr sz="2400" dirty="0">
              <a:solidFill>
                <a:srgbClr val="FFFFFF"/>
              </a:solidFill>
              <a:latin typeface="Short Stack"/>
              <a:ea typeface="Short Stack"/>
              <a:cs typeface="Short Stack"/>
              <a:sym typeface="Short Stack"/>
            </a:endParaRPr>
          </a:p>
          <a:p>
            <a:pPr marL="228600" marR="0" lvl="0" indent="-228600" algn="l" rtl="0">
              <a:lnSpc>
                <a:spcPct val="80000"/>
              </a:lnSpc>
              <a:spcBef>
                <a:spcPts val="0"/>
              </a:spcBef>
              <a:spcAft>
                <a:spcPts val="0"/>
              </a:spcAft>
              <a:buClr>
                <a:srgbClr val="FFFFFF"/>
              </a:buClr>
              <a:buSzPts val="2400"/>
              <a:buFont typeface="Arial"/>
              <a:buChar char="•"/>
            </a:pPr>
            <a:r>
              <a:rPr lang="en-US" sz="2400" dirty="0">
                <a:solidFill>
                  <a:srgbClr val="FFFFFF"/>
                </a:solidFill>
                <a:latin typeface="Short Stack"/>
                <a:ea typeface="Short Stack"/>
                <a:cs typeface="Short Stack"/>
                <a:sym typeface="Short Stack"/>
              </a:rPr>
              <a:t>Limit?</a:t>
            </a:r>
            <a:endParaRPr sz="1900" dirty="0"/>
          </a:p>
        </p:txBody>
      </p:sp>
      <p:sp>
        <p:nvSpPr>
          <p:cNvPr id="2912" name="Google Shape;2912;p193"/>
          <p:cNvSpPr txBox="1"/>
          <p:nvPr/>
        </p:nvSpPr>
        <p:spPr>
          <a:xfrm>
            <a:off x="2953967" y="4353511"/>
            <a:ext cx="412055" cy="438569"/>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US" sz="2400">
                <a:solidFill>
                  <a:srgbClr val="FF0000"/>
                </a:solidFill>
                <a:latin typeface="Short Stack"/>
                <a:ea typeface="Short Stack"/>
                <a:cs typeface="Short Stack"/>
                <a:sym typeface="Short Stack"/>
              </a:rPr>
              <a:t>✔</a:t>
            </a:r>
            <a:endParaRPr sz="2400">
              <a:solidFill>
                <a:srgbClr val="FF0000"/>
              </a:solidFill>
              <a:latin typeface="Short Stack"/>
              <a:ea typeface="Short Stack"/>
              <a:cs typeface="Short Stack"/>
              <a:sym typeface="Short Stack"/>
            </a:endParaRPr>
          </a:p>
        </p:txBody>
      </p:sp>
      <p:grpSp>
        <p:nvGrpSpPr>
          <p:cNvPr id="2913" name="Google Shape;2913;p193"/>
          <p:cNvGrpSpPr/>
          <p:nvPr/>
        </p:nvGrpSpPr>
        <p:grpSpPr>
          <a:xfrm>
            <a:off x="1165933" y="1898593"/>
            <a:ext cx="1744601" cy="3940138"/>
            <a:chOff x="874450" y="1423945"/>
            <a:chExt cx="1308451" cy="2955103"/>
          </a:xfrm>
        </p:grpSpPr>
        <p:pic>
          <p:nvPicPr>
            <p:cNvPr id="2914" name="Google Shape;2914;p193" descr="forwarder_1u.png"/>
            <p:cNvPicPr preferRelativeResize="0"/>
            <p:nvPr/>
          </p:nvPicPr>
          <p:blipFill rotWithShape="1">
            <a:blip r:embed="rId4">
              <a:alphaModFix/>
            </a:blip>
            <a:srcRect/>
            <a:stretch/>
          </p:blipFill>
          <p:spPr>
            <a:xfrm rot="10800000" flipH="1">
              <a:off x="2069525" y="2059409"/>
              <a:ext cx="113376" cy="113387"/>
            </a:xfrm>
            <a:prstGeom prst="rect">
              <a:avLst/>
            </a:prstGeom>
            <a:noFill/>
            <a:ln>
              <a:noFill/>
            </a:ln>
          </p:spPr>
        </p:pic>
        <p:pic>
          <p:nvPicPr>
            <p:cNvPr id="2898" name="Google Shape;2898;p193" descr="forwarder_1u.png"/>
            <p:cNvPicPr preferRelativeResize="0"/>
            <p:nvPr/>
          </p:nvPicPr>
          <p:blipFill rotWithShape="1">
            <a:blip r:embed="rId4">
              <a:alphaModFix/>
            </a:blip>
            <a:srcRect/>
            <a:stretch/>
          </p:blipFill>
          <p:spPr>
            <a:xfrm rot="10800000" flipH="1">
              <a:off x="2069525" y="1423945"/>
              <a:ext cx="113376" cy="113387"/>
            </a:xfrm>
            <a:prstGeom prst="rect">
              <a:avLst/>
            </a:prstGeom>
            <a:noFill/>
            <a:ln>
              <a:noFill/>
            </a:ln>
          </p:spPr>
        </p:pic>
        <p:pic>
          <p:nvPicPr>
            <p:cNvPr id="2915" name="Google Shape;2915;p193" descr="forwarder_1u.png"/>
            <p:cNvPicPr preferRelativeResize="0"/>
            <p:nvPr/>
          </p:nvPicPr>
          <p:blipFill rotWithShape="1">
            <a:blip r:embed="rId4">
              <a:alphaModFix/>
            </a:blip>
            <a:srcRect/>
            <a:stretch/>
          </p:blipFill>
          <p:spPr>
            <a:xfrm rot="10800000" flipH="1">
              <a:off x="2069525" y="1582811"/>
              <a:ext cx="113376" cy="113387"/>
            </a:xfrm>
            <a:prstGeom prst="rect">
              <a:avLst/>
            </a:prstGeom>
            <a:noFill/>
            <a:ln>
              <a:noFill/>
            </a:ln>
          </p:spPr>
        </p:pic>
        <p:pic>
          <p:nvPicPr>
            <p:cNvPr id="2916" name="Google Shape;2916;p193" descr="forwarder_1u.png"/>
            <p:cNvPicPr preferRelativeResize="0"/>
            <p:nvPr/>
          </p:nvPicPr>
          <p:blipFill rotWithShape="1">
            <a:blip r:embed="rId4">
              <a:alphaModFix/>
            </a:blip>
            <a:srcRect/>
            <a:stretch/>
          </p:blipFill>
          <p:spPr>
            <a:xfrm rot="10800000" flipH="1">
              <a:off x="2069525" y="1741677"/>
              <a:ext cx="113376" cy="113387"/>
            </a:xfrm>
            <a:prstGeom prst="rect">
              <a:avLst/>
            </a:prstGeom>
            <a:noFill/>
            <a:ln>
              <a:noFill/>
            </a:ln>
          </p:spPr>
        </p:pic>
        <p:pic>
          <p:nvPicPr>
            <p:cNvPr id="2917" name="Google Shape;2917;p193" descr="forwarder_1u.png"/>
            <p:cNvPicPr preferRelativeResize="0"/>
            <p:nvPr/>
          </p:nvPicPr>
          <p:blipFill rotWithShape="1">
            <a:blip r:embed="rId4">
              <a:alphaModFix/>
            </a:blip>
            <a:srcRect/>
            <a:stretch/>
          </p:blipFill>
          <p:spPr>
            <a:xfrm rot="10800000" flipH="1">
              <a:off x="2069525" y="1900543"/>
              <a:ext cx="113376" cy="113387"/>
            </a:xfrm>
            <a:prstGeom prst="rect">
              <a:avLst/>
            </a:prstGeom>
            <a:noFill/>
            <a:ln>
              <a:noFill/>
            </a:ln>
          </p:spPr>
        </p:pic>
        <p:pic>
          <p:nvPicPr>
            <p:cNvPr id="2918" name="Google Shape;2918;p193" descr="forwarder_1u.png"/>
            <p:cNvPicPr preferRelativeResize="0"/>
            <p:nvPr/>
          </p:nvPicPr>
          <p:blipFill rotWithShape="1">
            <a:blip r:embed="rId4">
              <a:alphaModFix/>
            </a:blip>
            <a:srcRect/>
            <a:stretch/>
          </p:blipFill>
          <p:spPr>
            <a:xfrm rot="10800000" flipH="1">
              <a:off x="2069525" y="2218275"/>
              <a:ext cx="113376" cy="113387"/>
            </a:xfrm>
            <a:prstGeom prst="rect">
              <a:avLst/>
            </a:prstGeom>
            <a:noFill/>
            <a:ln>
              <a:noFill/>
            </a:ln>
          </p:spPr>
        </p:pic>
        <p:pic>
          <p:nvPicPr>
            <p:cNvPr id="2919" name="Google Shape;2919;p193" descr="forwarder_1u.png"/>
            <p:cNvPicPr preferRelativeResize="0"/>
            <p:nvPr/>
          </p:nvPicPr>
          <p:blipFill rotWithShape="1">
            <a:blip r:embed="rId4">
              <a:alphaModFix/>
            </a:blip>
            <a:srcRect/>
            <a:stretch/>
          </p:blipFill>
          <p:spPr>
            <a:xfrm rot="10800000" flipH="1">
              <a:off x="2069525" y="2377141"/>
              <a:ext cx="113376" cy="113387"/>
            </a:xfrm>
            <a:prstGeom prst="rect">
              <a:avLst/>
            </a:prstGeom>
            <a:noFill/>
            <a:ln>
              <a:noFill/>
            </a:ln>
          </p:spPr>
        </p:pic>
        <p:pic>
          <p:nvPicPr>
            <p:cNvPr id="2920" name="Google Shape;2920;p193" descr="forwarder_1u.png"/>
            <p:cNvPicPr preferRelativeResize="0"/>
            <p:nvPr/>
          </p:nvPicPr>
          <p:blipFill rotWithShape="1">
            <a:blip r:embed="rId4">
              <a:alphaModFix/>
            </a:blip>
            <a:srcRect/>
            <a:stretch/>
          </p:blipFill>
          <p:spPr>
            <a:xfrm rot="10800000" flipH="1">
              <a:off x="2069525" y="2536007"/>
              <a:ext cx="113376" cy="113387"/>
            </a:xfrm>
            <a:prstGeom prst="rect">
              <a:avLst/>
            </a:prstGeom>
            <a:noFill/>
            <a:ln>
              <a:noFill/>
            </a:ln>
          </p:spPr>
        </p:pic>
        <p:pic>
          <p:nvPicPr>
            <p:cNvPr id="2921" name="Google Shape;2921;p193" descr="forwarder_1u.png"/>
            <p:cNvPicPr preferRelativeResize="0"/>
            <p:nvPr/>
          </p:nvPicPr>
          <p:blipFill rotWithShape="1">
            <a:blip r:embed="rId4">
              <a:alphaModFix/>
            </a:blip>
            <a:srcRect/>
            <a:stretch/>
          </p:blipFill>
          <p:spPr>
            <a:xfrm rot="10800000" flipH="1">
              <a:off x="2069525" y="2694873"/>
              <a:ext cx="113376" cy="113387"/>
            </a:xfrm>
            <a:prstGeom prst="rect">
              <a:avLst/>
            </a:prstGeom>
            <a:noFill/>
            <a:ln>
              <a:noFill/>
            </a:ln>
          </p:spPr>
        </p:pic>
        <p:pic>
          <p:nvPicPr>
            <p:cNvPr id="2922" name="Google Shape;2922;p193" descr="forwarder_1u.png"/>
            <p:cNvPicPr preferRelativeResize="0"/>
            <p:nvPr/>
          </p:nvPicPr>
          <p:blipFill rotWithShape="1">
            <a:blip r:embed="rId4">
              <a:alphaModFix/>
            </a:blip>
            <a:srcRect/>
            <a:stretch/>
          </p:blipFill>
          <p:spPr>
            <a:xfrm rot="10800000" flipH="1">
              <a:off x="2069525" y="2853739"/>
              <a:ext cx="113376" cy="113387"/>
            </a:xfrm>
            <a:prstGeom prst="rect">
              <a:avLst/>
            </a:prstGeom>
            <a:noFill/>
            <a:ln>
              <a:noFill/>
            </a:ln>
          </p:spPr>
        </p:pic>
        <p:pic>
          <p:nvPicPr>
            <p:cNvPr id="2923" name="Google Shape;2923;p193" descr="forwarder_1u.png"/>
            <p:cNvPicPr preferRelativeResize="0"/>
            <p:nvPr/>
          </p:nvPicPr>
          <p:blipFill rotWithShape="1">
            <a:blip r:embed="rId4">
              <a:alphaModFix/>
            </a:blip>
            <a:srcRect/>
            <a:stretch/>
          </p:blipFill>
          <p:spPr>
            <a:xfrm rot="10800000" flipH="1">
              <a:off x="2069525" y="3012605"/>
              <a:ext cx="113376" cy="113387"/>
            </a:xfrm>
            <a:prstGeom prst="rect">
              <a:avLst/>
            </a:prstGeom>
            <a:noFill/>
            <a:ln>
              <a:noFill/>
            </a:ln>
          </p:spPr>
        </p:pic>
        <p:pic>
          <p:nvPicPr>
            <p:cNvPr id="2924" name="Google Shape;2924;p193" descr="forwarder_1u.png"/>
            <p:cNvPicPr preferRelativeResize="0"/>
            <p:nvPr/>
          </p:nvPicPr>
          <p:blipFill rotWithShape="1">
            <a:blip r:embed="rId4">
              <a:alphaModFix/>
            </a:blip>
            <a:srcRect/>
            <a:stretch/>
          </p:blipFill>
          <p:spPr>
            <a:xfrm rot="10800000" flipH="1">
              <a:off x="2069525" y="3171471"/>
              <a:ext cx="113376" cy="113387"/>
            </a:xfrm>
            <a:prstGeom prst="rect">
              <a:avLst/>
            </a:prstGeom>
            <a:noFill/>
            <a:ln>
              <a:noFill/>
            </a:ln>
          </p:spPr>
        </p:pic>
        <p:pic>
          <p:nvPicPr>
            <p:cNvPr id="2925" name="Google Shape;2925;p193" descr="forwarder_1u.png"/>
            <p:cNvPicPr preferRelativeResize="0"/>
            <p:nvPr/>
          </p:nvPicPr>
          <p:blipFill rotWithShape="1">
            <a:blip r:embed="rId4">
              <a:alphaModFix/>
            </a:blip>
            <a:srcRect/>
            <a:stretch/>
          </p:blipFill>
          <p:spPr>
            <a:xfrm rot="10800000" flipH="1">
              <a:off x="2069525" y="3330334"/>
              <a:ext cx="113376" cy="113387"/>
            </a:xfrm>
            <a:prstGeom prst="rect">
              <a:avLst/>
            </a:prstGeom>
            <a:noFill/>
            <a:ln>
              <a:noFill/>
            </a:ln>
          </p:spPr>
        </p:pic>
        <p:cxnSp>
          <p:nvCxnSpPr>
            <p:cNvPr id="2926" name="Google Shape;2926;p193"/>
            <p:cNvCxnSpPr/>
            <p:nvPr/>
          </p:nvCxnSpPr>
          <p:spPr>
            <a:xfrm rot="5400000">
              <a:off x="1424555" y="3464613"/>
              <a:ext cx="697423" cy="617521"/>
            </a:xfrm>
            <a:prstGeom prst="curvedConnector3">
              <a:avLst>
                <a:gd name="adj1" fmla="val 50000"/>
              </a:avLst>
            </a:prstGeom>
            <a:noFill/>
            <a:ln w="25400" cap="flat" cmpd="sng">
              <a:solidFill>
                <a:srgbClr val="F2F2F2"/>
              </a:solidFill>
              <a:prstDash val="solid"/>
              <a:round/>
              <a:headEnd type="stealth" w="med" len="med"/>
              <a:tailEnd type="none" w="sm" len="sm"/>
            </a:ln>
            <a:effectLst>
              <a:outerShdw blurRad="40000" dist="20000" dir="5400000" rotWithShape="0">
                <a:srgbClr val="000000">
                  <a:alpha val="37647"/>
                </a:srgbClr>
              </a:outerShdw>
            </a:effectLst>
          </p:spPr>
        </p:cxnSp>
        <p:sp>
          <p:nvSpPr>
            <p:cNvPr id="2927" name="Google Shape;2927;p193"/>
            <p:cNvSpPr txBox="1"/>
            <p:nvPr/>
          </p:nvSpPr>
          <p:spPr>
            <a:xfrm>
              <a:off x="874450" y="4111676"/>
              <a:ext cx="1155426" cy="267372"/>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US" sz="1800">
                  <a:solidFill>
                    <a:schemeClr val="lt1"/>
                  </a:solidFill>
                  <a:latin typeface="Short Stack"/>
                  <a:ea typeface="Short Stack"/>
                  <a:cs typeface="Short Stack"/>
                  <a:sym typeface="Short Stack"/>
                </a:rPr>
                <a:t>Forwarder</a:t>
              </a:r>
              <a:endParaRPr sz="1800"/>
            </a:p>
          </p:txBody>
        </p:sp>
      </p:grpSp>
      <p:grpSp>
        <p:nvGrpSpPr>
          <p:cNvPr id="2928" name="Google Shape;2928;p193"/>
          <p:cNvGrpSpPr/>
          <p:nvPr/>
        </p:nvGrpSpPr>
        <p:grpSpPr>
          <a:xfrm>
            <a:off x="7998293" y="2094811"/>
            <a:ext cx="2768416" cy="601824"/>
            <a:chOff x="5998720" y="1571108"/>
            <a:chExt cx="2076312" cy="451368"/>
          </a:xfrm>
        </p:grpSpPr>
        <p:sp>
          <p:nvSpPr>
            <p:cNvPr id="2929" name="Google Shape;2929;p193"/>
            <p:cNvSpPr/>
            <p:nvPr/>
          </p:nvSpPr>
          <p:spPr>
            <a:xfrm>
              <a:off x="5998720" y="1571108"/>
              <a:ext cx="482782" cy="451368"/>
            </a:xfrm>
            <a:prstGeom prst="rect">
              <a:avLst/>
            </a:prstGeom>
            <a:solidFill>
              <a:srgbClr val="404040"/>
            </a:solidFill>
            <a:ln w="12700" cap="flat" cmpd="sng">
              <a:solidFill>
                <a:schemeClr val="lt1"/>
              </a:solidFill>
              <a:prstDash val="solid"/>
              <a:round/>
              <a:headEnd type="none" w="sm" len="sm"/>
              <a:tailEnd type="none" w="sm" len="sm"/>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500">
                <a:solidFill>
                  <a:schemeClr val="dk1"/>
                </a:solidFill>
                <a:latin typeface="Short Stack"/>
                <a:ea typeface="Short Stack"/>
                <a:cs typeface="Short Stack"/>
                <a:sym typeface="Short Stack"/>
              </a:endParaRPr>
            </a:p>
          </p:txBody>
        </p:sp>
        <p:pic>
          <p:nvPicPr>
            <p:cNvPr id="2930" name="Google Shape;2930;p193" descr="15.png"/>
            <p:cNvPicPr preferRelativeResize="0"/>
            <p:nvPr/>
          </p:nvPicPr>
          <p:blipFill rotWithShape="1">
            <a:blip r:embed="rId5">
              <a:alphaModFix/>
            </a:blip>
            <a:srcRect/>
            <a:stretch/>
          </p:blipFill>
          <p:spPr>
            <a:xfrm>
              <a:off x="6072928" y="1634883"/>
              <a:ext cx="350270" cy="350270"/>
            </a:xfrm>
            <a:prstGeom prst="rect">
              <a:avLst/>
            </a:prstGeom>
            <a:solidFill>
              <a:srgbClr val="404040"/>
            </a:solidFill>
            <a:ln>
              <a:noFill/>
            </a:ln>
          </p:spPr>
        </p:pic>
        <p:sp>
          <p:nvSpPr>
            <p:cNvPr id="2931" name="Google Shape;2931;p193"/>
            <p:cNvSpPr txBox="1"/>
            <p:nvPr/>
          </p:nvSpPr>
          <p:spPr>
            <a:xfrm>
              <a:off x="6509237" y="1630522"/>
              <a:ext cx="1565795" cy="267372"/>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US" sz="1800">
                  <a:solidFill>
                    <a:schemeClr val="lt1"/>
                  </a:solidFill>
                  <a:latin typeface="Short Stack"/>
                  <a:ea typeface="Short Stack"/>
                  <a:cs typeface="Short Stack"/>
                  <a:sym typeface="Short Stack"/>
                </a:rPr>
                <a:t>Ad-hoc Search</a:t>
              </a:r>
              <a:endParaRPr sz="1800">
                <a:solidFill>
                  <a:schemeClr val="lt1"/>
                </a:solidFill>
                <a:latin typeface="Short Stack"/>
                <a:ea typeface="Short Stack"/>
                <a:cs typeface="Short Stack"/>
                <a:sym typeface="Short Stack"/>
              </a:endParaRPr>
            </a:p>
          </p:txBody>
        </p:sp>
      </p:grpSp>
      <p:grpSp>
        <p:nvGrpSpPr>
          <p:cNvPr id="2932" name="Google Shape;2932;p193"/>
          <p:cNvGrpSpPr/>
          <p:nvPr/>
        </p:nvGrpSpPr>
        <p:grpSpPr>
          <a:xfrm>
            <a:off x="8005895" y="2686980"/>
            <a:ext cx="1549273" cy="601824"/>
            <a:chOff x="6004421" y="2015235"/>
            <a:chExt cx="1161955" cy="451368"/>
          </a:xfrm>
        </p:grpSpPr>
        <p:sp>
          <p:nvSpPr>
            <p:cNvPr id="2933" name="Google Shape;2933;p193"/>
            <p:cNvSpPr/>
            <p:nvPr/>
          </p:nvSpPr>
          <p:spPr>
            <a:xfrm>
              <a:off x="6004421" y="2015235"/>
              <a:ext cx="482782" cy="451368"/>
            </a:xfrm>
            <a:prstGeom prst="rect">
              <a:avLst/>
            </a:prstGeom>
            <a:solidFill>
              <a:srgbClr val="404040"/>
            </a:solidFill>
            <a:ln w="12700" cap="flat" cmpd="sng">
              <a:solidFill>
                <a:schemeClr val="lt1"/>
              </a:solidFill>
              <a:prstDash val="solid"/>
              <a:round/>
              <a:headEnd type="none" w="sm" len="sm"/>
              <a:tailEnd type="none" w="sm" len="sm"/>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500">
                <a:solidFill>
                  <a:schemeClr val="dk1"/>
                </a:solidFill>
                <a:latin typeface="Short Stack"/>
                <a:ea typeface="Short Stack"/>
                <a:cs typeface="Short Stack"/>
                <a:sym typeface="Short Stack"/>
              </a:endParaRPr>
            </a:p>
          </p:txBody>
        </p:sp>
        <p:pic>
          <p:nvPicPr>
            <p:cNvPr id="2934" name="Google Shape;2934;p193" descr="13.png"/>
            <p:cNvPicPr preferRelativeResize="0"/>
            <p:nvPr/>
          </p:nvPicPr>
          <p:blipFill rotWithShape="1">
            <a:blip r:embed="rId6">
              <a:alphaModFix/>
            </a:blip>
            <a:srcRect/>
            <a:stretch/>
          </p:blipFill>
          <p:spPr>
            <a:xfrm>
              <a:off x="6056897" y="2056477"/>
              <a:ext cx="376269" cy="366347"/>
            </a:xfrm>
            <a:prstGeom prst="rect">
              <a:avLst/>
            </a:prstGeom>
            <a:solidFill>
              <a:srgbClr val="404040"/>
            </a:solidFill>
            <a:ln>
              <a:noFill/>
            </a:ln>
          </p:spPr>
        </p:pic>
        <p:sp>
          <p:nvSpPr>
            <p:cNvPr id="2935" name="Google Shape;2935;p193"/>
            <p:cNvSpPr txBox="1"/>
            <p:nvPr/>
          </p:nvSpPr>
          <p:spPr>
            <a:xfrm>
              <a:off x="6509237" y="2063973"/>
              <a:ext cx="657139" cy="267372"/>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US" sz="1700">
                  <a:solidFill>
                    <a:schemeClr val="lt1"/>
                  </a:solidFill>
                  <a:latin typeface="Short Stack"/>
                  <a:ea typeface="Short Stack"/>
                  <a:cs typeface="Short Stack"/>
                  <a:sym typeface="Short Stack"/>
                </a:rPr>
                <a:t>Chart</a:t>
              </a:r>
              <a:endParaRPr sz="1700">
                <a:solidFill>
                  <a:schemeClr val="lt1"/>
                </a:solidFill>
                <a:latin typeface="Short Stack"/>
                <a:ea typeface="Short Stack"/>
                <a:cs typeface="Short Stack"/>
                <a:sym typeface="Short Stack"/>
              </a:endParaRPr>
            </a:p>
          </p:txBody>
        </p:sp>
      </p:grpSp>
      <p:grpSp>
        <p:nvGrpSpPr>
          <p:cNvPr id="2936" name="Google Shape;2936;p193"/>
          <p:cNvGrpSpPr/>
          <p:nvPr/>
        </p:nvGrpSpPr>
        <p:grpSpPr>
          <a:xfrm>
            <a:off x="8002021" y="3279369"/>
            <a:ext cx="2217529" cy="601824"/>
            <a:chOff x="6001516" y="2459527"/>
            <a:chExt cx="1663147" cy="451368"/>
          </a:xfrm>
        </p:grpSpPr>
        <p:sp>
          <p:nvSpPr>
            <p:cNvPr id="2937" name="Google Shape;2937;p193"/>
            <p:cNvSpPr/>
            <p:nvPr/>
          </p:nvSpPr>
          <p:spPr>
            <a:xfrm>
              <a:off x="6001516" y="2459527"/>
              <a:ext cx="482782" cy="451368"/>
            </a:xfrm>
            <a:prstGeom prst="rect">
              <a:avLst/>
            </a:prstGeom>
            <a:solidFill>
              <a:srgbClr val="404040"/>
            </a:solidFill>
            <a:ln w="12700" cap="flat" cmpd="sng">
              <a:solidFill>
                <a:schemeClr val="lt1"/>
              </a:solidFill>
              <a:prstDash val="solid"/>
              <a:round/>
              <a:headEnd type="none" w="sm" len="sm"/>
              <a:tailEnd type="none" w="sm" len="sm"/>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500">
                <a:solidFill>
                  <a:schemeClr val="dk1"/>
                </a:solidFill>
                <a:latin typeface="Short Stack"/>
                <a:ea typeface="Short Stack"/>
                <a:cs typeface="Short Stack"/>
                <a:sym typeface="Short Stack"/>
              </a:endParaRPr>
            </a:p>
          </p:txBody>
        </p:sp>
        <p:pic>
          <p:nvPicPr>
            <p:cNvPr id="2938" name="Google Shape;2938;p193" descr="12.png"/>
            <p:cNvPicPr preferRelativeResize="0"/>
            <p:nvPr/>
          </p:nvPicPr>
          <p:blipFill rotWithShape="1">
            <a:blip r:embed="rId7">
              <a:alphaModFix/>
            </a:blip>
            <a:srcRect/>
            <a:stretch/>
          </p:blipFill>
          <p:spPr>
            <a:xfrm>
              <a:off x="6070158" y="2500390"/>
              <a:ext cx="366693" cy="366693"/>
            </a:xfrm>
            <a:prstGeom prst="rect">
              <a:avLst/>
            </a:prstGeom>
            <a:solidFill>
              <a:srgbClr val="404040"/>
            </a:solidFill>
            <a:ln>
              <a:noFill/>
            </a:ln>
          </p:spPr>
        </p:pic>
        <p:sp>
          <p:nvSpPr>
            <p:cNvPr id="2939" name="Google Shape;2939;p193"/>
            <p:cNvSpPr txBox="1"/>
            <p:nvPr/>
          </p:nvSpPr>
          <p:spPr>
            <a:xfrm>
              <a:off x="6509237" y="2501164"/>
              <a:ext cx="1155426" cy="267372"/>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US" sz="1700">
                  <a:solidFill>
                    <a:schemeClr val="lt1"/>
                  </a:solidFill>
                  <a:latin typeface="Short Stack"/>
                  <a:ea typeface="Short Stack"/>
                  <a:cs typeface="Short Stack"/>
                  <a:sym typeface="Short Stack"/>
                </a:rPr>
                <a:t>Dashboard</a:t>
              </a:r>
              <a:endParaRPr sz="1700">
                <a:solidFill>
                  <a:schemeClr val="lt1"/>
                </a:solidFill>
                <a:latin typeface="Short Stack"/>
                <a:ea typeface="Short Stack"/>
                <a:cs typeface="Short Stack"/>
                <a:sym typeface="Short Stack"/>
              </a:endParaRPr>
            </a:p>
          </p:txBody>
        </p:sp>
      </p:grpSp>
      <p:grpSp>
        <p:nvGrpSpPr>
          <p:cNvPr id="2940" name="Google Shape;2940;p193"/>
          <p:cNvGrpSpPr/>
          <p:nvPr/>
        </p:nvGrpSpPr>
        <p:grpSpPr>
          <a:xfrm>
            <a:off x="7997135" y="3872813"/>
            <a:ext cx="1478416" cy="601824"/>
            <a:chOff x="5997851" y="2904610"/>
            <a:chExt cx="1108812" cy="451368"/>
          </a:xfrm>
        </p:grpSpPr>
        <p:sp>
          <p:nvSpPr>
            <p:cNvPr id="2941" name="Google Shape;2941;p193"/>
            <p:cNvSpPr/>
            <p:nvPr/>
          </p:nvSpPr>
          <p:spPr>
            <a:xfrm>
              <a:off x="5997851" y="2904610"/>
              <a:ext cx="482782" cy="451368"/>
            </a:xfrm>
            <a:prstGeom prst="rect">
              <a:avLst/>
            </a:prstGeom>
            <a:solidFill>
              <a:srgbClr val="404040"/>
            </a:solidFill>
            <a:ln w="12700" cap="flat" cmpd="sng">
              <a:solidFill>
                <a:schemeClr val="lt1"/>
              </a:solidFill>
              <a:prstDash val="solid"/>
              <a:round/>
              <a:headEnd type="none" w="sm" len="sm"/>
              <a:tailEnd type="none" w="sm" len="sm"/>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500">
                <a:solidFill>
                  <a:schemeClr val="dk1"/>
                </a:solidFill>
                <a:latin typeface="Short Stack"/>
                <a:ea typeface="Short Stack"/>
                <a:cs typeface="Short Stack"/>
                <a:sym typeface="Short Stack"/>
              </a:endParaRPr>
            </a:p>
          </p:txBody>
        </p:sp>
        <p:pic>
          <p:nvPicPr>
            <p:cNvPr id="2942" name="Google Shape;2942;p193" descr="17.png"/>
            <p:cNvPicPr preferRelativeResize="0"/>
            <p:nvPr/>
          </p:nvPicPr>
          <p:blipFill rotWithShape="1">
            <a:blip r:embed="rId8">
              <a:alphaModFix/>
            </a:blip>
            <a:srcRect/>
            <a:stretch/>
          </p:blipFill>
          <p:spPr>
            <a:xfrm>
              <a:off x="6064996" y="2939333"/>
              <a:ext cx="394353" cy="353275"/>
            </a:xfrm>
            <a:prstGeom prst="rect">
              <a:avLst/>
            </a:prstGeom>
            <a:solidFill>
              <a:srgbClr val="404040"/>
            </a:solidFill>
            <a:ln>
              <a:noFill/>
            </a:ln>
          </p:spPr>
        </p:pic>
        <p:sp>
          <p:nvSpPr>
            <p:cNvPr id="2943" name="Google Shape;2943;p193"/>
            <p:cNvSpPr txBox="1"/>
            <p:nvPr/>
          </p:nvSpPr>
          <p:spPr>
            <a:xfrm>
              <a:off x="6509237" y="2938357"/>
              <a:ext cx="597426" cy="267372"/>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US" sz="1700">
                  <a:solidFill>
                    <a:schemeClr val="lt1"/>
                  </a:solidFill>
                  <a:latin typeface="Short Stack"/>
                  <a:ea typeface="Short Stack"/>
                  <a:cs typeface="Short Stack"/>
                  <a:sym typeface="Short Stack"/>
                </a:rPr>
                <a:t>Alert</a:t>
              </a:r>
              <a:endParaRPr sz="1700">
                <a:solidFill>
                  <a:schemeClr val="lt1"/>
                </a:solidFill>
                <a:latin typeface="Short Stack"/>
                <a:ea typeface="Short Stack"/>
                <a:cs typeface="Short Stack"/>
                <a:sym typeface="Short Stack"/>
              </a:endParaRPr>
            </a:p>
          </p:txBody>
        </p:sp>
      </p:grpSp>
      <p:grpSp>
        <p:nvGrpSpPr>
          <p:cNvPr id="2944" name="Google Shape;2944;p193"/>
          <p:cNvGrpSpPr/>
          <p:nvPr/>
        </p:nvGrpSpPr>
        <p:grpSpPr>
          <a:xfrm>
            <a:off x="8096085" y="2212969"/>
            <a:ext cx="643710" cy="2407021"/>
            <a:chOff x="6072064" y="1659727"/>
            <a:chExt cx="482782" cy="1805266"/>
          </a:xfrm>
        </p:grpSpPr>
        <p:grpSp>
          <p:nvGrpSpPr>
            <p:cNvPr id="2945" name="Google Shape;2945;p193"/>
            <p:cNvGrpSpPr/>
            <p:nvPr/>
          </p:nvGrpSpPr>
          <p:grpSpPr>
            <a:xfrm>
              <a:off x="6072064" y="1659727"/>
              <a:ext cx="482782" cy="451368"/>
              <a:chOff x="7866857" y="4036657"/>
              <a:chExt cx="482782" cy="451368"/>
            </a:xfrm>
          </p:grpSpPr>
          <p:sp>
            <p:nvSpPr>
              <p:cNvPr id="2946" name="Google Shape;2946;p193"/>
              <p:cNvSpPr/>
              <p:nvPr/>
            </p:nvSpPr>
            <p:spPr>
              <a:xfrm>
                <a:off x="7866857" y="4036657"/>
                <a:ext cx="482782" cy="451368"/>
              </a:xfrm>
              <a:prstGeom prst="rect">
                <a:avLst/>
              </a:prstGeom>
              <a:solidFill>
                <a:srgbClr val="404040"/>
              </a:solidFill>
              <a:ln w="12700" cap="flat" cmpd="sng">
                <a:solidFill>
                  <a:srgbClr val="FF0000"/>
                </a:solidFill>
                <a:prstDash val="solid"/>
                <a:round/>
                <a:headEnd type="none" w="sm" len="sm"/>
                <a:tailEnd type="none" w="sm" len="sm"/>
              </a:ln>
            </p:spPr>
            <p:txBody>
              <a:bodyPr spcFirstLastPara="1" wrap="square" lIns="121900" tIns="60925" rIns="121900" bIns="60925" anchor="ctr" anchorCtr="0">
                <a:noAutofit/>
              </a:bodyPr>
              <a:lstStyle/>
              <a:p>
                <a:pPr marL="0" marR="0" lvl="0" indent="0" algn="ctr" rtl="0">
                  <a:spcBef>
                    <a:spcPts val="0"/>
                  </a:spcBef>
                  <a:spcAft>
                    <a:spcPts val="0"/>
                  </a:spcAft>
                  <a:buNone/>
                </a:pPr>
                <a:endParaRPr sz="2100">
                  <a:solidFill>
                    <a:schemeClr val="dk1"/>
                  </a:solidFill>
                  <a:latin typeface="Short Stack"/>
                  <a:ea typeface="Short Stack"/>
                  <a:cs typeface="Short Stack"/>
                  <a:sym typeface="Short Stack"/>
                </a:endParaRPr>
              </a:p>
            </p:txBody>
          </p:sp>
          <p:pic>
            <p:nvPicPr>
              <p:cNvPr id="2947" name="Google Shape;2947;p193" descr="15.png"/>
              <p:cNvPicPr preferRelativeResize="0"/>
              <p:nvPr/>
            </p:nvPicPr>
            <p:blipFill rotWithShape="1">
              <a:blip r:embed="rId5">
                <a:alphaModFix/>
              </a:blip>
              <a:srcRect/>
              <a:stretch/>
            </p:blipFill>
            <p:spPr>
              <a:xfrm>
                <a:off x="7941065" y="4100432"/>
                <a:ext cx="350270" cy="350270"/>
              </a:xfrm>
              <a:prstGeom prst="rect">
                <a:avLst/>
              </a:prstGeom>
              <a:noFill/>
              <a:ln>
                <a:noFill/>
              </a:ln>
            </p:spPr>
          </p:pic>
        </p:grpSp>
        <p:grpSp>
          <p:nvGrpSpPr>
            <p:cNvPr id="2948" name="Google Shape;2948;p193"/>
            <p:cNvGrpSpPr/>
            <p:nvPr/>
          </p:nvGrpSpPr>
          <p:grpSpPr>
            <a:xfrm>
              <a:off x="6072064" y="2113830"/>
              <a:ext cx="482782" cy="451368"/>
              <a:chOff x="6968859" y="2466781"/>
              <a:chExt cx="482782" cy="451368"/>
            </a:xfrm>
          </p:grpSpPr>
          <p:sp>
            <p:nvSpPr>
              <p:cNvPr id="2949" name="Google Shape;2949;p193"/>
              <p:cNvSpPr/>
              <p:nvPr/>
            </p:nvSpPr>
            <p:spPr>
              <a:xfrm>
                <a:off x="6968859" y="2466781"/>
                <a:ext cx="482782" cy="451368"/>
              </a:xfrm>
              <a:prstGeom prst="rect">
                <a:avLst/>
              </a:prstGeom>
              <a:solidFill>
                <a:srgbClr val="404040"/>
              </a:solidFill>
              <a:ln w="12700" cap="flat" cmpd="sng">
                <a:solidFill>
                  <a:srgbClr val="FF0000"/>
                </a:solidFill>
                <a:prstDash val="solid"/>
                <a:round/>
                <a:headEnd type="none" w="sm" len="sm"/>
                <a:tailEnd type="none" w="sm" len="sm"/>
              </a:ln>
            </p:spPr>
            <p:txBody>
              <a:bodyPr spcFirstLastPara="1" wrap="square" lIns="121900" tIns="60925" rIns="121900" bIns="60925" anchor="ctr" anchorCtr="0">
                <a:noAutofit/>
              </a:bodyPr>
              <a:lstStyle/>
              <a:p>
                <a:pPr marL="0" marR="0" lvl="0" indent="0" algn="ctr" rtl="0">
                  <a:spcBef>
                    <a:spcPts val="0"/>
                  </a:spcBef>
                  <a:spcAft>
                    <a:spcPts val="0"/>
                  </a:spcAft>
                  <a:buNone/>
                </a:pPr>
                <a:endParaRPr sz="2100">
                  <a:solidFill>
                    <a:schemeClr val="dk1"/>
                  </a:solidFill>
                  <a:latin typeface="Short Stack"/>
                  <a:ea typeface="Short Stack"/>
                  <a:cs typeface="Short Stack"/>
                  <a:sym typeface="Short Stack"/>
                </a:endParaRPr>
              </a:p>
            </p:txBody>
          </p:sp>
          <p:pic>
            <p:nvPicPr>
              <p:cNvPr id="2950" name="Google Shape;2950;p193" descr="13.png"/>
              <p:cNvPicPr preferRelativeResize="0"/>
              <p:nvPr/>
            </p:nvPicPr>
            <p:blipFill rotWithShape="1">
              <a:blip r:embed="rId6">
                <a:alphaModFix/>
              </a:blip>
              <a:srcRect/>
              <a:stretch/>
            </p:blipFill>
            <p:spPr>
              <a:xfrm>
                <a:off x="7021335" y="2508023"/>
                <a:ext cx="376269" cy="366347"/>
              </a:xfrm>
              <a:prstGeom prst="rect">
                <a:avLst/>
              </a:prstGeom>
              <a:solidFill>
                <a:srgbClr val="404040"/>
              </a:solidFill>
              <a:ln>
                <a:noFill/>
              </a:ln>
            </p:spPr>
          </p:pic>
        </p:grpSp>
        <p:grpSp>
          <p:nvGrpSpPr>
            <p:cNvPr id="2951" name="Google Shape;2951;p193"/>
            <p:cNvGrpSpPr/>
            <p:nvPr/>
          </p:nvGrpSpPr>
          <p:grpSpPr>
            <a:xfrm>
              <a:off x="6072064" y="2558129"/>
              <a:ext cx="482782" cy="451368"/>
              <a:chOff x="7226209" y="3763347"/>
              <a:chExt cx="482782" cy="451368"/>
            </a:xfrm>
          </p:grpSpPr>
          <p:sp>
            <p:nvSpPr>
              <p:cNvPr id="2952" name="Google Shape;2952;p193"/>
              <p:cNvSpPr/>
              <p:nvPr/>
            </p:nvSpPr>
            <p:spPr>
              <a:xfrm>
                <a:off x="7226209" y="3763347"/>
                <a:ext cx="482782" cy="451368"/>
              </a:xfrm>
              <a:prstGeom prst="rect">
                <a:avLst/>
              </a:prstGeom>
              <a:solidFill>
                <a:srgbClr val="404040"/>
              </a:solidFill>
              <a:ln w="12700" cap="flat" cmpd="sng">
                <a:solidFill>
                  <a:srgbClr val="FF0000"/>
                </a:solidFill>
                <a:prstDash val="solid"/>
                <a:round/>
                <a:headEnd type="none" w="sm" len="sm"/>
                <a:tailEnd type="none" w="sm" len="sm"/>
              </a:ln>
            </p:spPr>
            <p:txBody>
              <a:bodyPr spcFirstLastPara="1" wrap="square" lIns="121900" tIns="60925" rIns="121900" bIns="60925" anchor="ctr" anchorCtr="0">
                <a:noAutofit/>
              </a:bodyPr>
              <a:lstStyle/>
              <a:p>
                <a:pPr marL="0" marR="0" lvl="0" indent="0" algn="ctr" rtl="0">
                  <a:spcBef>
                    <a:spcPts val="0"/>
                  </a:spcBef>
                  <a:spcAft>
                    <a:spcPts val="0"/>
                  </a:spcAft>
                  <a:buNone/>
                </a:pPr>
                <a:endParaRPr sz="2100">
                  <a:solidFill>
                    <a:schemeClr val="dk1"/>
                  </a:solidFill>
                  <a:latin typeface="Short Stack"/>
                  <a:ea typeface="Short Stack"/>
                  <a:cs typeface="Short Stack"/>
                  <a:sym typeface="Short Stack"/>
                </a:endParaRPr>
              </a:p>
            </p:txBody>
          </p:sp>
          <p:pic>
            <p:nvPicPr>
              <p:cNvPr id="2953" name="Google Shape;2953;p193" descr="12.png"/>
              <p:cNvPicPr preferRelativeResize="0"/>
              <p:nvPr/>
            </p:nvPicPr>
            <p:blipFill rotWithShape="1">
              <a:blip r:embed="rId7">
                <a:alphaModFix/>
              </a:blip>
              <a:srcRect/>
              <a:stretch/>
            </p:blipFill>
            <p:spPr>
              <a:xfrm>
                <a:off x="7294851" y="3804210"/>
                <a:ext cx="366693" cy="366693"/>
              </a:xfrm>
              <a:prstGeom prst="rect">
                <a:avLst/>
              </a:prstGeom>
              <a:noFill/>
              <a:ln>
                <a:noFill/>
              </a:ln>
            </p:spPr>
          </p:pic>
        </p:grpSp>
        <p:grpSp>
          <p:nvGrpSpPr>
            <p:cNvPr id="2954" name="Google Shape;2954;p193"/>
            <p:cNvGrpSpPr/>
            <p:nvPr/>
          </p:nvGrpSpPr>
          <p:grpSpPr>
            <a:xfrm>
              <a:off x="6072064" y="3013625"/>
              <a:ext cx="482782" cy="451368"/>
              <a:chOff x="7756438" y="3464379"/>
              <a:chExt cx="482782" cy="451368"/>
            </a:xfrm>
          </p:grpSpPr>
          <p:sp>
            <p:nvSpPr>
              <p:cNvPr id="2955" name="Google Shape;2955;p193"/>
              <p:cNvSpPr/>
              <p:nvPr/>
            </p:nvSpPr>
            <p:spPr>
              <a:xfrm>
                <a:off x="7756438" y="3464379"/>
                <a:ext cx="482782" cy="451368"/>
              </a:xfrm>
              <a:prstGeom prst="rect">
                <a:avLst/>
              </a:prstGeom>
              <a:solidFill>
                <a:srgbClr val="404040"/>
              </a:solidFill>
              <a:ln w="12700" cap="flat" cmpd="sng">
                <a:solidFill>
                  <a:srgbClr val="FF0000"/>
                </a:solidFill>
                <a:prstDash val="solid"/>
                <a:round/>
                <a:headEnd type="none" w="sm" len="sm"/>
                <a:tailEnd type="none" w="sm" len="sm"/>
              </a:ln>
            </p:spPr>
            <p:txBody>
              <a:bodyPr spcFirstLastPara="1" wrap="square" lIns="121900" tIns="60925" rIns="121900" bIns="60925" anchor="ctr" anchorCtr="0">
                <a:noAutofit/>
              </a:bodyPr>
              <a:lstStyle/>
              <a:p>
                <a:pPr marL="0" marR="0" lvl="0" indent="0" algn="ctr" rtl="0">
                  <a:spcBef>
                    <a:spcPts val="0"/>
                  </a:spcBef>
                  <a:spcAft>
                    <a:spcPts val="0"/>
                  </a:spcAft>
                  <a:buNone/>
                </a:pPr>
                <a:endParaRPr sz="2100">
                  <a:solidFill>
                    <a:schemeClr val="dk1"/>
                  </a:solidFill>
                  <a:latin typeface="Short Stack"/>
                  <a:ea typeface="Short Stack"/>
                  <a:cs typeface="Short Stack"/>
                  <a:sym typeface="Short Stack"/>
                </a:endParaRPr>
              </a:p>
            </p:txBody>
          </p:sp>
          <p:pic>
            <p:nvPicPr>
              <p:cNvPr id="2956" name="Google Shape;2956;p193" descr="17.png"/>
              <p:cNvPicPr preferRelativeResize="0"/>
              <p:nvPr/>
            </p:nvPicPr>
            <p:blipFill rotWithShape="1">
              <a:blip r:embed="rId8">
                <a:alphaModFix/>
              </a:blip>
              <a:srcRect/>
              <a:stretch/>
            </p:blipFill>
            <p:spPr>
              <a:xfrm>
                <a:off x="7813173" y="3499102"/>
                <a:ext cx="394353" cy="353275"/>
              </a:xfrm>
              <a:prstGeom prst="rect">
                <a:avLst/>
              </a:prstGeom>
              <a:noFill/>
              <a:ln>
                <a:noFill/>
              </a:ln>
            </p:spPr>
          </p:pic>
        </p:grpSp>
      </p:grpSp>
      <p:sp>
        <p:nvSpPr>
          <p:cNvPr id="2957" name="Google Shape;2957;p193"/>
          <p:cNvSpPr txBox="1"/>
          <p:nvPr/>
        </p:nvSpPr>
        <p:spPr>
          <a:xfrm>
            <a:off x="8292831" y="1864168"/>
            <a:ext cx="412055" cy="438569"/>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US" sz="2400">
                <a:solidFill>
                  <a:srgbClr val="FF0000"/>
                </a:solidFill>
                <a:latin typeface="Short Stack"/>
                <a:ea typeface="Short Stack"/>
                <a:cs typeface="Short Stack"/>
                <a:sym typeface="Short Stack"/>
              </a:rPr>
              <a:t>✔</a:t>
            </a:r>
            <a:endParaRPr sz="2400">
              <a:solidFill>
                <a:srgbClr val="FF0000"/>
              </a:solidFill>
              <a:latin typeface="Short Stack"/>
              <a:ea typeface="Short Stack"/>
              <a:cs typeface="Short Stack"/>
              <a:sym typeface="Short Stack"/>
            </a:endParaRPr>
          </a:p>
        </p:txBody>
      </p:sp>
      <p:grpSp>
        <p:nvGrpSpPr>
          <p:cNvPr id="2958" name="Google Shape;2958;p193"/>
          <p:cNvGrpSpPr/>
          <p:nvPr/>
        </p:nvGrpSpPr>
        <p:grpSpPr>
          <a:xfrm>
            <a:off x="162519" y="4551261"/>
            <a:ext cx="2829157" cy="744725"/>
            <a:chOff x="121889" y="3413446"/>
            <a:chExt cx="2121868" cy="558544"/>
          </a:xfrm>
        </p:grpSpPr>
        <p:sp>
          <p:nvSpPr>
            <p:cNvPr id="2959" name="Google Shape;2959;p193"/>
            <p:cNvSpPr txBox="1"/>
            <p:nvPr/>
          </p:nvSpPr>
          <p:spPr>
            <a:xfrm>
              <a:off x="125940" y="3413446"/>
              <a:ext cx="2116716" cy="253744"/>
            </a:xfrm>
            <a:prstGeom prst="rect">
              <a:avLst/>
            </a:prstGeom>
            <a:noFill/>
            <a:ln>
              <a:noFill/>
            </a:ln>
          </p:spPr>
          <p:txBody>
            <a:bodyPr spcFirstLastPara="1" wrap="square" lIns="121700" tIns="60825" rIns="121700" bIns="60825" anchor="t" anchorCtr="0">
              <a:noAutofit/>
            </a:bodyPr>
            <a:lstStyle/>
            <a:p>
              <a:pPr marL="0" marR="0" lvl="0" indent="0" algn="r" rtl="0">
                <a:spcBef>
                  <a:spcPts val="0"/>
                </a:spcBef>
                <a:spcAft>
                  <a:spcPts val="0"/>
                </a:spcAft>
                <a:buNone/>
              </a:pPr>
              <a:r>
                <a:rPr lang="en-US" sz="1400">
                  <a:solidFill>
                    <a:srgbClr val="FF0000"/>
                  </a:solidFill>
                  <a:latin typeface="Short Stack"/>
                  <a:ea typeface="Short Stack"/>
                  <a:cs typeface="Short Stack"/>
                  <a:sym typeface="Short Stack"/>
                </a:rPr>
                <a:t>New Data Source &gt;</a:t>
              </a:r>
              <a:endParaRPr sz="1900"/>
            </a:p>
          </p:txBody>
        </p:sp>
        <p:sp>
          <p:nvSpPr>
            <p:cNvPr id="2960" name="Google Shape;2960;p193"/>
            <p:cNvSpPr txBox="1"/>
            <p:nvPr/>
          </p:nvSpPr>
          <p:spPr>
            <a:xfrm>
              <a:off x="121889" y="3565846"/>
              <a:ext cx="2116716" cy="253744"/>
            </a:xfrm>
            <a:prstGeom prst="rect">
              <a:avLst/>
            </a:prstGeom>
            <a:noFill/>
            <a:ln>
              <a:noFill/>
            </a:ln>
          </p:spPr>
          <p:txBody>
            <a:bodyPr spcFirstLastPara="1" wrap="square" lIns="121700" tIns="60825" rIns="121700" bIns="60825" anchor="t" anchorCtr="0">
              <a:noAutofit/>
            </a:bodyPr>
            <a:lstStyle/>
            <a:p>
              <a:pPr marL="0" marR="0" lvl="0" indent="0" algn="r" rtl="0">
                <a:spcBef>
                  <a:spcPts val="0"/>
                </a:spcBef>
                <a:spcAft>
                  <a:spcPts val="0"/>
                </a:spcAft>
                <a:buNone/>
              </a:pPr>
              <a:r>
                <a:rPr lang="en-US" sz="1400">
                  <a:solidFill>
                    <a:srgbClr val="FF0000"/>
                  </a:solidFill>
                  <a:latin typeface="Short Stack"/>
                  <a:ea typeface="Short Stack"/>
                  <a:cs typeface="Short Stack"/>
                  <a:sym typeface="Short Stack"/>
                </a:rPr>
                <a:t>New Data Source &gt;</a:t>
              </a:r>
              <a:endParaRPr sz="1900"/>
            </a:p>
          </p:txBody>
        </p:sp>
        <p:sp>
          <p:nvSpPr>
            <p:cNvPr id="2961" name="Google Shape;2961;p193"/>
            <p:cNvSpPr txBox="1"/>
            <p:nvPr/>
          </p:nvSpPr>
          <p:spPr>
            <a:xfrm>
              <a:off x="127041" y="3718246"/>
              <a:ext cx="2116716" cy="253744"/>
            </a:xfrm>
            <a:prstGeom prst="rect">
              <a:avLst/>
            </a:prstGeom>
            <a:noFill/>
            <a:ln>
              <a:noFill/>
            </a:ln>
          </p:spPr>
          <p:txBody>
            <a:bodyPr spcFirstLastPara="1" wrap="square" lIns="121700" tIns="60825" rIns="121700" bIns="60825" anchor="t" anchorCtr="0">
              <a:noAutofit/>
            </a:bodyPr>
            <a:lstStyle/>
            <a:p>
              <a:pPr marL="0" marR="0" lvl="0" indent="0" algn="r" rtl="0">
                <a:spcBef>
                  <a:spcPts val="0"/>
                </a:spcBef>
                <a:spcAft>
                  <a:spcPts val="0"/>
                </a:spcAft>
                <a:buNone/>
              </a:pPr>
              <a:r>
                <a:rPr lang="en-US" sz="1400">
                  <a:solidFill>
                    <a:srgbClr val="FF0000"/>
                  </a:solidFill>
                  <a:latin typeface="Short Stack"/>
                  <a:ea typeface="Short Stack"/>
                  <a:cs typeface="Short Stack"/>
                  <a:sym typeface="Short Stack"/>
                </a:rPr>
                <a:t>New Data Source &gt;</a:t>
              </a:r>
              <a:endParaRPr sz="1900"/>
            </a:p>
          </p:txBody>
        </p:sp>
      </p:grpSp>
      <p:grpSp>
        <p:nvGrpSpPr>
          <p:cNvPr id="2962" name="Google Shape;2962;p193"/>
          <p:cNvGrpSpPr/>
          <p:nvPr/>
        </p:nvGrpSpPr>
        <p:grpSpPr>
          <a:xfrm>
            <a:off x="2753860" y="4640785"/>
            <a:ext cx="801290" cy="629293"/>
            <a:chOff x="2065395" y="3480589"/>
            <a:chExt cx="600967" cy="471970"/>
          </a:xfrm>
        </p:grpSpPr>
        <p:pic>
          <p:nvPicPr>
            <p:cNvPr id="2963" name="Google Shape;2963;p193" descr="forwarder_1u.png"/>
            <p:cNvPicPr preferRelativeResize="0"/>
            <p:nvPr/>
          </p:nvPicPr>
          <p:blipFill rotWithShape="1">
            <a:blip r:embed="rId9">
              <a:alphaModFix/>
            </a:blip>
            <a:srcRect/>
            <a:stretch/>
          </p:blipFill>
          <p:spPr>
            <a:xfrm rot="10800000" flipH="1">
              <a:off x="2065395" y="3480589"/>
              <a:ext cx="130345" cy="130358"/>
            </a:xfrm>
            <a:prstGeom prst="rect">
              <a:avLst/>
            </a:prstGeom>
            <a:noFill/>
            <a:ln w="9525" cap="flat" cmpd="sng">
              <a:solidFill>
                <a:srgbClr val="FF0000"/>
              </a:solidFill>
              <a:prstDash val="solid"/>
              <a:miter lim="800000"/>
              <a:headEnd type="none" w="sm" len="sm"/>
              <a:tailEnd type="none" w="sm" len="sm"/>
            </a:ln>
          </p:spPr>
        </p:pic>
        <p:cxnSp>
          <p:nvCxnSpPr>
            <p:cNvPr id="2964" name="Google Shape;2964;p193"/>
            <p:cNvCxnSpPr/>
            <p:nvPr/>
          </p:nvCxnSpPr>
          <p:spPr>
            <a:xfrm>
              <a:off x="2178314" y="3539427"/>
              <a:ext cx="482896" cy="3484"/>
            </a:xfrm>
            <a:prstGeom prst="straightConnector1">
              <a:avLst/>
            </a:prstGeom>
            <a:noFill/>
            <a:ln w="25400" cap="flat" cmpd="sng">
              <a:solidFill>
                <a:srgbClr val="FF0000"/>
              </a:solidFill>
              <a:prstDash val="solid"/>
              <a:round/>
              <a:headEnd type="none" w="sm" len="sm"/>
              <a:tailEnd type="stealth" w="med" len="med"/>
            </a:ln>
            <a:effectLst>
              <a:outerShdw blurRad="40000" dist="20000" dir="5400000" rotWithShape="0">
                <a:srgbClr val="000000">
                  <a:alpha val="37647"/>
                </a:srgbClr>
              </a:outerShdw>
            </a:effectLst>
          </p:spPr>
        </p:cxnSp>
        <p:grpSp>
          <p:nvGrpSpPr>
            <p:cNvPr id="2965" name="Google Shape;2965;p193"/>
            <p:cNvGrpSpPr/>
            <p:nvPr/>
          </p:nvGrpSpPr>
          <p:grpSpPr>
            <a:xfrm>
              <a:off x="2070547" y="3651395"/>
              <a:ext cx="595815" cy="130358"/>
              <a:chOff x="2065395" y="3480589"/>
              <a:chExt cx="595815" cy="130358"/>
            </a:xfrm>
          </p:grpSpPr>
          <p:pic>
            <p:nvPicPr>
              <p:cNvPr id="2966" name="Google Shape;2966;p193" descr="forwarder_1u.png"/>
              <p:cNvPicPr preferRelativeResize="0"/>
              <p:nvPr/>
            </p:nvPicPr>
            <p:blipFill rotWithShape="1">
              <a:blip r:embed="rId9">
                <a:alphaModFix/>
              </a:blip>
              <a:srcRect/>
              <a:stretch/>
            </p:blipFill>
            <p:spPr>
              <a:xfrm rot="10800000" flipH="1">
                <a:off x="2065395" y="3480589"/>
                <a:ext cx="130345" cy="130358"/>
              </a:xfrm>
              <a:prstGeom prst="rect">
                <a:avLst/>
              </a:prstGeom>
              <a:noFill/>
              <a:ln w="9525" cap="flat" cmpd="sng">
                <a:solidFill>
                  <a:srgbClr val="FF0000"/>
                </a:solidFill>
                <a:prstDash val="solid"/>
                <a:miter lim="800000"/>
                <a:headEnd type="none" w="sm" len="sm"/>
                <a:tailEnd type="none" w="sm" len="sm"/>
              </a:ln>
            </p:spPr>
          </p:pic>
          <p:cxnSp>
            <p:nvCxnSpPr>
              <p:cNvPr id="2967" name="Google Shape;2967;p193"/>
              <p:cNvCxnSpPr/>
              <p:nvPr/>
            </p:nvCxnSpPr>
            <p:spPr>
              <a:xfrm>
                <a:off x="2178314" y="3539427"/>
                <a:ext cx="482896" cy="3484"/>
              </a:xfrm>
              <a:prstGeom prst="straightConnector1">
                <a:avLst/>
              </a:prstGeom>
              <a:noFill/>
              <a:ln w="25400" cap="flat" cmpd="sng">
                <a:solidFill>
                  <a:srgbClr val="FF0000"/>
                </a:solidFill>
                <a:prstDash val="solid"/>
                <a:round/>
                <a:headEnd type="none" w="sm" len="sm"/>
                <a:tailEnd type="stealth" w="med" len="med"/>
              </a:ln>
              <a:effectLst>
                <a:outerShdw blurRad="40000" dist="20000" dir="5400000" rotWithShape="0">
                  <a:srgbClr val="000000">
                    <a:alpha val="37647"/>
                  </a:srgbClr>
                </a:outerShdw>
              </a:effectLst>
            </p:spPr>
          </p:cxnSp>
        </p:grpSp>
        <p:grpSp>
          <p:nvGrpSpPr>
            <p:cNvPr id="2968" name="Google Shape;2968;p193"/>
            <p:cNvGrpSpPr/>
            <p:nvPr/>
          </p:nvGrpSpPr>
          <p:grpSpPr>
            <a:xfrm>
              <a:off x="2066496" y="3822201"/>
              <a:ext cx="595815" cy="130358"/>
              <a:chOff x="2065395" y="3480589"/>
              <a:chExt cx="595815" cy="130358"/>
            </a:xfrm>
          </p:grpSpPr>
          <p:pic>
            <p:nvPicPr>
              <p:cNvPr id="2969" name="Google Shape;2969;p193" descr="forwarder_1u.png"/>
              <p:cNvPicPr preferRelativeResize="0"/>
              <p:nvPr/>
            </p:nvPicPr>
            <p:blipFill rotWithShape="1">
              <a:blip r:embed="rId9">
                <a:alphaModFix/>
              </a:blip>
              <a:srcRect/>
              <a:stretch/>
            </p:blipFill>
            <p:spPr>
              <a:xfrm rot="10800000" flipH="1">
                <a:off x="2065395" y="3480589"/>
                <a:ext cx="130345" cy="130358"/>
              </a:xfrm>
              <a:prstGeom prst="rect">
                <a:avLst/>
              </a:prstGeom>
              <a:noFill/>
              <a:ln w="9525" cap="flat" cmpd="sng">
                <a:solidFill>
                  <a:srgbClr val="FF0000"/>
                </a:solidFill>
                <a:prstDash val="solid"/>
                <a:miter lim="800000"/>
                <a:headEnd type="none" w="sm" len="sm"/>
                <a:tailEnd type="none" w="sm" len="sm"/>
              </a:ln>
            </p:spPr>
          </p:pic>
          <p:cxnSp>
            <p:nvCxnSpPr>
              <p:cNvPr id="2970" name="Google Shape;2970;p193"/>
              <p:cNvCxnSpPr/>
              <p:nvPr/>
            </p:nvCxnSpPr>
            <p:spPr>
              <a:xfrm>
                <a:off x="2178314" y="3539427"/>
                <a:ext cx="482896" cy="3484"/>
              </a:xfrm>
              <a:prstGeom prst="straightConnector1">
                <a:avLst/>
              </a:prstGeom>
              <a:noFill/>
              <a:ln w="25400" cap="flat" cmpd="sng">
                <a:solidFill>
                  <a:srgbClr val="FF0000"/>
                </a:solidFill>
                <a:prstDash val="solid"/>
                <a:round/>
                <a:headEnd type="none" w="sm" len="sm"/>
                <a:tailEnd type="stealth" w="med" len="med"/>
              </a:ln>
              <a:effectLst>
                <a:outerShdw blurRad="40000" dist="20000" dir="5400000" rotWithShape="0">
                  <a:srgbClr val="000000">
                    <a:alpha val="37647"/>
                  </a:srgbClr>
                </a:outerShdw>
              </a:effectLst>
            </p:spPr>
          </p:cxnSp>
        </p:grpSp>
      </p:grpSp>
      <p:sp>
        <p:nvSpPr>
          <p:cNvPr id="2971" name="Google Shape;2971;p193"/>
          <p:cNvSpPr/>
          <p:nvPr/>
        </p:nvSpPr>
        <p:spPr>
          <a:xfrm>
            <a:off x="10233367" y="944872"/>
            <a:ext cx="1619669" cy="1288465"/>
          </a:xfrm>
          <a:prstGeom prst="wedgeEllipseCallout">
            <a:avLst>
              <a:gd name="adj1" fmla="val -2834"/>
              <a:gd name="adj2" fmla="val 90833"/>
            </a:avLst>
          </a:prstGeom>
          <a:solidFill>
            <a:srgbClr val="262626"/>
          </a:solidFill>
          <a:ln w="12700" cap="flat" cmpd="sng">
            <a:solidFill>
              <a:srgbClr val="7F7F7F"/>
            </a:solidFill>
            <a:prstDash val="solid"/>
            <a:round/>
            <a:headEnd type="none" w="sm" len="sm"/>
            <a:tailEnd type="none" w="sm" len="sm"/>
          </a:ln>
        </p:spPr>
        <p:txBody>
          <a:bodyPr spcFirstLastPara="1" wrap="square" lIns="121900" tIns="60925" rIns="121900" bIns="60925" anchor="ctr" anchorCtr="0">
            <a:noAutofit/>
          </a:bodyPr>
          <a:lstStyle/>
          <a:p>
            <a:pPr marL="0" marR="0" lvl="0" indent="0" algn="ctr" rtl="0">
              <a:spcBef>
                <a:spcPts val="0"/>
              </a:spcBef>
              <a:spcAft>
                <a:spcPts val="0"/>
              </a:spcAft>
              <a:buNone/>
            </a:pPr>
            <a:r>
              <a:rPr lang="en-US" sz="6400">
                <a:solidFill>
                  <a:srgbClr val="FF0000"/>
                </a:solidFill>
                <a:latin typeface="Short Stack"/>
                <a:ea typeface="Short Stack"/>
                <a:cs typeface="Short Stack"/>
                <a:sym typeface="Short Stack"/>
              </a:rPr>
              <a:t>!!!</a:t>
            </a:r>
            <a:endParaRPr sz="1900"/>
          </a:p>
        </p:txBody>
      </p:sp>
      <p:grpSp>
        <p:nvGrpSpPr>
          <p:cNvPr id="2972" name="Google Shape;2972;p193"/>
          <p:cNvGrpSpPr/>
          <p:nvPr/>
        </p:nvGrpSpPr>
        <p:grpSpPr>
          <a:xfrm>
            <a:off x="4097651" y="4308415"/>
            <a:ext cx="2355701" cy="1184089"/>
            <a:chOff x="2867680" y="3254196"/>
            <a:chExt cx="2542418" cy="1386977"/>
          </a:xfrm>
        </p:grpSpPr>
        <p:cxnSp>
          <p:nvCxnSpPr>
            <p:cNvPr id="2973" name="Google Shape;2973;p193"/>
            <p:cNvCxnSpPr/>
            <p:nvPr/>
          </p:nvCxnSpPr>
          <p:spPr>
            <a:xfrm rot="10800000" flipH="1">
              <a:off x="2880269" y="3254196"/>
              <a:ext cx="1734965" cy="11339"/>
            </a:xfrm>
            <a:prstGeom prst="straightConnector1">
              <a:avLst/>
            </a:prstGeom>
            <a:noFill/>
            <a:ln w="28575"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cxnSp>
        <p:cxnSp>
          <p:nvCxnSpPr>
            <p:cNvPr id="2974" name="Google Shape;2974;p193"/>
            <p:cNvCxnSpPr/>
            <p:nvPr/>
          </p:nvCxnSpPr>
          <p:spPr>
            <a:xfrm rot="10800000" flipH="1">
              <a:off x="2873909" y="3571678"/>
              <a:ext cx="1026926" cy="16343"/>
            </a:xfrm>
            <a:prstGeom prst="straightConnector1">
              <a:avLst/>
            </a:prstGeom>
            <a:noFill/>
            <a:ln w="28575"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cxnSp>
        <p:cxnSp>
          <p:nvCxnSpPr>
            <p:cNvPr id="2975" name="Google Shape;2975;p193"/>
            <p:cNvCxnSpPr>
              <a:cxnSpLocks/>
              <a:endCxn id="2911" idx="3"/>
            </p:cNvCxnSpPr>
            <p:nvPr/>
          </p:nvCxnSpPr>
          <p:spPr>
            <a:xfrm>
              <a:off x="2867680" y="3933230"/>
              <a:ext cx="2542418" cy="2699"/>
            </a:xfrm>
            <a:prstGeom prst="straightConnector1">
              <a:avLst/>
            </a:prstGeom>
            <a:noFill/>
            <a:ln w="28575"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cxnSp>
        <p:cxnSp>
          <p:nvCxnSpPr>
            <p:cNvPr id="2976" name="Google Shape;2976;p193"/>
            <p:cNvCxnSpPr/>
            <p:nvPr/>
          </p:nvCxnSpPr>
          <p:spPr>
            <a:xfrm rot="10800000" flipH="1">
              <a:off x="2872538" y="4248006"/>
              <a:ext cx="1672931" cy="30330"/>
            </a:xfrm>
            <a:prstGeom prst="straightConnector1">
              <a:avLst/>
            </a:prstGeom>
            <a:noFill/>
            <a:ln w="28575"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cxnSp>
        <p:cxnSp>
          <p:nvCxnSpPr>
            <p:cNvPr id="2977" name="Google Shape;2977;p193"/>
            <p:cNvCxnSpPr/>
            <p:nvPr/>
          </p:nvCxnSpPr>
          <p:spPr>
            <a:xfrm rot="10800000" flipH="1">
              <a:off x="2872539" y="4614835"/>
              <a:ext cx="1130353" cy="26338"/>
            </a:xfrm>
            <a:prstGeom prst="straightConnector1">
              <a:avLst/>
            </a:prstGeom>
            <a:noFill/>
            <a:ln w="28575"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886"/>
                                        </p:tgtEl>
                                        <p:attrNameLst>
                                          <p:attrName>style.visibility</p:attrName>
                                        </p:attrNameLst>
                                      </p:cBhvr>
                                      <p:to>
                                        <p:strVal val="visible"/>
                                      </p:to>
                                    </p:set>
                                    <p:animEffect transition="in" filter="fade">
                                      <p:cBhvr>
                                        <p:cTn id="7" dur="500"/>
                                        <p:tgtEl>
                                          <p:spTgt spid="288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895"/>
                                        </p:tgtEl>
                                        <p:attrNameLst>
                                          <p:attrName>style.visibility</p:attrName>
                                        </p:attrNameLst>
                                      </p:cBhvr>
                                      <p:to>
                                        <p:strVal val="visible"/>
                                      </p:to>
                                    </p:set>
                                    <p:animEffect transition="in" filter="fade">
                                      <p:cBhvr>
                                        <p:cTn id="12" dur="500"/>
                                        <p:tgtEl>
                                          <p:spTgt spid="289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913"/>
                                        </p:tgtEl>
                                        <p:attrNameLst>
                                          <p:attrName>style.visibility</p:attrName>
                                        </p:attrNameLst>
                                      </p:cBhvr>
                                      <p:to>
                                        <p:strVal val="visible"/>
                                      </p:to>
                                    </p:set>
                                    <p:animEffect transition="in" filter="fade">
                                      <p:cBhvr>
                                        <p:cTn id="17" dur="500"/>
                                        <p:tgtEl>
                                          <p:spTgt spid="29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896"/>
                                        </p:tgtEl>
                                        <p:attrNameLst>
                                          <p:attrName>style.visibility</p:attrName>
                                        </p:attrNameLst>
                                      </p:cBhvr>
                                      <p:to>
                                        <p:strVal val="visible"/>
                                      </p:to>
                                    </p:set>
                                    <p:animEffect transition="in" filter="fade">
                                      <p:cBhvr>
                                        <p:cTn id="22" dur="500"/>
                                        <p:tgtEl>
                                          <p:spTgt spid="289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911"/>
                                        </p:tgtEl>
                                        <p:attrNameLst>
                                          <p:attrName>style.visibility</p:attrName>
                                        </p:attrNameLst>
                                      </p:cBhvr>
                                      <p:to>
                                        <p:strVal val="visible"/>
                                      </p:to>
                                    </p:set>
                                    <p:animEffect transition="in" filter="fade">
                                      <p:cBhvr>
                                        <p:cTn id="27" dur="500"/>
                                        <p:tgtEl>
                                          <p:spTgt spid="2911"/>
                                        </p:tgtEl>
                                      </p:cBhvr>
                                    </p:animEffect>
                                  </p:childTnLst>
                                </p:cTn>
                              </p:par>
                            </p:childTnLst>
                          </p:cTn>
                        </p:par>
                        <p:par>
                          <p:cTn id="28" fill="hold">
                            <p:stCondLst>
                              <p:cond delay="500"/>
                            </p:stCondLst>
                            <p:childTnLst>
                              <p:par>
                                <p:cTn id="29" presetID="10" presetClass="entr" presetSubtype="0" fill="hold" nodeType="afterEffect">
                                  <p:stCondLst>
                                    <p:cond delay="0"/>
                                  </p:stCondLst>
                                  <p:childTnLst>
                                    <p:set>
                                      <p:cBhvr>
                                        <p:cTn id="30" dur="1" fill="hold">
                                          <p:stCondLst>
                                            <p:cond delay="0"/>
                                          </p:stCondLst>
                                        </p:cTn>
                                        <p:tgtEl>
                                          <p:spTgt spid="2972"/>
                                        </p:tgtEl>
                                        <p:attrNameLst>
                                          <p:attrName>style.visibility</p:attrName>
                                        </p:attrNameLst>
                                      </p:cBhvr>
                                      <p:to>
                                        <p:strVal val="visible"/>
                                      </p:to>
                                    </p:set>
                                    <p:animEffect transition="in" filter="fade">
                                      <p:cBhvr>
                                        <p:cTn id="31" dur="500"/>
                                        <p:tgtEl>
                                          <p:spTgt spid="2972"/>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2928"/>
                                        </p:tgtEl>
                                        <p:attrNameLst>
                                          <p:attrName>style.visibility</p:attrName>
                                        </p:attrNameLst>
                                      </p:cBhvr>
                                      <p:to>
                                        <p:strVal val="visible"/>
                                      </p:to>
                                    </p:set>
                                    <p:animEffect transition="in" filter="fade">
                                      <p:cBhvr>
                                        <p:cTn id="36" dur="500"/>
                                        <p:tgtEl>
                                          <p:spTgt spid="2928"/>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2932"/>
                                        </p:tgtEl>
                                        <p:attrNameLst>
                                          <p:attrName>style.visibility</p:attrName>
                                        </p:attrNameLst>
                                      </p:cBhvr>
                                      <p:to>
                                        <p:strVal val="visible"/>
                                      </p:to>
                                    </p:set>
                                    <p:animEffect transition="in" filter="fade">
                                      <p:cBhvr>
                                        <p:cTn id="41" dur="500"/>
                                        <p:tgtEl>
                                          <p:spTgt spid="2932"/>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2936"/>
                                        </p:tgtEl>
                                        <p:attrNameLst>
                                          <p:attrName>style.visibility</p:attrName>
                                        </p:attrNameLst>
                                      </p:cBhvr>
                                      <p:to>
                                        <p:strVal val="visible"/>
                                      </p:to>
                                    </p:set>
                                    <p:animEffect transition="in" filter="fade">
                                      <p:cBhvr>
                                        <p:cTn id="46" dur="500"/>
                                        <p:tgtEl>
                                          <p:spTgt spid="2936"/>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2940"/>
                                        </p:tgtEl>
                                        <p:attrNameLst>
                                          <p:attrName>style.visibility</p:attrName>
                                        </p:attrNameLst>
                                      </p:cBhvr>
                                      <p:to>
                                        <p:strVal val="visible"/>
                                      </p:to>
                                    </p:set>
                                    <p:animEffect transition="in" filter="fade">
                                      <p:cBhvr>
                                        <p:cTn id="51" dur="500"/>
                                        <p:tgtEl>
                                          <p:spTgt spid="2940"/>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2971"/>
                                        </p:tgtEl>
                                        <p:attrNameLst>
                                          <p:attrName>style.visibility</p:attrName>
                                        </p:attrNameLst>
                                      </p:cBhvr>
                                      <p:to>
                                        <p:strVal val="visible"/>
                                      </p:to>
                                    </p:set>
                                    <p:animEffect transition="in" filter="fade">
                                      <p:cBhvr>
                                        <p:cTn id="56" dur="500"/>
                                        <p:tgtEl>
                                          <p:spTgt spid="2971"/>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2958"/>
                                        </p:tgtEl>
                                        <p:attrNameLst>
                                          <p:attrName>style.visibility</p:attrName>
                                        </p:attrNameLst>
                                      </p:cBhvr>
                                      <p:to>
                                        <p:strVal val="visible"/>
                                      </p:to>
                                    </p:set>
                                    <p:animEffect transition="in" filter="fade">
                                      <p:cBhvr>
                                        <p:cTn id="61" dur="500"/>
                                        <p:tgtEl>
                                          <p:spTgt spid="2958"/>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2962"/>
                                        </p:tgtEl>
                                        <p:attrNameLst>
                                          <p:attrName>style.visibility</p:attrName>
                                        </p:attrNameLst>
                                      </p:cBhvr>
                                      <p:to>
                                        <p:strVal val="visible"/>
                                      </p:to>
                                    </p:set>
                                    <p:animEffect transition="in" filter="fade">
                                      <p:cBhvr>
                                        <p:cTn id="66" dur="500"/>
                                        <p:tgtEl>
                                          <p:spTgt spid="2962"/>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2944"/>
                                        </p:tgtEl>
                                        <p:attrNameLst>
                                          <p:attrName>style.visibility</p:attrName>
                                        </p:attrNameLst>
                                      </p:cBhvr>
                                      <p:to>
                                        <p:strVal val="visible"/>
                                      </p:to>
                                    </p:set>
                                    <p:animEffect transition="in" filter="fade">
                                      <p:cBhvr>
                                        <p:cTn id="71" dur="500"/>
                                        <p:tgtEl>
                                          <p:spTgt spid="2944"/>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2957"/>
                                        </p:tgtEl>
                                        <p:attrNameLst>
                                          <p:attrName>style.visibility</p:attrName>
                                        </p:attrNameLst>
                                      </p:cBhvr>
                                      <p:to>
                                        <p:strVal val="visible"/>
                                      </p:to>
                                    </p:set>
                                    <p:animEffect transition="in" filter="fade">
                                      <p:cBhvr>
                                        <p:cTn id="76" dur="500"/>
                                        <p:tgtEl>
                                          <p:spTgt spid="2957"/>
                                        </p:tgtEl>
                                      </p:cBhvr>
                                    </p:animEffect>
                                  </p:childTnLst>
                                </p:cTn>
                              </p:par>
                              <p:par>
                                <p:cTn id="77" presetID="10" presetClass="entr" presetSubtype="0" fill="hold" nodeType="withEffect">
                                  <p:stCondLst>
                                    <p:cond delay="0"/>
                                  </p:stCondLst>
                                  <p:childTnLst>
                                    <p:set>
                                      <p:cBhvr>
                                        <p:cTn id="78" dur="1" fill="hold">
                                          <p:stCondLst>
                                            <p:cond delay="0"/>
                                          </p:stCondLst>
                                        </p:cTn>
                                        <p:tgtEl>
                                          <p:spTgt spid="2912"/>
                                        </p:tgtEl>
                                        <p:attrNameLst>
                                          <p:attrName>style.visibility</p:attrName>
                                        </p:attrNameLst>
                                      </p:cBhvr>
                                      <p:to>
                                        <p:strVal val="visible"/>
                                      </p:to>
                                    </p:set>
                                    <p:animEffect transition="in" filter="fade">
                                      <p:cBhvr>
                                        <p:cTn id="79" dur="500"/>
                                        <p:tgtEl>
                                          <p:spTgt spid="29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371"/>
        <p:cNvGrpSpPr/>
        <p:nvPr/>
      </p:nvGrpSpPr>
      <p:grpSpPr>
        <a:xfrm>
          <a:off x="0" y="0"/>
          <a:ext cx="0" cy="0"/>
          <a:chOff x="0" y="0"/>
          <a:chExt cx="0" cy="0"/>
        </a:xfrm>
      </p:grpSpPr>
      <p:sp>
        <p:nvSpPr>
          <p:cNvPr id="3372" name="Google Shape;3372;p217"/>
          <p:cNvSpPr/>
          <p:nvPr/>
        </p:nvSpPr>
        <p:spPr>
          <a:xfrm>
            <a:off x="7962339" y="1991409"/>
            <a:ext cx="3452249" cy="4328367"/>
          </a:xfrm>
          <a:prstGeom prst="roundRect">
            <a:avLst>
              <a:gd name="adj" fmla="val 0"/>
            </a:avLst>
          </a:prstGeom>
          <a:solidFill>
            <a:srgbClr val="D8D8D8"/>
          </a:solidFill>
          <a:ln>
            <a:noFill/>
          </a:ln>
        </p:spPr>
        <p:txBody>
          <a:bodyPr spcFirstLastPara="1" wrap="square" lIns="0" tIns="0" rIns="0" bIns="0" anchor="t" anchorCtr="0">
            <a:noAutofit/>
          </a:bodyPr>
          <a:lstStyle/>
          <a:p>
            <a:pPr marL="0" marR="0" lvl="0" indent="0" algn="ctr" rtl="0">
              <a:spcBef>
                <a:spcPts val="0"/>
              </a:spcBef>
              <a:spcAft>
                <a:spcPts val="0"/>
              </a:spcAft>
              <a:buNone/>
            </a:pPr>
            <a:endParaRPr sz="2500" b="1">
              <a:solidFill>
                <a:srgbClr val="FEFEFE"/>
              </a:solidFill>
              <a:latin typeface="Montserrat"/>
              <a:ea typeface="Montserrat"/>
              <a:cs typeface="Montserrat"/>
              <a:sym typeface="Montserrat"/>
            </a:endParaRPr>
          </a:p>
        </p:txBody>
      </p:sp>
      <p:sp>
        <p:nvSpPr>
          <p:cNvPr id="3373" name="Google Shape;3373;p217"/>
          <p:cNvSpPr/>
          <p:nvPr/>
        </p:nvSpPr>
        <p:spPr>
          <a:xfrm>
            <a:off x="649381" y="2020275"/>
            <a:ext cx="3593203" cy="4299505"/>
          </a:xfrm>
          <a:prstGeom prst="roundRect">
            <a:avLst>
              <a:gd name="adj" fmla="val 0"/>
            </a:avLst>
          </a:prstGeom>
          <a:solidFill>
            <a:srgbClr val="D8D8D8"/>
          </a:solidFill>
          <a:ln>
            <a:noFill/>
          </a:ln>
        </p:spPr>
        <p:txBody>
          <a:bodyPr spcFirstLastPara="1" wrap="square" lIns="0" tIns="0" rIns="0" bIns="0" anchor="t" anchorCtr="0">
            <a:noAutofit/>
          </a:bodyPr>
          <a:lstStyle/>
          <a:p>
            <a:pPr marL="0" marR="0" lvl="0" indent="0" algn="ctr" rtl="0">
              <a:spcBef>
                <a:spcPts val="0"/>
              </a:spcBef>
              <a:spcAft>
                <a:spcPts val="0"/>
              </a:spcAft>
              <a:buNone/>
            </a:pPr>
            <a:endParaRPr sz="2500" b="1">
              <a:solidFill>
                <a:srgbClr val="FEFEFE"/>
              </a:solidFill>
              <a:latin typeface="Montserrat"/>
              <a:ea typeface="Montserrat"/>
              <a:cs typeface="Montserrat"/>
              <a:sym typeface="Montserrat"/>
            </a:endParaRPr>
          </a:p>
        </p:txBody>
      </p:sp>
      <p:grpSp>
        <p:nvGrpSpPr>
          <p:cNvPr id="3374" name="Google Shape;3374;p217"/>
          <p:cNvGrpSpPr/>
          <p:nvPr/>
        </p:nvGrpSpPr>
        <p:grpSpPr>
          <a:xfrm>
            <a:off x="1743489" y="4891881"/>
            <a:ext cx="1507696" cy="1252547"/>
            <a:chOff x="0" y="0"/>
            <a:chExt cx="1169" cy="1296"/>
          </a:xfrm>
        </p:grpSpPr>
        <p:pic>
          <p:nvPicPr>
            <p:cNvPr id="3375" name="Google Shape;3375;p217"/>
            <p:cNvPicPr preferRelativeResize="0"/>
            <p:nvPr/>
          </p:nvPicPr>
          <p:blipFill rotWithShape="1">
            <a:blip r:embed="rId3">
              <a:alphaModFix/>
            </a:blip>
            <a:srcRect/>
            <a:stretch/>
          </p:blipFill>
          <p:spPr>
            <a:xfrm>
              <a:off x="0" y="0"/>
              <a:ext cx="1169" cy="1296"/>
            </a:xfrm>
            <a:prstGeom prst="rect">
              <a:avLst/>
            </a:prstGeom>
            <a:noFill/>
            <a:ln>
              <a:noFill/>
            </a:ln>
          </p:spPr>
        </p:pic>
        <p:sp>
          <p:nvSpPr>
            <p:cNvPr id="3376" name="Google Shape;3376;p217"/>
            <p:cNvSpPr/>
            <p:nvPr/>
          </p:nvSpPr>
          <p:spPr>
            <a:xfrm>
              <a:off x="4" y="416"/>
              <a:ext cx="1161" cy="623"/>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2000" b="1">
                  <a:solidFill>
                    <a:srgbClr val="000000"/>
                  </a:solidFill>
                  <a:latin typeface="Montserrat"/>
                  <a:ea typeface="Montserrat"/>
                  <a:cs typeface="Montserrat"/>
                  <a:sym typeface="Montserrat"/>
                </a:rPr>
                <a:t>RDBMS </a:t>
              </a:r>
              <a:endParaRPr sz="1900"/>
            </a:p>
          </p:txBody>
        </p:sp>
      </p:grpSp>
      <p:grpSp>
        <p:nvGrpSpPr>
          <p:cNvPr id="3377" name="Google Shape;3377;p217"/>
          <p:cNvGrpSpPr/>
          <p:nvPr/>
        </p:nvGrpSpPr>
        <p:grpSpPr>
          <a:xfrm>
            <a:off x="607252" y="1539357"/>
            <a:ext cx="5497711" cy="853900"/>
            <a:chOff x="0" y="-46"/>
            <a:chExt cx="3694" cy="765"/>
          </a:xfrm>
        </p:grpSpPr>
        <p:cxnSp>
          <p:nvCxnSpPr>
            <p:cNvPr id="3378" name="Google Shape;3378;p217"/>
            <p:cNvCxnSpPr/>
            <p:nvPr/>
          </p:nvCxnSpPr>
          <p:spPr>
            <a:xfrm>
              <a:off x="0" y="373"/>
              <a:ext cx="3694" cy="0"/>
            </a:xfrm>
            <a:prstGeom prst="straightConnector1">
              <a:avLst/>
            </a:prstGeom>
            <a:noFill/>
            <a:ln w="69850" cap="flat" cmpd="sng">
              <a:solidFill>
                <a:srgbClr val="000000"/>
              </a:solidFill>
              <a:prstDash val="solid"/>
              <a:miter lim="800000"/>
              <a:headEnd type="none" w="sm" len="sm"/>
              <a:tailEnd type="triangle" w="med" len="med"/>
            </a:ln>
          </p:spPr>
        </p:cxnSp>
        <p:sp>
          <p:nvSpPr>
            <p:cNvPr id="3379" name="Google Shape;3379;p217"/>
            <p:cNvSpPr/>
            <p:nvPr/>
          </p:nvSpPr>
          <p:spPr>
            <a:xfrm>
              <a:off x="826" y="425"/>
              <a:ext cx="875" cy="294"/>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2000" b="1" dirty="0">
                  <a:solidFill>
                    <a:srgbClr val="000000"/>
                  </a:solidFill>
                  <a:latin typeface="Montserrat"/>
                  <a:ea typeface="Montserrat"/>
                  <a:cs typeface="Montserrat"/>
                  <a:sym typeface="Montserrat"/>
                </a:rPr>
                <a:t>30 YEARS</a:t>
              </a:r>
              <a:endParaRPr sz="1800" dirty="0"/>
            </a:p>
          </p:txBody>
        </p:sp>
        <p:sp>
          <p:nvSpPr>
            <p:cNvPr id="3380" name="Google Shape;3380;p217"/>
            <p:cNvSpPr/>
            <p:nvPr/>
          </p:nvSpPr>
          <p:spPr>
            <a:xfrm>
              <a:off x="165" y="-46"/>
              <a:ext cx="2203" cy="386"/>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2400" b="1" dirty="0">
                  <a:solidFill>
                    <a:srgbClr val="000000"/>
                  </a:solidFill>
                  <a:latin typeface="Montserrat"/>
                  <a:ea typeface="Montserrat"/>
                  <a:cs typeface="Montserrat"/>
                  <a:sym typeface="Montserrat"/>
                </a:rPr>
                <a:t>SCHEMA AT WRITE</a:t>
              </a:r>
              <a:endParaRPr sz="1800" dirty="0"/>
            </a:p>
          </p:txBody>
        </p:sp>
      </p:grpSp>
      <p:grpSp>
        <p:nvGrpSpPr>
          <p:cNvPr id="3381" name="Google Shape;3381;p217"/>
          <p:cNvGrpSpPr/>
          <p:nvPr/>
        </p:nvGrpSpPr>
        <p:grpSpPr>
          <a:xfrm>
            <a:off x="6097523" y="1539356"/>
            <a:ext cx="5497711" cy="853903"/>
            <a:chOff x="0" y="-46"/>
            <a:chExt cx="3694" cy="765"/>
          </a:xfrm>
        </p:grpSpPr>
        <p:cxnSp>
          <p:nvCxnSpPr>
            <p:cNvPr id="3382" name="Google Shape;3382;p217"/>
            <p:cNvCxnSpPr/>
            <p:nvPr/>
          </p:nvCxnSpPr>
          <p:spPr>
            <a:xfrm>
              <a:off x="0" y="373"/>
              <a:ext cx="3694" cy="0"/>
            </a:xfrm>
            <a:prstGeom prst="straightConnector1">
              <a:avLst/>
            </a:prstGeom>
            <a:noFill/>
            <a:ln w="69850" cap="flat" cmpd="sng">
              <a:solidFill>
                <a:srgbClr val="000000"/>
              </a:solidFill>
              <a:prstDash val="solid"/>
              <a:miter lim="800000"/>
              <a:headEnd type="none" w="sm" len="sm"/>
              <a:tailEnd type="triangle" w="med" len="med"/>
            </a:ln>
          </p:spPr>
        </p:cxnSp>
        <p:sp>
          <p:nvSpPr>
            <p:cNvPr id="3383" name="Google Shape;3383;p217"/>
            <p:cNvSpPr/>
            <p:nvPr/>
          </p:nvSpPr>
          <p:spPr>
            <a:xfrm>
              <a:off x="1799" y="425"/>
              <a:ext cx="1521" cy="294"/>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2000" b="1" dirty="0">
                  <a:solidFill>
                    <a:srgbClr val="000000"/>
                  </a:solidFill>
                  <a:latin typeface="Montserrat"/>
                  <a:ea typeface="Montserrat"/>
                  <a:cs typeface="Montserrat"/>
                  <a:sym typeface="Montserrat"/>
                </a:rPr>
                <a:t>NEXT 15 YEARS+</a:t>
              </a:r>
              <a:endParaRPr sz="1800" dirty="0"/>
            </a:p>
          </p:txBody>
        </p:sp>
        <p:sp>
          <p:nvSpPr>
            <p:cNvPr id="3384" name="Google Shape;3384;p217"/>
            <p:cNvSpPr/>
            <p:nvPr/>
          </p:nvSpPr>
          <p:spPr>
            <a:xfrm>
              <a:off x="1209" y="-46"/>
              <a:ext cx="2096" cy="386"/>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2400" b="1" dirty="0">
                  <a:solidFill>
                    <a:srgbClr val="000000"/>
                  </a:solidFill>
                  <a:latin typeface="Montserrat"/>
                  <a:ea typeface="Montserrat"/>
                  <a:cs typeface="Montserrat"/>
                  <a:sym typeface="Montserrat"/>
                </a:rPr>
                <a:t>SCHEMA AT READ</a:t>
              </a:r>
              <a:endParaRPr sz="1800" dirty="0"/>
            </a:p>
          </p:txBody>
        </p:sp>
      </p:grpSp>
      <p:cxnSp>
        <p:nvCxnSpPr>
          <p:cNvPr id="3385" name="Google Shape;3385;p217"/>
          <p:cNvCxnSpPr/>
          <p:nvPr/>
        </p:nvCxnSpPr>
        <p:spPr>
          <a:xfrm rot="10800000" flipH="1">
            <a:off x="6075253" y="1558470"/>
            <a:ext cx="3" cy="4675416"/>
          </a:xfrm>
          <a:prstGeom prst="straightConnector1">
            <a:avLst/>
          </a:prstGeom>
          <a:noFill/>
          <a:ln w="25400" cap="flat" cmpd="sng">
            <a:solidFill>
              <a:srgbClr val="000000"/>
            </a:solidFill>
            <a:prstDash val="solid"/>
            <a:miter lim="800000"/>
            <a:headEnd type="none" w="sm" len="sm"/>
            <a:tailEnd type="none" w="sm" len="sm"/>
          </a:ln>
        </p:spPr>
      </p:cxnSp>
      <p:sp>
        <p:nvSpPr>
          <p:cNvPr id="3386" name="Google Shape;3386;p217"/>
          <p:cNvSpPr/>
          <p:nvPr/>
        </p:nvSpPr>
        <p:spPr>
          <a:xfrm>
            <a:off x="4365136" y="5136800"/>
            <a:ext cx="3460253" cy="1198109"/>
          </a:xfrm>
          <a:prstGeom prst="roundRect">
            <a:avLst>
              <a:gd name="adj" fmla="val 0"/>
            </a:avLst>
          </a:prstGeom>
          <a:solidFill>
            <a:srgbClr val="007EA8"/>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2300" b="1" cap="none">
                <a:solidFill>
                  <a:srgbClr val="FEFEFE"/>
                </a:solidFill>
                <a:latin typeface="Malgun Gothic"/>
                <a:ea typeface="Malgun Gothic"/>
                <a:cs typeface="Malgun Gothic"/>
                <a:sym typeface="Malgun Gothic"/>
              </a:rPr>
              <a:t>데이터 저장소</a:t>
            </a:r>
            <a:endParaRPr sz="2300" b="1" cap="none">
              <a:solidFill>
                <a:srgbClr val="FEFEFE"/>
              </a:solidFill>
              <a:latin typeface="Malgun Gothic"/>
              <a:ea typeface="Malgun Gothic"/>
              <a:cs typeface="Malgun Gothic"/>
              <a:sym typeface="Malgun Gothic"/>
            </a:endParaRPr>
          </a:p>
        </p:txBody>
      </p:sp>
      <p:sp>
        <p:nvSpPr>
          <p:cNvPr id="3387" name="Google Shape;3387;p217"/>
          <p:cNvSpPr/>
          <p:nvPr/>
        </p:nvSpPr>
        <p:spPr>
          <a:xfrm>
            <a:off x="4365136" y="3820443"/>
            <a:ext cx="3460253" cy="1161959"/>
          </a:xfrm>
          <a:prstGeom prst="roundRect">
            <a:avLst>
              <a:gd name="adj" fmla="val 0"/>
            </a:avLst>
          </a:prstGeom>
          <a:solidFill>
            <a:srgbClr val="007EA8"/>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2300" b="1" cap="none">
                <a:solidFill>
                  <a:srgbClr val="FEFEFE"/>
                </a:solidFill>
                <a:latin typeface="Malgun Gothic"/>
                <a:ea typeface="Malgun Gothic"/>
                <a:cs typeface="Malgun Gothic"/>
                <a:sym typeface="Malgun Gothic"/>
              </a:rPr>
              <a:t>쿼리 언어</a:t>
            </a:r>
            <a:endParaRPr sz="2300" b="1" cap="none">
              <a:solidFill>
                <a:srgbClr val="FEFEFE"/>
              </a:solidFill>
              <a:latin typeface="Malgun Gothic"/>
              <a:ea typeface="Malgun Gothic"/>
              <a:cs typeface="Malgun Gothic"/>
              <a:sym typeface="Malgun Gothic"/>
            </a:endParaRPr>
          </a:p>
        </p:txBody>
      </p:sp>
      <p:sp>
        <p:nvSpPr>
          <p:cNvPr id="3388" name="Google Shape;3388;p217"/>
          <p:cNvSpPr/>
          <p:nvPr/>
        </p:nvSpPr>
        <p:spPr>
          <a:xfrm>
            <a:off x="4365136" y="2669607"/>
            <a:ext cx="3460253" cy="1014188"/>
          </a:xfrm>
          <a:prstGeom prst="roundRect">
            <a:avLst>
              <a:gd name="adj" fmla="val 0"/>
            </a:avLst>
          </a:prstGeom>
          <a:solidFill>
            <a:srgbClr val="007EA8"/>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2300" b="1" cap="none">
                <a:solidFill>
                  <a:srgbClr val="FEFEFE"/>
                </a:solidFill>
                <a:latin typeface="Malgun Gothic"/>
                <a:ea typeface="Malgun Gothic"/>
                <a:cs typeface="Malgun Gothic"/>
                <a:sym typeface="Malgun Gothic"/>
              </a:rPr>
              <a:t>어플리케이션</a:t>
            </a:r>
            <a:endParaRPr sz="2300" b="1" cap="none">
              <a:solidFill>
                <a:srgbClr val="FEFEFE"/>
              </a:solidFill>
              <a:latin typeface="Malgun Gothic"/>
              <a:ea typeface="Malgun Gothic"/>
              <a:cs typeface="Malgun Gothic"/>
              <a:sym typeface="Malgun Gothic"/>
            </a:endParaRPr>
          </a:p>
        </p:txBody>
      </p:sp>
      <p:sp>
        <p:nvSpPr>
          <p:cNvPr id="3389" name="Google Shape;3389;p217"/>
          <p:cNvSpPr/>
          <p:nvPr/>
        </p:nvSpPr>
        <p:spPr>
          <a:xfrm>
            <a:off x="1285909" y="4068349"/>
            <a:ext cx="2422921" cy="632892"/>
          </a:xfrm>
          <a:prstGeom prst="roundRect">
            <a:avLst>
              <a:gd name="adj" fmla="val 6131"/>
            </a:avLst>
          </a:prstGeom>
          <a:solidFill>
            <a:srgbClr val="4A9503"/>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3300" b="1">
                <a:solidFill>
                  <a:srgbClr val="FEFEFE"/>
                </a:solidFill>
                <a:latin typeface="Montserrat"/>
                <a:ea typeface="Montserrat"/>
                <a:cs typeface="Montserrat"/>
                <a:sym typeface="Montserrat"/>
              </a:rPr>
              <a:t>SQL</a:t>
            </a:r>
            <a:endParaRPr sz="1900"/>
          </a:p>
        </p:txBody>
      </p:sp>
      <p:sp>
        <p:nvSpPr>
          <p:cNvPr id="3390" name="Google Shape;3390;p217"/>
          <p:cNvSpPr/>
          <p:nvPr/>
        </p:nvSpPr>
        <p:spPr>
          <a:xfrm>
            <a:off x="1285909" y="3458931"/>
            <a:ext cx="2422921" cy="471041"/>
          </a:xfrm>
          <a:prstGeom prst="roundRect">
            <a:avLst>
              <a:gd name="adj" fmla="val 0"/>
            </a:avLst>
          </a:prstGeom>
          <a:solidFill>
            <a:srgbClr val="4A9503"/>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900" b="1">
                <a:solidFill>
                  <a:srgbClr val="FEFEFE"/>
                </a:solidFill>
                <a:latin typeface="Montserrat"/>
                <a:ea typeface="Montserrat"/>
                <a:cs typeface="Montserrat"/>
                <a:sym typeface="Montserrat"/>
              </a:rPr>
              <a:t>ERP, CRM, SFA, etc</a:t>
            </a:r>
            <a:endParaRPr sz="1900" b="1">
              <a:solidFill>
                <a:srgbClr val="FEFEFE"/>
              </a:solidFill>
              <a:latin typeface="Montserrat"/>
              <a:ea typeface="Montserrat"/>
              <a:cs typeface="Montserrat"/>
              <a:sym typeface="Montserrat"/>
            </a:endParaRPr>
          </a:p>
        </p:txBody>
      </p:sp>
      <p:grpSp>
        <p:nvGrpSpPr>
          <p:cNvPr id="3391" name="Google Shape;3391;p217"/>
          <p:cNvGrpSpPr/>
          <p:nvPr/>
        </p:nvGrpSpPr>
        <p:grpSpPr>
          <a:xfrm>
            <a:off x="9508929" y="3643325"/>
            <a:ext cx="376273" cy="1918763"/>
            <a:chOff x="0" y="-225"/>
            <a:chExt cx="252" cy="1719"/>
          </a:xfrm>
        </p:grpSpPr>
        <p:sp>
          <p:nvSpPr>
            <p:cNvPr id="3392" name="Google Shape;3392;p217"/>
            <p:cNvSpPr/>
            <p:nvPr/>
          </p:nvSpPr>
          <p:spPr>
            <a:xfrm>
              <a:off x="0" y="1163"/>
              <a:ext cx="252" cy="331"/>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2400" b="1">
                  <a:solidFill>
                    <a:srgbClr val="000000"/>
                  </a:solidFill>
                  <a:latin typeface="Helvetica Neue"/>
                  <a:ea typeface="Helvetica Neue"/>
                  <a:cs typeface="Helvetica Neue"/>
                  <a:sym typeface="Helvetica Neue"/>
                </a:rPr>
                <a:t>??</a:t>
              </a:r>
              <a:endParaRPr sz="1900"/>
            </a:p>
          </p:txBody>
        </p:sp>
        <p:sp>
          <p:nvSpPr>
            <p:cNvPr id="3393" name="Google Shape;3393;p217"/>
            <p:cNvSpPr/>
            <p:nvPr/>
          </p:nvSpPr>
          <p:spPr>
            <a:xfrm>
              <a:off x="0" y="456"/>
              <a:ext cx="252" cy="331"/>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2400" b="1">
                  <a:solidFill>
                    <a:srgbClr val="000000"/>
                  </a:solidFill>
                  <a:latin typeface="Helvetica Neue"/>
                  <a:ea typeface="Helvetica Neue"/>
                  <a:cs typeface="Helvetica Neue"/>
                  <a:sym typeface="Helvetica Neue"/>
                </a:rPr>
                <a:t>??</a:t>
              </a:r>
              <a:endParaRPr sz="1900"/>
            </a:p>
          </p:txBody>
        </p:sp>
        <p:sp>
          <p:nvSpPr>
            <p:cNvPr id="3394" name="Google Shape;3394;p217"/>
            <p:cNvSpPr/>
            <p:nvPr/>
          </p:nvSpPr>
          <p:spPr>
            <a:xfrm>
              <a:off x="0" y="-225"/>
              <a:ext cx="252" cy="331"/>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2400" b="1">
                  <a:solidFill>
                    <a:srgbClr val="000000"/>
                  </a:solidFill>
                  <a:latin typeface="Helvetica Neue"/>
                  <a:ea typeface="Helvetica Neue"/>
                  <a:cs typeface="Helvetica Neue"/>
                  <a:sym typeface="Helvetica Neue"/>
                </a:rPr>
                <a:t>??</a:t>
              </a:r>
              <a:endParaRPr sz="1900"/>
            </a:p>
          </p:txBody>
        </p:sp>
      </p:grpSp>
      <p:sp>
        <p:nvSpPr>
          <p:cNvPr id="3395" name="Google Shape;3395;p217"/>
          <p:cNvSpPr/>
          <p:nvPr/>
        </p:nvSpPr>
        <p:spPr>
          <a:xfrm>
            <a:off x="8484035" y="4216468"/>
            <a:ext cx="2422921" cy="631775"/>
          </a:xfrm>
          <a:prstGeom prst="roundRect">
            <a:avLst>
              <a:gd name="adj" fmla="val 2906"/>
            </a:avLst>
          </a:prstGeom>
          <a:solidFill>
            <a:srgbClr val="4A9503"/>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3300" b="1">
                <a:solidFill>
                  <a:srgbClr val="FEFEFE"/>
                </a:solidFill>
                <a:latin typeface="Montserrat"/>
                <a:ea typeface="Montserrat"/>
                <a:cs typeface="Montserrat"/>
                <a:sym typeface="Montserrat"/>
              </a:rPr>
              <a:t>Search</a:t>
            </a:r>
            <a:endParaRPr sz="1900"/>
          </a:p>
        </p:txBody>
      </p:sp>
      <p:sp>
        <p:nvSpPr>
          <p:cNvPr id="3396" name="Google Shape;3396;p217"/>
          <p:cNvSpPr/>
          <p:nvPr/>
        </p:nvSpPr>
        <p:spPr>
          <a:xfrm>
            <a:off x="8484035" y="3454069"/>
            <a:ext cx="2422921" cy="632891"/>
          </a:xfrm>
          <a:prstGeom prst="roundRect">
            <a:avLst>
              <a:gd name="adj" fmla="val 0"/>
            </a:avLst>
          </a:prstGeom>
          <a:solidFill>
            <a:srgbClr val="4A9503"/>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900" b="1" dirty="0" err="1">
                <a:solidFill>
                  <a:srgbClr val="FEFEFE"/>
                </a:solidFill>
                <a:latin typeface="Montserrat"/>
                <a:ea typeface="Montserrat"/>
                <a:cs typeface="Montserrat"/>
                <a:sym typeface="Montserrat"/>
              </a:rPr>
              <a:t>IT운영</a:t>
            </a:r>
            <a:r>
              <a:rPr lang="en-US" sz="1900" b="1" dirty="0">
                <a:solidFill>
                  <a:srgbClr val="FEFEFE"/>
                </a:solidFill>
                <a:latin typeface="Montserrat"/>
                <a:ea typeface="Montserrat"/>
                <a:cs typeface="Montserrat"/>
                <a:sym typeface="Montserrat"/>
              </a:rPr>
              <a:t>, </a:t>
            </a:r>
            <a:r>
              <a:rPr lang="en-US" sz="1900" b="1" dirty="0" err="1">
                <a:solidFill>
                  <a:srgbClr val="FEFEFE"/>
                </a:solidFill>
                <a:latin typeface="Montserrat"/>
                <a:ea typeface="Montserrat"/>
                <a:cs typeface="Montserrat"/>
                <a:sym typeface="Montserrat"/>
              </a:rPr>
              <a:t>보안</a:t>
            </a:r>
            <a:r>
              <a:rPr lang="en-US" sz="1900" b="1" dirty="0">
                <a:solidFill>
                  <a:srgbClr val="FEFEFE"/>
                </a:solidFill>
                <a:latin typeface="Montserrat"/>
                <a:ea typeface="Montserrat"/>
                <a:cs typeface="Montserrat"/>
                <a:sym typeface="Montserrat"/>
              </a:rPr>
              <a:t> </a:t>
            </a:r>
            <a:r>
              <a:rPr lang="en-US" sz="1900" b="1" dirty="0" err="1">
                <a:solidFill>
                  <a:srgbClr val="FEFEFE"/>
                </a:solidFill>
                <a:latin typeface="Montserrat"/>
                <a:ea typeface="Montserrat"/>
                <a:cs typeface="Montserrat"/>
                <a:sym typeface="Montserrat"/>
              </a:rPr>
              <a:t>관제</a:t>
            </a:r>
            <a:endParaRPr sz="1900" b="1" dirty="0">
              <a:solidFill>
                <a:srgbClr val="FEFEFE"/>
              </a:solidFill>
              <a:latin typeface="Montserrat"/>
              <a:ea typeface="Montserrat"/>
              <a:cs typeface="Montserrat"/>
              <a:sym typeface="Montserrat"/>
            </a:endParaRPr>
          </a:p>
          <a:p>
            <a:pPr marL="0" marR="0" lvl="0" indent="0" algn="ctr" rtl="0">
              <a:spcBef>
                <a:spcPts val="0"/>
              </a:spcBef>
              <a:spcAft>
                <a:spcPts val="0"/>
              </a:spcAft>
              <a:buNone/>
            </a:pPr>
            <a:r>
              <a:rPr lang="en-US" sz="1900" b="1" dirty="0" err="1">
                <a:solidFill>
                  <a:srgbClr val="FEFEFE"/>
                </a:solidFill>
                <a:latin typeface="Montserrat"/>
                <a:ea typeface="Montserrat"/>
                <a:cs typeface="Montserrat"/>
                <a:sym typeface="Montserrat"/>
              </a:rPr>
              <a:t>사용자</a:t>
            </a:r>
            <a:r>
              <a:rPr lang="en-US" sz="1900" b="1" dirty="0">
                <a:solidFill>
                  <a:srgbClr val="FEFEFE"/>
                </a:solidFill>
                <a:latin typeface="Montserrat"/>
                <a:ea typeface="Montserrat"/>
                <a:cs typeface="Montserrat"/>
                <a:sym typeface="Montserrat"/>
              </a:rPr>
              <a:t>/</a:t>
            </a:r>
            <a:r>
              <a:rPr lang="en-US" sz="1900" b="1" dirty="0" err="1">
                <a:solidFill>
                  <a:srgbClr val="FEFEFE"/>
                </a:solidFill>
                <a:latin typeface="Montserrat"/>
                <a:ea typeface="Montserrat"/>
                <a:cs typeface="Montserrat"/>
                <a:sym typeface="Montserrat"/>
              </a:rPr>
              <a:t>서비스</a:t>
            </a:r>
            <a:r>
              <a:rPr lang="en-US" sz="1900" b="1" dirty="0">
                <a:solidFill>
                  <a:srgbClr val="FEFEFE"/>
                </a:solidFill>
                <a:latin typeface="Montserrat"/>
                <a:ea typeface="Montserrat"/>
                <a:cs typeface="Montserrat"/>
                <a:sym typeface="Montserrat"/>
              </a:rPr>
              <a:t> </a:t>
            </a:r>
            <a:r>
              <a:rPr lang="en-US" sz="1900" b="1" dirty="0" err="1">
                <a:solidFill>
                  <a:srgbClr val="FEFEFE"/>
                </a:solidFill>
                <a:latin typeface="Montserrat"/>
                <a:ea typeface="Montserrat"/>
                <a:cs typeface="Montserrat"/>
                <a:sym typeface="Montserrat"/>
              </a:rPr>
              <a:t>분석</a:t>
            </a:r>
            <a:endParaRPr sz="1900" dirty="0"/>
          </a:p>
        </p:txBody>
      </p:sp>
      <p:grpSp>
        <p:nvGrpSpPr>
          <p:cNvPr id="3397" name="Google Shape;3397;p217"/>
          <p:cNvGrpSpPr/>
          <p:nvPr/>
        </p:nvGrpSpPr>
        <p:grpSpPr>
          <a:xfrm>
            <a:off x="8494908" y="4972083"/>
            <a:ext cx="2397069" cy="866791"/>
            <a:chOff x="3513487" y="1308421"/>
            <a:chExt cx="2088349" cy="791769"/>
          </a:xfrm>
        </p:grpSpPr>
        <p:sp>
          <p:nvSpPr>
            <p:cNvPr id="3398" name="Google Shape;3398;p217"/>
            <p:cNvSpPr/>
            <p:nvPr/>
          </p:nvSpPr>
          <p:spPr>
            <a:xfrm>
              <a:off x="3513487" y="1308421"/>
              <a:ext cx="2088349" cy="791769"/>
            </a:xfrm>
            <a:prstGeom prst="roundRect">
              <a:avLst>
                <a:gd name="adj" fmla="val 0"/>
              </a:avLst>
            </a:prstGeom>
            <a:gradFill>
              <a:gsLst>
                <a:gs pos="0">
                  <a:srgbClr val="3F3F3F"/>
                </a:gs>
                <a:gs pos="29000">
                  <a:srgbClr val="383A39"/>
                </a:gs>
                <a:gs pos="100000">
                  <a:srgbClr val="080A09"/>
                </a:gs>
              </a:gsLst>
              <a:lin ang="5400000" scaled="0"/>
            </a:gradFill>
            <a:ln>
              <a:noFill/>
            </a:ln>
          </p:spPr>
          <p:txBody>
            <a:bodyPr spcFirstLastPara="1" wrap="square" lIns="121900" tIns="60925" rIns="121900" bIns="60925" anchor="ctr" anchorCtr="0">
              <a:noAutofit/>
            </a:bodyPr>
            <a:lstStyle/>
            <a:p>
              <a:pPr marL="0" marR="0" lvl="0" indent="0" algn="ctr" rtl="0">
                <a:spcBef>
                  <a:spcPts val="0"/>
                </a:spcBef>
                <a:spcAft>
                  <a:spcPts val="0"/>
                </a:spcAft>
                <a:buNone/>
              </a:pPr>
              <a:endParaRPr sz="2100">
                <a:solidFill>
                  <a:srgbClr val="000000"/>
                </a:solidFill>
                <a:latin typeface="Calibri"/>
                <a:ea typeface="Calibri"/>
                <a:cs typeface="Calibri"/>
                <a:sym typeface="Calibri"/>
              </a:endParaRPr>
            </a:p>
          </p:txBody>
        </p:sp>
        <p:pic>
          <p:nvPicPr>
            <p:cNvPr id="3399" name="Google Shape;3399;p217" descr="logo_splunk_product_2color_W.png"/>
            <p:cNvPicPr preferRelativeResize="0"/>
            <p:nvPr/>
          </p:nvPicPr>
          <p:blipFill rotWithShape="1">
            <a:blip r:embed="rId4">
              <a:alphaModFix/>
            </a:blip>
            <a:srcRect/>
            <a:stretch/>
          </p:blipFill>
          <p:spPr>
            <a:xfrm>
              <a:off x="3926503" y="1486521"/>
              <a:ext cx="1388565" cy="411016"/>
            </a:xfrm>
            <a:prstGeom prst="rect">
              <a:avLst/>
            </a:prstGeom>
            <a:noFill/>
            <a:ln>
              <a:noFill/>
            </a:ln>
          </p:spPr>
        </p:pic>
      </p:grpSp>
      <p:sp>
        <p:nvSpPr>
          <p:cNvPr id="3400" name="Google Shape;3400;p217"/>
          <p:cNvSpPr/>
          <p:nvPr/>
        </p:nvSpPr>
        <p:spPr>
          <a:xfrm>
            <a:off x="178624" y="-141752"/>
            <a:ext cx="11834815" cy="1498207"/>
          </a:xfrm>
          <a:prstGeom prst="rect">
            <a:avLst/>
          </a:prstGeom>
          <a:noFill/>
          <a:ln>
            <a:noFill/>
          </a:ln>
        </p:spPr>
        <p:txBody>
          <a:bodyPr spcFirstLastPara="1" wrap="square" lIns="0" tIns="0" rIns="0" bIns="0" anchor="ctr" anchorCtr="0">
            <a:noAutofit/>
          </a:bodyPr>
          <a:lstStyle/>
          <a:p>
            <a:pPr marL="0" marR="0" lvl="0" indent="0" algn="ctr" rtl="0">
              <a:lnSpc>
                <a:spcPct val="113636"/>
              </a:lnSpc>
              <a:spcBef>
                <a:spcPts val="0"/>
              </a:spcBef>
              <a:spcAft>
                <a:spcPts val="0"/>
              </a:spcAft>
              <a:buNone/>
            </a:pPr>
            <a:r>
              <a:rPr lang="en-US" sz="4400" b="1">
                <a:solidFill>
                  <a:srgbClr val="262626"/>
                </a:solidFill>
                <a:latin typeface="Montserrat"/>
                <a:ea typeface="Montserrat"/>
                <a:cs typeface="Montserrat"/>
                <a:sym typeface="Montserrat"/>
              </a:rPr>
              <a:t>머신데이터 분석 환경의 새로운 패러다임</a:t>
            </a:r>
            <a:endParaRPr sz="4400" b="1">
              <a:solidFill>
                <a:srgbClr val="262626"/>
              </a:solidFill>
              <a:latin typeface="Montserrat"/>
              <a:ea typeface="Montserrat"/>
              <a:cs typeface="Montserrat"/>
              <a:sym typeface="Montserrat"/>
            </a:endParaRPr>
          </a:p>
        </p:txBody>
      </p:sp>
      <p:sp>
        <p:nvSpPr>
          <p:cNvPr id="3401" name="Google Shape;3401;p217"/>
          <p:cNvSpPr txBox="1"/>
          <p:nvPr/>
        </p:nvSpPr>
        <p:spPr>
          <a:xfrm>
            <a:off x="1096724" y="2453156"/>
            <a:ext cx="2712941" cy="1177245"/>
          </a:xfrm>
          <a:prstGeom prst="rect">
            <a:avLst/>
          </a:prstGeom>
          <a:noFill/>
          <a:ln>
            <a:noFill/>
          </a:ln>
        </p:spPr>
        <p:txBody>
          <a:bodyPr spcFirstLastPara="1" wrap="square" lIns="68500" tIns="34275" rIns="68500" bIns="34275" anchor="t" anchorCtr="0">
            <a:noAutofit/>
          </a:bodyPr>
          <a:lstStyle/>
          <a:p>
            <a:pPr marL="0" marR="0" lvl="0" indent="0" algn="ctr" rtl="0">
              <a:spcBef>
                <a:spcPts val="0"/>
              </a:spcBef>
              <a:spcAft>
                <a:spcPts val="0"/>
              </a:spcAft>
              <a:buNone/>
            </a:pPr>
            <a:r>
              <a:rPr lang="en-US" sz="2500" b="1">
                <a:solidFill>
                  <a:srgbClr val="007EA8"/>
                </a:solidFill>
                <a:latin typeface="Montserrat"/>
                <a:ea typeface="Montserrat"/>
                <a:cs typeface="Montserrat"/>
                <a:sym typeface="Montserrat"/>
              </a:rPr>
              <a:t>Ecosystem </a:t>
            </a:r>
            <a:br>
              <a:rPr lang="en-US" sz="2500" b="1">
                <a:solidFill>
                  <a:srgbClr val="007EA8"/>
                </a:solidFill>
                <a:latin typeface="Montserrat"/>
                <a:ea typeface="Montserrat"/>
                <a:cs typeface="Montserrat"/>
                <a:sym typeface="Montserrat"/>
              </a:rPr>
            </a:br>
            <a:r>
              <a:rPr lang="en-US" sz="2500" b="1">
                <a:solidFill>
                  <a:srgbClr val="007EA8"/>
                </a:solidFill>
                <a:latin typeface="Montserrat"/>
                <a:ea typeface="Montserrat"/>
                <a:cs typeface="Montserrat"/>
                <a:sym typeface="Montserrat"/>
              </a:rPr>
              <a:t>~$100Bn</a:t>
            </a:r>
            <a:endParaRPr sz="1900"/>
          </a:p>
          <a:p>
            <a:pPr marL="0" marR="0" lvl="0" indent="0" algn="l" rtl="0">
              <a:spcBef>
                <a:spcPts val="0"/>
              </a:spcBef>
              <a:spcAft>
                <a:spcPts val="0"/>
              </a:spcAft>
              <a:buNone/>
            </a:pPr>
            <a:endParaRPr sz="2100">
              <a:solidFill>
                <a:srgbClr val="007EA8"/>
              </a:solidFill>
              <a:latin typeface="Calibri"/>
              <a:ea typeface="Calibri"/>
              <a:cs typeface="Calibri"/>
              <a:sym typeface="Calibri"/>
            </a:endParaRPr>
          </a:p>
        </p:txBody>
      </p:sp>
      <p:sp>
        <p:nvSpPr>
          <p:cNvPr id="3402" name="Google Shape;3402;p217"/>
          <p:cNvSpPr txBox="1"/>
          <p:nvPr/>
        </p:nvSpPr>
        <p:spPr>
          <a:xfrm>
            <a:off x="7907938" y="2453180"/>
            <a:ext cx="3549915" cy="1177231"/>
          </a:xfrm>
          <a:prstGeom prst="rect">
            <a:avLst/>
          </a:prstGeom>
          <a:noFill/>
          <a:ln>
            <a:noFill/>
          </a:ln>
        </p:spPr>
        <p:txBody>
          <a:bodyPr spcFirstLastPara="1" wrap="square" lIns="68500" tIns="34275" rIns="68500" bIns="34275" anchor="t" anchorCtr="0">
            <a:noAutofit/>
          </a:bodyPr>
          <a:lstStyle/>
          <a:p>
            <a:pPr marL="0" marR="0" lvl="0" indent="0" algn="ctr" rtl="0">
              <a:spcBef>
                <a:spcPts val="0"/>
              </a:spcBef>
              <a:spcAft>
                <a:spcPts val="0"/>
              </a:spcAft>
              <a:buNone/>
            </a:pPr>
            <a:r>
              <a:rPr lang="en-US" sz="2500" b="1" dirty="0">
                <a:solidFill>
                  <a:srgbClr val="007EA8"/>
                </a:solidFill>
                <a:latin typeface="Montserrat"/>
                <a:ea typeface="Montserrat"/>
                <a:cs typeface="Montserrat"/>
                <a:sym typeface="Montserrat"/>
              </a:rPr>
              <a:t>Next Gen Analytics Ecosystem</a:t>
            </a:r>
            <a:endParaRPr sz="1900" dirty="0"/>
          </a:p>
          <a:p>
            <a:pPr marL="0" marR="0" lvl="0" indent="0" algn="l" rtl="0">
              <a:spcBef>
                <a:spcPts val="0"/>
              </a:spcBef>
              <a:spcAft>
                <a:spcPts val="0"/>
              </a:spcAft>
              <a:buNone/>
            </a:pPr>
            <a:endParaRPr sz="2100" dirty="0">
              <a:solidFill>
                <a:srgbClr val="007EA8"/>
              </a:solidFill>
              <a:latin typeface="Calibri"/>
              <a:ea typeface="Calibri"/>
              <a:cs typeface="Calibri"/>
              <a:sym typeface="Calibri"/>
            </a:endParaRPr>
          </a:p>
        </p:txBody>
      </p:sp>
    </p:spTree>
    <p:extLst>
      <p:ext uri="{BB962C8B-B14F-4D97-AF65-F5344CB8AC3E}">
        <p14:creationId xmlns:p14="http://schemas.microsoft.com/office/powerpoint/2010/main" val="1129224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86"/>
                                        </p:tgtEl>
                                        <p:attrNameLst>
                                          <p:attrName>style.visibility</p:attrName>
                                        </p:attrNameLst>
                                      </p:cBhvr>
                                      <p:to>
                                        <p:strVal val="visible"/>
                                      </p:to>
                                    </p:set>
                                    <p:animEffect transition="in" filter="fade">
                                      <p:cBhvr>
                                        <p:cTn id="7" dur="500"/>
                                        <p:tgtEl>
                                          <p:spTgt spid="3386"/>
                                        </p:tgtEl>
                                      </p:cBhvr>
                                    </p:animEffect>
                                  </p:childTnLst>
                                </p:cTn>
                              </p:par>
                            </p:childTnLst>
                          </p:cTn>
                        </p:par>
                        <p:par>
                          <p:cTn id="8" fill="hold">
                            <p:stCondLst>
                              <p:cond delay="500"/>
                            </p:stCondLst>
                            <p:childTnLst>
                              <p:par>
                                <p:cTn id="9" presetID="10" presetClass="entr" presetSubtype="0" fill="hold" nodeType="afterEffect">
                                  <p:stCondLst>
                                    <p:cond delay="500"/>
                                  </p:stCondLst>
                                  <p:childTnLst>
                                    <p:set>
                                      <p:cBhvr>
                                        <p:cTn id="10" dur="1" fill="hold">
                                          <p:stCondLst>
                                            <p:cond delay="0"/>
                                          </p:stCondLst>
                                        </p:cTn>
                                        <p:tgtEl>
                                          <p:spTgt spid="3387"/>
                                        </p:tgtEl>
                                        <p:attrNameLst>
                                          <p:attrName>style.visibility</p:attrName>
                                        </p:attrNameLst>
                                      </p:cBhvr>
                                      <p:to>
                                        <p:strVal val="visible"/>
                                      </p:to>
                                    </p:set>
                                    <p:animEffect transition="in" filter="fade">
                                      <p:cBhvr>
                                        <p:cTn id="11" dur="500"/>
                                        <p:tgtEl>
                                          <p:spTgt spid="338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388"/>
                                        </p:tgtEl>
                                        <p:attrNameLst>
                                          <p:attrName>style.visibility</p:attrName>
                                        </p:attrNameLst>
                                      </p:cBhvr>
                                      <p:to>
                                        <p:strVal val="visible"/>
                                      </p:to>
                                    </p:set>
                                    <p:animEffect transition="in" filter="fade">
                                      <p:cBhvr>
                                        <p:cTn id="15" dur="500"/>
                                        <p:tgtEl>
                                          <p:spTgt spid="338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385"/>
                                        </p:tgtEl>
                                        <p:attrNameLst>
                                          <p:attrName>style.visibility</p:attrName>
                                        </p:attrNameLst>
                                      </p:cBhvr>
                                      <p:to>
                                        <p:strVal val="visible"/>
                                      </p:to>
                                    </p:set>
                                    <p:animEffect transition="in" filter="fade">
                                      <p:cBhvr>
                                        <p:cTn id="20" dur="1"/>
                                        <p:tgtEl>
                                          <p:spTgt spid="338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377"/>
                                        </p:tgtEl>
                                        <p:attrNameLst>
                                          <p:attrName>style.visibility</p:attrName>
                                        </p:attrNameLst>
                                      </p:cBhvr>
                                      <p:to>
                                        <p:strVal val="visible"/>
                                      </p:to>
                                    </p:set>
                                    <p:animEffect transition="in" filter="fade">
                                      <p:cBhvr>
                                        <p:cTn id="25" dur="500"/>
                                        <p:tgtEl>
                                          <p:spTgt spid="3377"/>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374"/>
                                        </p:tgtEl>
                                        <p:attrNameLst>
                                          <p:attrName>style.visibility</p:attrName>
                                        </p:attrNameLst>
                                      </p:cBhvr>
                                      <p:to>
                                        <p:strVal val="visible"/>
                                      </p:to>
                                    </p:set>
                                    <p:animEffect transition="in" filter="fade">
                                      <p:cBhvr>
                                        <p:cTn id="30" dur="1"/>
                                        <p:tgtEl>
                                          <p:spTgt spid="3374"/>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389"/>
                                        </p:tgtEl>
                                        <p:attrNameLst>
                                          <p:attrName>style.visibility</p:attrName>
                                        </p:attrNameLst>
                                      </p:cBhvr>
                                      <p:to>
                                        <p:strVal val="visible"/>
                                      </p:to>
                                    </p:set>
                                    <p:animEffect transition="in" filter="fade">
                                      <p:cBhvr>
                                        <p:cTn id="35" dur="1"/>
                                        <p:tgtEl>
                                          <p:spTgt spid="3389"/>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390"/>
                                        </p:tgtEl>
                                        <p:attrNameLst>
                                          <p:attrName>style.visibility</p:attrName>
                                        </p:attrNameLst>
                                      </p:cBhvr>
                                      <p:to>
                                        <p:strVal val="visible"/>
                                      </p:to>
                                    </p:set>
                                    <p:animEffect transition="in" filter="fade">
                                      <p:cBhvr>
                                        <p:cTn id="40" dur="1"/>
                                        <p:tgtEl>
                                          <p:spTgt spid="3390"/>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3373"/>
                                        </p:tgtEl>
                                        <p:attrNameLst>
                                          <p:attrName>style.visibility</p:attrName>
                                        </p:attrNameLst>
                                      </p:cBhvr>
                                      <p:to>
                                        <p:strVal val="visible"/>
                                      </p:to>
                                    </p:set>
                                    <p:animEffect transition="in" filter="fade">
                                      <p:cBhvr>
                                        <p:cTn id="45" dur="500"/>
                                        <p:tgtEl>
                                          <p:spTgt spid="3373"/>
                                        </p:tgtEl>
                                      </p:cBhvr>
                                    </p:animEffect>
                                  </p:childTnLst>
                                </p:cTn>
                              </p:par>
                              <p:par>
                                <p:cTn id="46" presetID="10" presetClass="entr" presetSubtype="0" fill="hold" nodeType="withEffect">
                                  <p:stCondLst>
                                    <p:cond delay="0"/>
                                  </p:stCondLst>
                                  <p:childTnLst>
                                    <p:set>
                                      <p:cBhvr>
                                        <p:cTn id="47" dur="1" fill="hold">
                                          <p:stCondLst>
                                            <p:cond delay="0"/>
                                          </p:stCondLst>
                                        </p:cTn>
                                        <p:tgtEl>
                                          <p:spTgt spid="3401"/>
                                        </p:tgtEl>
                                        <p:attrNameLst>
                                          <p:attrName>style.visibility</p:attrName>
                                        </p:attrNameLst>
                                      </p:cBhvr>
                                      <p:to>
                                        <p:strVal val="visible"/>
                                      </p:to>
                                    </p:set>
                                    <p:animEffect transition="in" filter="fade">
                                      <p:cBhvr>
                                        <p:cTn id="48" dur="500"/>
                                        <p:tgtEl>
                                          <p:spTgt spid="3401"/>
                                        </p:tgtEl>
                                      </p:cBhvr>
                                    </p:animEffect>
                                  </p:childTnLst>
                                </p:cTn>
                              </p:par>
                            </p:childTnLst>
                          </p:cTn>
                        </p:par>
                        <p:par>
                          <p:cTn id="49" fill="hold">
                            <p:stCondLst>
                              <p:cond delay="500"/>
                            </p:stCondLst>
                            <p:childTnLst>
                              <p:par>
                                <p:cTn id="50" presetID="10" presetClass="entr" presetSubtype="0" fill="hold" nodeType="afterEffect">
                                  <p:stCondLst>
                                    <p:cond delay="500"/>
                                  </p:stCondLst>
                                  <p:childTnLst>
                                    <p:set>
                                      <p:cBhvr>
                                        <p:cTn id="51" dur="1" fill="hold">
                                          <p:stCondLst>
                                            <p:cond delay="0"/>
                                          </p:stCondLst>
                                        </p:cTn>
                                        <p:tgtEl>
                                          <p:spTgt spid="3381"/>
                                        </p:tgtEl>
                                        <p:attrNameLst>
                                          <p:attrName>style.visibility</p:attrName>
                                        </p:attrNameLst>
                                      </p:cBhvr>
                                      <p:to>
                                        <p:strVal val="visible"/>
                                      </p:to>
                                    </p:set>
                                    <p:animEffect transition="in" filter="fade">
                                      <p:cBhvr>
                                        <p:cTn id="52" dur="500"/>
                                        <p:tgtEl>
                                          <p:spTgt spid="3381"/>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372"/>
                                        </p:tgtEl>
                                        <p:attrNameLst>
                                          <p:attrName>style.visibility</p:attrName>
                                        </p:attrNameLst>
                                      </p:cBhvr>
                                      <p:to>
                                        <p:strVal val="visible"/>
                                      </p:to>
                                    </p:set>
                                    <p:animEffect transition="in" filter="fade">
                                      <p:cBhvr>
                                        <p:cTn id="57" dur="500"/>
                                        <p:tgtEl>
                                          <p:spTgt spid="3372"/>
                                        </p:tgtEl>
                                      </p:cBhvr>
                                    </p:animEffect>
                                  </p:childTnLst>
                                </p:cTn>
                              </p:par>
                              <p:par>
                                <p:cTn id="58" presetID="10" presetClass="entr" presetSubtype="0" fill="hold" nodeType="withEffect">
                                  <p:stCondLst>
                                    <p:cond delay="0"/>
                                  </p:stCondLst>
                                  <p:childTnLst>
                                    <p:set>
                                      <p:cBhvr>
                                        <p:cTn id="59" dur="1" fill="hold">
                                          <p:stCondLst>
                                            <p:cond delay="0"/>
                                          </p:stCondLst>
                                        </p:cTn>
                                        <p:tgtEl>
                                          <p:spTgt spid="3402"/>
                                        </p:tgtEl>
                                        <p:attrNameLst>
                                          <p:attrName>style.visibility</p:attrName>
                                        </p:attrNameLst>
                                      </p:cBhvr>
                                      <p:to>
                                        <p:strVal val="visible"/>
                                      </p:to>
                                    </p:set>
                                    <p:animEffect transition="in" filter="fade">
                                      <p:cBhvr>
                                        <p:cTn id="60" dur="500"/>
                                        <p:tgtEl>
                                          <p:spTgt spid="3402"/>
                                        </p:tgtEl>
                                      </p:cBhvr>
                                    </p:animEffect>
                                  </p:childTnLst>
                                </p:cTn>
                              </p:par>
                            </p:childTnLst>
                          </p:cTn>
                        </p:par>
                        <p:par>
                          <p:cTn id="61" fill="hold">
                            <p:stCondLst>
                              <p:cond delay="500"/>
                            </p:stCondLst>
                            <p:childTnLst>
                              <p:par>
                                <p:cTn id="62" presetID="10" presetClass="entr" presetSubtype="0" fill="hold" nodeType="afterEffect">
                                  <p:stCondLst>
                                    <p:cond delay="500"/>
                                  </p:stCondLst>
                                  <p:childTnLst>
                                    <p:set>
                                      <p:cBhvr>
                                        <p:cTn id="63" dur="1" fill="hold">
                                          <p:stCondLst>
                                            <p:cond delay="0"/>
                                          </p:stCondLst>
                                        </p:cTn>
                                        <p:tgtEl>
                                          <p:spTgt spid="3391"/>
                                        </p:tgtEl>
                                        <p:attrNameLst>
                                          <p:attrName>style.visibility</p:attrName>
                                        </p:attrNameLst>
                                      </p:cBhvr>
                                      <p:to>
                                        <p:strVal val="visible"/>
                                      </p:to>
                                    </p:set>
                                    <p:animEffect transition="in" filter="fade">
                                      <p:cBhvr>
                                        <p:cTn id="64" dur="1"/>
                                        <p:tgtEl>
                                          <p:spTgt spid="3391"/>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3396"/>
                                        </p:tgtEl>
                                        <p:attrNameLst>
                                          <p:attrName>style.visibility</p:attrName>
                                        </p:attrNameLst>
                                      </p:cBhvr>
                                      <p:to>
                                        <p:strVal val="visible"/>
                                      </p:to>
                                    </p:set>
                                    <p:animEffect transition="in" filter="fade">
                                      <p:cBhvr>
                                        <p:cTn id="69" dur="1"/>
                                        <p:tgtEl>
                                          <p:spTgt spid="3396"/>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3395"/>
                                        </p:tgtEl>
                                        <p:attrNameLst>
                                          <p:attrName>style.visibility</p:attrName>
                                        </p:attrNameLst>
                                      </p:cBhvr>
                                      <p:to>
                                        <p:strVal val="visible"/>
                                      </p:to>
                                    </p:set>
                                    <p:animEffect transition="in" filter="fade">
                                      <p:cBhvr>
                                        <p:cTn id="74" dur="1"/>
                                        <p:tgtEl>
                                          <p:spTgt spid="3395"/>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nodeType="clickEffect">
                                  <p:stCondLst>
                                    <p:cond delay="0"/>
                                  </p:stCondLst>
                                  <p:childTnLst>
                                    <p:set>
                                      <p:cBhvr>
                                        <p:cTn id="78" dur="1" fill="hold">
                                          <p:stCondLst>
                                            <p:cond delay="0"/>
                                          </p:stCondLst>
                                        </p:cTn>
                                        <p:tgtEl>
                                          <p:spTgt spid="3397"/>
                                        </p:tgtEl>
                                        <p:attrNameLst>
                                          <p:attrName>style.visibility</p:attrName>
                                        </p:attrNameLst>
                                      </p:cBhvr>
                                      <p:to>
                                        <p:strVal val="visible"/>
                                      </p:to>
                                    </p:set>
                                    <p:animEffect transition="in" filter="fade">
                                      <p:cBhvr>
                                        <p:cTn id="79" dur="500"/>
                                        <p:tgtEl>
                                          <p:spTgt spid="33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406"/>
        <p:cNvGrpSpPr/>
        <p:nvPr/>
      </p:nvGrpSpPr>
      <p:grpSpPr>
        <a:xfrm>
          <a:off x="0" y="0"/>
          <a:ext cx="0" cy="0"/>
          <a:chOff x="0" y="0"/>
          <a:chExt cx="0" cy="0"/>
        </a:xfrm>
      </p:grpSpPr>
      <p:sp>
        <p:nvSpPr>
          <p:cNvPr id="3407" name="Google Shape;3407;p218"/>
          <p:cNvSpPr txBox="1">
            <a:spLocks noGrp="1"/>
          </p:cNvSpPr>
          <p:nvPr>
            <p:ph type="title" idx="4294967295"/>
          </p:nvPr>
        </p:nvSpPr>
        <p:spPr>
          <a:xfrm>
            <a:off x="0" y="12700"/>
            <a:ext cx="12192000" cy="1143000"/>
          </a:xfrm>
          <a:prstGeom prst="rect">
            <a:avLst/>
          </a:prstGeom>
          <a:noFill/>
          <a:ln>
            <a:noFill/>
          </a:ln>
        </p:spPr>
        <p:txBody>
          <a:bodyPr spcFirstLastPara="1" wrap="square" lIns="0" tIns="0" rIns="0" bIns="0" anchor="b" anchorCtr="0">
            <a:noAutofit/>
          </a:bodyPr>
          <a:lstStyle/>
          <a:p>
            <a:pPr marL="0" lvl="0" indent="0" algn="l" rtl="0">
              <a:lnSpc>
                <a:spcPct val="80000"/>
              </a:lnSpc>
              <a:spcBef>
                <a:spcPts val="0"/>
              </a:spcBef>
              <a:spcAft>
                <a:spcPts val="0"/>
              </a:spcAft>
              <a:buClr>
                <a:schemeClr val="dk1"/>
              </a:buClr>
              <a:buSzPts val="4300"/>
              <a:buFont typeface="Arial"/>
              <a:buNone/>
            </a:pPr>
            <a:r>
              <a:rPr lang="en-US" sz="4300" b="1" dirty="0"/>
              <a:t>   Machine data requirements</a:t>
            </a:r>
            <a:endParaRPr sz="1900" b="1" dirty="0"/>
          </a:p>
        </p:txBody>
      </p:sp>
      <p:sp>
        <p:nvSpPr>
          <p:cNvPr id="3408" name="Google Shape;3408;p218"/>
          <p:cNvSpPr txBox="1">
            <a:spLocks noGrp="1"/>
          </p:cNvSpPr>
          <p:nvPr>
            <p:ph type="sldNum" idx="12"/>
          </p:nvPr>
        </p:nvSpPr>
        <p:spPr>
          <a:xfrm>
            <a:off x="11677651" y="6360584"/>
            <a:ext cx="514349" cy="342900"/>
          </a:xfrm>
          <a:prstGeom prst="rect">
            <a:avLst/>
          </a:prstGeom>
          <a:noFill/>
          <a:ln>
            <a:noFill/>
          </a:ln>
        </p:spPr>
        <p:txBody>
          <a:bodyPr spcFirstLastPara="1" wrap="square" lIns="121900" tIns="60925" rIns="121900" bIns="60925" anchor="t" anchorCtr="0">
            <a:noAutofit/>
          </a:bodyPr>
          <a:lstStyle/>
          <a:p>
            <a:pPr marL="0" marR="0" lvl="0" indent="0" algn="l" rtl="0">
              <a:spcBef>
                <a:spcPts val="0"/>
              </a:spcBef>
              <a:spcAft>
                <a:spcPts val="0"/>
              </a:spcAft>
              <a:buNone/>
            </a:pPr>
            <a:fld id="{00000000-1234-1234-1234-123412341234}" type="slidenum">
              <a:rPr lang="en-US" sz="2100">
                <a:solidFill>
                  <a:schemeClr val="dk1"/>
                </a:solidFill>
                <a:latin typeface="Calibri"/>
                <a:ea typeface="Calibri"/>
                <a:cs typeface="Calibri"/>
                <a:sym typeface="Calibri"/>
              </a:rPr>
              <a:t>13</a:t>
            </a:fld>
            <a:endParaRPr sz="2100">
              <a:solidFill>
                <a:schemeClr val="dk1"/>
              </a:solidFill>
              <a:latin typeface="Calibri"/>
              <a:ea typeface="Calibri"/>
              <a:cs typeface="Calibri"/>
              <a:sym typeface="Calibri"/>
            </a:endParaRPr>
          </a:p>
        </p:txBody>
      </p:sp>
      <p:sp>
        <p:nvSpPr>
          <p:cNvPr id="3409" name="Google Shape;3409;p218"/>
          <p:cNvSpPr/>
          <p:nvPr/>
        </p:nvSpPr>
        <p:spPr>
          <a:xfrm rot="-5400000">
            <a:off x="1442847" y="2560202"/>
            <a:ext cx="2626560" cy="4306925"/>
          </a:xfrm>
          <a:prstGeom prst="rect">
            <a:avLst/>
          </a:prstGeom>
          <a:solidFill>
            <a:srgbClr val="FEEEC9"/>
          </a:solidFill>
          <a:ln w="12700" cap="flat" cmpd="sng">
            <a:solidFill>
              <a:srgbClr val="FFCE5E"/>
            </a:solidFill>
            <a:prstDash val="solid"/>
            <a:round/>
            <a:headEnd type="none" w="sm" len="sm"/>
            <a:tailEnd type="none" w="sm" len="sm"/>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795400"/>
              </a:buClr>
              <a:buSzPts val="2400"/>
              <a:buFont typeface="Calibri"/>
              <a:buNone/>
            </a:pPr>
            <a:r>
              <a:rPr lang="en-US" sz="2400" b="1" i="0" u="none" strike="noStrike" cap="none">
                <a:solidFill>
                  <a:srgbClr val="795400"/>
                </a:solidFill>
                <a:latin typeface="Calibri"/>
                <a:ea typeface="Calibri"/>
                <a:cs typeface="Calibri"/>
                <a:sym typeface="Calibri"/>
              </a:rPr>
              <a:t>Security &amp; Compliance</a:t>
            </a:r>
            <a:endParaRPr sz="1900"/>
          </a:p>
          <a:p>
            <a:pPr marL="0" marR="0" lvl="0" indent="0" algn="ctr" rtl="0">
              <a:lnSpc>
                <a:spcPct val="100000"/>
              </a:lnSpc>
              <a:spcBef>
                <a:spcPts val="0"/>
              </a:spcBef>
              <a:spcAft>
                <a:spcPts val="0"/>
              </a:spcAft>
              <a:buClr>
                <a:schemeClr val="dk1"/>
              </a:buClr>
              <a:buSzPts val="2400"/>
              <a:buFont typeface="Calibri"/>
              <a:buNone/>
            </a:pPr>
            <a:endParaRPr sz="2400" b="1" i="0" u="none" strike="noStrike" cap="none">
              <a:solidFill>
                <a:srgbClr val="65A637"/>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Calibri"/>
              <a:buNone/>
            </a:pPr>
            <a:endParaRPr sz="2400" b="1" i="0" u="none" strike="noStrike" cap="none">
              <a:solidFill>
                <a:srgbClr val="65A637"/>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Calibri"/>
              <a:buNone/>
            </a:pPr>
            <a:endParaRPr sz="2400" b="1" i="0" u="none" strike="noStrike" cap="none">
              <a:solidFill>
                <a:srgbClr val="65A637"/>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Calibri"/>
              <a:buNone/>
            </a:pPr>
            <a:endParaRPr sz="2400" b="1" i="0" u="none" strike="noStrike" cap="none">
              <a:solidFill>
                <a:srgbClr val="65A637"/>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Calibri"/>
              <a:buNone/>
            </a:pPr>
            <a:endParaRPr sz="2400" b="1" i="0" u="none" strike="noStrike" cap="none">
              <a:solidFill>
                <a:srgbClr val="65A637"/>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Calibri"/>
              <a:buNone/>
            </a:pPr>
            <a:endParaRPr sz="2400" b="1" i="0" u="none" strike="noStrike" cap="none">
              <a:solidFill>
                <a:srgbClr val="65A637"/>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Calibri"/>
              <a:buNone/>
            </a:pPr>
            <a:endParaRPr sz="2400" b="1" i="0" u="none" strike="noStrike" cap="none">
              <a:solidFill>
                <a:srgbClr val="65A637"/>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Calibri"/>
              <a:buNone/>
            </a:pPr>
            <a:endParaRPr sz="2400" b="1" i="0" u="none" strike="noStrike" cap="none">
              <a:solidFill>
                <a:srgbClr val="65A637"/>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Calibri"/>
              <a:buNone/>
            </a:pPr>
            <a:endParaRPr sz="2400" b="1" i="0" u="none" strike="noStrike" cap="none">
              <a:solidFill>
                <a:srgbClr val="65A637"/>
              </a:solidFill>
              <a:latin typeface="Calibri"/>
              <a:ea typeface="Calibri"/>
              <a:cs typeface="Calibri"/>
              <a:sym typeface="Calibri"/>
            </a:endParaRPr>
          </a:p>
        </p:txBody>
      </p:sp>
      <p:sp>
        <p:nvSpPr>
          <p:cNvPr id="3410" name="Google Shape;3410;p218"/>
          <p:cNvSpPr/>
          <p:nvPr/>
        </p:nvSpPr>
        <p:spPr>
          <a:xfrm rot="-5400000">
            <a:off x="7496427" y="1255741"/>
            <a:ext cx="2176348" cy="6186101"/>
          </a:xfrm>
          <a:prstGeom prst="rect">
            <a:avLst/>
          </a:prstGeom>
          <a:solidFill>
            <a:srgbClr val="C6EFFF"/>
          </a:solidFill>
          <a:ln w="12700" cap="flat" cmpd="sng">
            <a:solidFill>
              <a:srgbClr val="53D3FF"/>
            </a:solidFill>
            <a:prstDash val="solid"/>
            <a:round/>
            <a:headEnd type="none" w="sm" len="sm"/>
            <a:tailEnd type="none" w="sm" len="sm"/>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chemeClr val="dk1"/>
              </a:buClr>
              <a:buSzPts val="2400"/>
              <a:buFont typeface="Calibri"/>
              <a:buNone/>
            </a:pPr>
            <a:endParaRPr sz="2400" b="1" i="0" u="none" strike="noStrike" cap="none">
              <a:solidFill>
                <a:srgbClr val="005470"/>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Calibri"/>
              <a:buNone/>
            </a:pPr>
            <a:endParaRPr sz="2400" b="1" i="0" u="none" strike="noStrike" cap="none">
              <a:solidFill>
                <a:srgbClr val="005470"/>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Calibri"/>
              <a:buNone/>
            </a:pPr>
            <a:endParaRPr sz="2400" b="1" i="0" u="none" strike="noStrike" cap="none">
              <a:solidFill>
                <a:srgbClr val="005470"/>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Calibri"/>
              <a:buNone/>
            </a:pPr>
            <a:endParaRPr sz="2400" b="1" i="0" u="none" strike="noStrike" cap="none">
              <a:solidFill>
                <a:srgbClr val="005470"/>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Calibri"/>
              <a:buNone/>
            </a:pPr>
            <a:endParaRPr sz="2400" b="1" i="0" u="none" strike="noStrike" cap="none">
              <a:solidFill>
                <a:srgbClr val="005470"/>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Calibri"/>
              <a:buNone/>
            </a:pPr>
            <a:endParaRPr sz="2400" b="1" i="0" u="none" strike="noStrike" cap="none">
              <a:solidFill>
                <a:srgbClr val="005470"/>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Calibri"/>
              <a:buNone/>
            </a:pPr>
            <a:endParaRPr sz="2400" b="1" i="0" u="none" strike="noStrike" cap="none">
              <a:solidFill>
                <a:srgbClr val="005470"/>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Calibri"/>
              <a:buNone/>
            </a:pPr>
            <a:endParaRPr sz="2400" b="1" i="0" u="none" strike="noStrike" cap="none">
              <a:solidFill>
                <a:srgbClr val="005470"/>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Calibri"/>
              <a:buNone/>
            </a:pPr>
            <a:endParaRPr sz="2400" b="1" i="0" u="none" strike="noStrike" cap="none">
              <a:solidFill>
                <a:srgbClr val="005470"/>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Calibri"/>
              <a:buNone/>
            </a:pPr>
            <a:endParaRPr sz="2400" b="1" i="0" u="none" strike="noStrike" cap="none">
              <a:solidFill>
                <a:srgbClr val="005470"/>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Calibri"/>
              <a:buNone/>
            </a:pPr>
            <a:endParaRPr sz="2400" b="1" i="0" u="none" strike="noStrike" cap="none">
              <a:solidFill>
                <a:srgbClr val="005470"/>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Calibri"/>
              <a:buNone/>
            </a:pPr>
            <a:endParaRPr sz="2400" b="1" i="0" u="none" strike="noStrike" cap="none">
              <a:solidFill>
                <a:srgbClr val="005470"/>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Calibri"/>
              <a:buNone/>
            </a:pPr>
            <a:endParaRPr sz="2400" b="1" i="0" u="none" strike="noStrike" cap="none">
              <a:solidFill>
                <a:srgbClr val="005470"/>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Calibri"/>
              <a:buNone/>
            </a:pPr>
            <a:endParaRPr sz="2400" b="1" i="0" u="none" strike="noStrike" cap="none">
              <a:solidFill>
                <a:srgbClr val="005470"/>
              </a:solidFill>
              <a:latin typeface="Calibri"/>
              <a:ea typeface="Calibri"/>
              <a:cs typeface="Calibri"/>
              <a:sym typeface="Calibri"/>
            </a:endParaRPr>
          </a:p>
          <a:p>
            <a:pPr marL="0" marR="0" lvl="0" indent="0" algn="ctr" rtl="0">
              <a:lnSpc>
                <a:spcPct val="100000"/>
              </a:lnSpc>
              <a:spcBef>
                <a:spcPts val="0"/>
              </a:spcBef>
              <a:spcAft>
                <a:spcPts val="0"/>
              </a:spcAft>
              <a:buClr>
                <a:srgbClr val="005470"/>
              </a:buClr>
              <a:buSzPts val="2400"/>
              <a:buFont typeface="Calibri"/>
              <a:buNone/>
            </a:pPr>
            <a:r>
              <a:rPr lang="en-US" sz="2400" b="1" i="0" u="none" strike="noStrike" cap="none">
                <a:solidFill>
                  <a:srgbClr val="005470"/>
                </a:solidFill>
                <a:latin typeface="Calibri"/>
                <a:ea typeface="Calibri"/>
                <a:cs typeface="Calibri"/>
                <a:sym typeface="Calibri"/>
              </a:rPr>
              <a:t>IT Ops</a:t>
            </a:r>
            <a:endParaRPr sz="1900"/>
          </a:p>
        </p:txBody>
      </p:sp>
      <p:sp>
        <p:nvSpPr>
          <p:cNvPr id="3411" name="Google Shape;3411;p218"/>
          <p:cNvSpPr/>
          <p:nvPr/>
        </p:nvSpPr>
        <p:spPr>
          <a:xfrm rot="-5400000">
            <a:off x="6262883" y="-1235695"/>
            <a:ext cx="1860523" cy="6722575"/>
          </a:xfrm>
          <a:prstGeom prst="rect">
            <a:avLst/>
          </a:prstGeom>
          <a:solidFill>
            <a:srgbClr val="DFF1D1"/>
          </a:solidFill>
          <a:ln w="12700" cap="flat" cmpd="sng">
            <a:solidFill>
              <a:srgbClr val="A0D47A"/>
            </a:solidFill>
            <a:prstDash val="solid"/>
            <a:round/>
            <a:headEnd type="none" w="sm" len="sm"/>
            <a:tailEnd type="none" w="sm" len="sm"/>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chemeClr val="dk1"/>
              </a:buClr>
              <a:buSzPts val="2400"/>
              <a:buFont typeface="Calibri"/>
              <a:buNone/>
            </a:pPr>
            <a:endParaRPr sz="24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Calibri"/>
              <a:buNone/>
            </a:pPr>
            <a:endParaRPr sz="24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Calibri"/>
              <a:buNone/>
            </a:pPr>
            <a:endParaRPr sz="24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Calibri"/>
              <a:buNone/>
            </a:pPr>
            <a:endParaRPr sz="24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Calibri"/>
              <a:buNone/>
            </a:pPr>
            <a:endParaRPr sz="24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Calibri"/>
              <a:buNone/>
            </a:pPr>
            <a:endParaRPr sz="24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Calibri"/>
              <a:buNone/>
            </a:pPr>
            <a:endParaRPr sz="24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Calibri"/>
              <a:buNone/>
            </a:pPr>
            <a:endParaRPr sz="24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Calibri"/>
              <a:buNone/>
            </a:pPr>
            <a:endParaRPr sz="24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Calibri"/>
              <a:buNone/>
            </a:pPr>
            <a:endParaRPr sz="24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Calibri"/>
              <a:buNone/>
            </a:pPr>
            <a:endParaRPr sz="24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Calibri"/>
              <a:buNone/>
            </a:pPr>
            <a:endParaRPr sz="24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Calibri"/>
              <a:buNone/>
            </a:pPr>
            <a:endParaRPr sz="24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Calibri"/>
              <a:buNone/>
            </a:pPr>
            <a:endParaRPr sz="24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Calibri"/>
              <a:buNone/>
            </a:pPr>
            <a:endParaRPr sz="24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Calibri"/>
              <a:buNone/>
            </a:pPr>
            <a:endParaRPr sz="24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Calibri"/>
              <a:buNone/>
            </a:pPr>
            <a:endParaRPr sz="24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65A637"/>
              </a:buClr>
              <a:buSzPts val="2400"/>
              <a:buFont typeface="Calibri"/>
              <a:buNone/>
            </a:pPr>
            <a:r>
              <a:rPr lang="en-US" sz="2400" b="1" i="0" u="none" strike="noStrike" cap="none">
                <a:solidFill>
                  <a:srgbClr val="65A637"/>
                </a:solidFill>
                <a:latin typeface="Calibri"/>
                <a:ea typeface="Calibri"/>
                <a:cs typeface="Calibri"/>
                <a:sym typeface="Calibri"/>
              </a:rPr>
              <a:t>Dev Ops</a:t>
            </a:r>
            <a:endParaRPr sz="1900"/>
          </a:p>
        </p:txBody>
      </p:sp>
      <p:grpSp>
        <p:nvGrpSpPr>
          <p:cNvPr id="3412" name="Google Shape;3412;p218"/>
          <p:cNvGrpSpPr/>
          <p:nvPr/>
        </p:nvGrpSpPr>
        <p:grpSpPr>
          <a:xfrm>
            <a:off x="2881732" y="1566980"/>
            <a:ext cx="4619601" cy="2934427"/>
            <a:chOff x="529553" y="76407"/>
            <a:chExt cx="3464701" cy="2200820"/>
          </a:xfrm>
        </p:grpSpPr>
        <p:sp>
          <p:nvSpPr>
            <p:cNvPr id="3413" name="Google Shape;3413;p218"/>
            <p:cNvSpPr/>
            <p:nvPr/>
          </p:nvSpPr>
          <p:spPr>
            <a:xfrm>
              <a:off x="1483654" y="76407"/>
              <a:ext cx="1619354" cy="589018"/>
            </a:xfrm>
            <a:prstGeom prst="roundRect">
              <a:avLst>
                <a:gd name="adj" fmla="val 10000"/>
              </a:avLst>
            </a:prstGeom>
            <a:gradFill>
              <a:gsLst>
                <a:gs pos="0">
                  <a:srgbClr val="47861B"/>
                </a:gs>
                <a:gs pos="80000">
                  <a:srgbClr val="5EB024"/>
                </a:gs>
                <a:gs pos="100000">
                  <a:srgbClr val="5EB322"/>
                </a:gs>
              </a:gsLst>
              <a:lin ang="16200000" scaled="0"/>
            </a:gradFill>
            <a:ln>
              <a:noFill/>
            </a:ln>
            <a:effectLst>
              <a:outerShdw blurRad="40000" dist="23000" dir="5400000" rotWithShape="0">
                <a:srgbClr val="000000">
                  <a:alpha val="34901"/>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414" name="Google Shape;3414;p218"/>
            <p:cNvSpPr txBox="1"/>
            <p:nvPr/>
          </p:nvSpPr>
          <p:spPr>
            <a:xfrm>
              <a:off x="1500906" y="93659"/>
              <a:ext cx="1584850" cy="554514"/>
            </a:xfrm>
            <a:prstGeom prst="rect">
              <a:avLst/>
            </a:prstGeom>
            <a:noFill/>
            <a:ln>
              <a:noFill/>
            </a:ln>
          </p:spPr>
          <p:txBody>
            <a:bodyPr spcFirstLastPara="1" wrap="square" lIns="81275" tIns="81275" rIns="81275" bIns="81275" anchor="ctr" anchorCtr="0">
              <a:noAutofit/>
            </a:bodyPr>
            <a:lstStyle/>
            <a:p>
              <a:pPr marL="0" marR="0" lvl="0" indent="0" algn="ctr" rtl="0">
                <a:lnSpc>
                  <a:spcPct val="90000"/>
                </a:lnSpc>
                <a:spcBef>
                  <a:spcPts val="0"/>
                </a:spcBef>
                <a:spcAft>
                  <a:spcPts val="0"/>
                </a:spcAft>
                <a:buClr>
                  <a:srgbClr val="FFFFFF"/>
                </a:buClr>
                <a:buSzPts val="2100"/>
                <a:buFont typeface="Calibri"/>
                <a:buNone/>
              </a:pPr>
              <a:r>
                <a:rPr lang="en-US" sz="2100" b="1">
                  <a:solidFill>
                    <a:srgbClr val="FFFFFF"/>
                  </a:solidFill>
                  <a:latin typeface="Calibri"/>
                  <a:ea typeface="Calibri"/>
                  <a:cs typeface="Calibri"/>
                  <a:sym typeface="Calibri"/>
                </a:rPr>
                <a:t>Development</a:t>
              </a:r>
              <a:endParaRPr sz="2100" b="1">
                <a:solidFill>
                  <a:srgbClr val="FFFFFF"/>
                </a:solidFill>
                <a:latin typeface="Calibri"/>
                <a:ea typeface="Calibri"/>
                <a:cs typeface="Calibri"/>
                <a:sym typeface="Calibri"/>
              </a:endParaRPr>
            </a:p>
          </p:txBody>
        </p:sp>
        <p:sp>
          <p:nvSpPr>
            <p:cNvPr id="3415" name="Google Shape;3415;p218"/>
            <p:cNvSpPr/>
            <p:nvPr/>
          </p:nvSpPr>
          <p:spPr>
            <a:xfrm rot="3324005">
              <a:off x="2405833" y="1073739"/>
              <a:ext cx="886900" cy="206156"/>
            </a:xfrm>
            <a:prstGeom prst="leftRightArrow">
              <a:avLst>
                <a:gd name="adj1" fmla="val 60000"/>
                <a:gd name="adj2" fmla="val 50000"/>
              </a:avLst>
            </a:prstGeom>
            <a:gradFill>
              <a:gsLst>
                <a:gs pos="0">
                  <a:srgbClr val="858585"/>
                </a:gs>
                <a:gs pos="80000">
                  <a:srgbClr val="AFAFAF"/>
                </a:gs>
                <a:gs pos="100000">
                  <a:srgbClr val="AFAFAF"/>
                </a:gs>
              </a:gsLst>
              <a:lin ang="16200000" scaled="0"/>
            </a:gradFill>
            <a:ln>
              <a:noFill/>
            </a:ln>
            <a:effectLst>
              <a:outerShdw blurRad="40000" dist="23000" dir="5400000" rotWithShape="0">
                <a:srgbClr val="000000">
                  <a:alpha val="34901"/>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416" name="Google Shape;3416;p218"/>
            <p:cNvSpPr txBox="1"/>
            <p:nvPr/>
          </p:nvSpPr>
          <p:spPr>
            <a:xfrm rot="3324005">
              <a:off x="2467680" y="1114970"/>
              <a:ext cx="763206" cy="123694"/>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500"/>
                <a:buFont typeface="Calibri"/>
                <a:buNone/>
              </a:pPr>
              <a:endParaRPr sz="500" b="1">
                <a:solidFill>
                  <a:srgbClr val="FFFFFF"/>
                </a:solidFill>
                <a:latin typeface="Calibri"/>
                <a:ea typeface="Calibri"/>
                <a:cs typeface="Calibri"/>
                <a:sym typeface="Calibri"/>
              </a:endParaRPr>
            </a:p>
          </p:txBody>
        </p:sp>
        <p:sp>
          <p:nvSpPr>
            <p:cNvPr id="3417" name="Google Shape;3417;p218"/>
            <p:cNvSpPr/>
            <p:nvPr/>
          </p:nvSpPr>
          <p:spPr>
            <a:xfrm>
              <a:off x="2816217" y="1688209"/>
              <a:ext cx="1178037" cy="589018"/>
            </a:xfrm>
            <a:prstGeom prst="roundRect">
              <a:avLst>
                <a:gd name="adj" fmla="val 10000"/>
              </a:avLst>
            </a:prstGeom>
            <a:gradFill>
              <a:gsLst>
                <a:gs pos="0">
                  <a:srgbClr val="0088BD"/>
                </a:gs>
                <a:gs pos="80000">
                  <a:srgbClr val="00B3F9"/>
                </a:gs>
                <a:gs pos="100000">
                  <a:srgbClr val="00B7FF"/>
                </a:gs>
              </a:gsLst>
              <a:lin ang="16200000" scaled="0"/>
            </a:gradFill>
            <a:ln>
              <a:noFill/>
            </a:ln>
            <a:effectLst>
              <a:outerShdw blurRad="40000" dist="23000" dir="5400000" rotWithShape="0">
                <a:srgbClr val="000000">
                  <a:alpha val="34901"/>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418" name="Google Shape;3418;p218"/>
            <p:cNvSpPr txBox="1"/>
            <p:nvPr/>
          </p:nvSpPr>
          <p:spPr>
            <a:xfrm>
              <a:off x="2833469" y="1705461"/>
              <a:ext cx="1143533" cy="554514"/>
            </a:xfrm>
            <a:prstGeom prst="rect">
              <a:avLst/>
            </a:prstGeom>
            <a:noFill/>
            <a:ln>
              <a:noFill/>
            </a:ln>
          </p:spPr>
          <p:txBody>
            <a:bodyPr spcFirstLastPara="1" wrap="square" lIns="81275" tIns="81275" rIns="81275" bIns="81275" anchor="ctr" anchorCtr="0">
              <a:noAutofit/>
            </a:bodyPr>
            <a:lstStyle/>
            <a:p>
              <a:pPr marL="0" marR="0" lvl="0" indent="0" algn="ctr" rtl="0">
                <a:lnSpc>
                  <a:spcPct val="90000"/>
                </a:lnSpc>
                <a:spcBef>
                  <a:spcPts val="0"/>
                </a:spcBef>
                <a:spcAft>
                  <a:spcPts val="0"/>
                </a:spcAft>
                <a:buClr>
                  <a:srgbClr val="FFFFFF"/>
                </a:buClr>
                <a:buSzPts val="2100"/>
                <a:buFont typeface="Calibri"/>
                <a:buNone/>
              </a:pPr>
              <a:r>
                <a:rPr lang="en-US" sz="2100" b="1">
                  <a:solidFill>
                    <a:srgbClr val="FFFFFF"/>
                  </a:solidFill>
                  <a:latin typeface="Calibri"/>
                  <a:ea typeface="Calibri"/>
                  <a:cs typeface="Calibri"/>
                  <a:sym typeface="Calibri"/>
                </a:rPr>
                <a:t>Operation</a:t>
              </a:r>
              <a:endParaRPr sz="2100" b="1">
                <a:solidFill>
                  <a:srgbClr val="FFFFFF"/>
                </a:solidFill>
                <a:latin typeface="Calibri"/>
                <a:ea typeface="Calibri"/>
                <a:cs typeface="Calibri"/>
                <a:sym typeface="Calibri"/>
              </a:endParaRPr>
            </a:p>
          </p:txBody>
        </p:sp>
        <p:sp>
          <p:nvSpPr>
            <p:cNvPr id="3419" name="Google Shape;3419;p218"/>
            <p:cNvSpPr/>
            <p:nvPr/>
          </p:nvSpPr>
          <p:spPr>
            <a:xfrm rot="10800000">
              <a:off x="1818454" y="1879640"/>
              <a:ext cx="886900" cy="206156"/>
            </a:xfrm>
            <a:prstGeom prst="leftRightArrow">
              <a:avLst>
                <a:gd name="adj1" fmla="val 60000"/>
                <a:gd name="adj2" fmla="val 50000"/>
              </a:avLst>
            </a:prstGeom>
            <a:gradFill>
              <a:gsLst>
                <a:gs pos="0">
                  <a:srgbClr val="858585"/>
                </a:gs>
                <a:gs pos="80000">
                  <a:srgbClr val="AFAFAF"/>
                </a:gs>
                <a:gs pos="100000">
                  <a:srgbClr val="AFAFAF"/>
                </a:gs>
              </a:gsLst>
              <a:lin ang="16200000" scaled="0"/>
            </a:gradFill>
            <a:ln>
              <a:noFill/>
            </a:ln>
            <a:effectLst>
              <a:outerShdw blurRad="40000" dist="23000" dir="5400000" rotWithShape="0">
                <a:srgbClr val="000000">
                  <a:alpha val="34901"/>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420" name="Google Shape;3420;p218"/>
            <p:cNvSpPr txBox="1"/>
            <p:nvPr/>
          </p:nvSpPr>
          <p:spPr>
            <a:xfrm>
              <a:off x="1880301" y="1920871"/>
              <a:ext cx="763206" cy="123694"/>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500"/>
                <a:buFont typeface="Calibri"/>
                <a:buNone/>
              </a:pPr>
              <a:endParaRPr sz="500" b="1">
                <a:solidFill>
                  <a:srgbClr val="FFFFFF"/>
                </a:solidFill>
                <a:latin typeface="Calibri"/>
                <a:ea typeface="Calibri"/>
                <a:cs typeface="Calibri"/>
                <a:sym typeface="Calibri"/>
              </a:endParaRPr>
            </a:p>
          </p:txBody>
        </p:sp>
        <p:sp>
          <p:nvSpPr>
            <p:cNvPr id="3421" name="Google Shape;3421;p218"/>
            <p:cNvSpPr/>
            <p:nvPr/>
          </p:nvSpPr>
          <p:spPr>
            <a:xfrm>
              <a:off x="529553" y="1688209"/>
              <a:ext cx="1178037" cy="589018"/>
            </a:xfrm>
            <a:prstGeom prst="roundRect">
              <a:avLst>
                <a:gd name="adj" fmla="val 10000"/>
              </a:avLst>
            </a:prstGeom>
            <a:gradFill>
              <a:gsLst>
                <a:gs pos="0">
                  <a:srgbClr val="CC8600"/>
                </a:gs>
                <a:gs pos="80000">
                  <a:srgbClr val="FFB000"/>
                </a:gs>
                <a:gs pos="100000">
                  <a:srgbClr val="FFB400"/>
                </a:gs>
              </a:gsLst>
              <a:lin ang="16200000" scaled="0"/>
            </a:gradFill>
            <a:ln>
              <a:noFill/>
            </a:ln>
            <a:effectLst>
              <a:outerShdw blurRad="40000" dist="23000" dir="5400000" rotWithShape="0">
                <a:srgbClr val="000000">
                  <a:alpha val="34901"/>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422" name="Google Shape;3422;p218"/>
            <p:cNvSpPr txBox="1"/>
            <p:nvPr/>
          </p:nvSpPr>
          <p:spPr>
            <a:xfrm>
              <a:off x="546805" y="1705461"/>
              <a:ext cx="1143533" cy="554514"/>
            </a:xfrm>
            <a:prstGeom prst="rect">
              <a:avLst/>
            </a:prstGeom>
            <a:noFill/>
            <a:ln>
              <a:noFill/>
            </a:ln>
          </p:spPr>
          <p:txBody>
            <a:bodyPr spcFirstLastPara="1" wrap="square" lIns="81275" tIns="81275" rIns="81275" bIns="81275" anchor="ctr" anchorCtr="0">
              <a:noAutofit/>
            </a:bodyPr>
            <a:lstStyle/>
            <a:p>
              <a:pPr marL="0" marR="0" lvl="0" indent="0" algn="ctr" rtl="0">
                <a:lnSpc>
                  <a:spcPct val="90000"/>
                </a:lnSpc>
                <a:spcBef>
                  <a:spcPts val="0"/>
                </a:spcBef>
                <a:spcAft>
                  <a:spcPts val="0"/>
                </a:spcAft>
                <a:buClr>
                  <a:srgbClr val="FFFFFF"/>
                </a:buClr>
                <a:buSzPts val="2100"/>
                <a:buFont typeface="Calibri"/>
                <a:buNone/>
              </a:pPr>
              <a:r>
                <a:rPr lang="en-US" sz="2100" b="1">
                  <a:solidFill>
                    <a:srgbClr val="FFFFFF"/>
                  </a:solidFill>
                  <a:latin typeface="Calibri"/>
                  <a:ea typeface="Calibri"/>
                  <a:cs typeface="Calibri"/>
                  <a:sym typeface="Calibri"/>
                </a:rPr>
                <a:t>Security</a:t>
              </a:r>
              <a:endParaRPr sz="2100" b="1">
                <a:solidFill>
                  <a:srgbClr val="FFFFFF"/>
                </a:solidFill>
                <a:latin typeface="Calibri"/>
                <a:ea typeface="Calibri"/>
                <a:cs typeface="Calibri"/>
                <a:sym typeface="Calibri"/>
              </a:endParaRPr>
            </a:p>
          </p:txBody>
        </p:sp>
        <p:sp>
          <p:nvSpPr>
            <p:cNvPr id="3423" name="Google Shape;3423;p218"/>
            <p:cNvSpPr/>
            <p:nvPr/>
          </p:nvSpPr>
          <p:spPr>
            <a:xfrm rot="-3234817">
              <a:off x="1262502" y="1073739"/>
              <a:ext cx="886900" cy="206156"/>
            </a:xfrm>
            <a:prstGeom prst="leftRightArrow">
              <a:avLst>
                <a:gd name="adj1" fmla="val 60000"/>
                <a:gd name="adj2" fmla="val 50000"/>
              </a:avLst>
            </a:prstGeom>
            <a:gradFill>
              <a:gsLst>
                <a:gs pos="0">
                  <a:srgbClr val="858585"/>
                </a:gs>
                <a:gs pos="80000">
                  <a:srgbClr val="AFAFAF"/>
                </a:gs>
                <a:gs pos="100000">
                  <a:srgbClr val="AFAFAF"/>
                </a:gs>
              </a:gsLst>
              <a:lin ang="16200000" scaled="0"/>
            </a:gradFill>
            <a:ln>
              <a:noFill/>
            </a:ln>
            <a:effectLst>
              <a:outerShdw blurRad="40000" dist="23000" dir="5400000" rotWithShape="0">
                <a:srgbClr val="000000">
                  <a:alpha val="34901"/>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424" name="Google Shape;3424;p218"/>
            <p:cNvSpPr txBox="1"/>
            <p:nvPr/>
          </p:nvSpPr>
          <p:spPr>
            <a:xfrm rot="-3234817">
              <a:off x="1324349" y="1114970"/>
              <a:ext cx="763206" cy="123694"/>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500"/>
                <a:buFont typeface="Calibri"/>
                <a:buNone/>
              </a:pPr>
              <a:endParaRPr sz="500" b="1">
                <a:solidFill>
                  <a:srgbClr val="FFFFFF"/>
                </a:solidFill>
                <a:latin typeface="Calibri"/>
                <a:ea typeface="Calibri"/>
                <a:cs typeface="Calibri"/>
                <a:sym typeface="Calibri"/>
              </a:endParaRPr>
            </a:p>
          </p:txBody>
        </p:sp>
      </p:grpSp>
      <p:sp>
        <p:nvSpPr>
          <p:cNvPr id="3425" name="Google Shape;3425;p218"/>
          <p:cNvSpPr txBox="1"/>
          <p:nvPr/>
        </p:nvSpPr>
        <p:spPr>
          <a:xfrm>
            <a:off x="7670936" y="3629482"/>
            <a:ext cx="2993957" cy="1382417"/>
          </a:xfrm>
          <a:prstGeom prst="rect">
            <a:avLst/>
          </a:prstGeom>
          <a:noFill/>
          <a:ln>
            <a:noFill/>
          </a:ln>
        </p:spPr>
        <p:txBody>
          <a:bodyPr spcFirstLastPara="1" wrap="square" lIns="68575" tIns="34275" rIns="68575" bIns="34275" anchor="t" anchorCtr="0">
            <a:noAutofit/>
          </a:bodyPr>
          <a:lstStyle/>
          <a:p>
            <a:pPr marL="381000" marR="0" lvl="0" indent="-381000" algn="l" rtl="0">
              <a:lnSpc>
                <a:spcPct val="100000"/>
              </a:lnSpc>
              <a:spcBef>
                <a:spcPts val="0"/>
              </a:spcBef>
              <a:spcAft>
                <a:spcPts val="0"/>
              </a:spcAft>
              <a:buClr>
                <a:srgbClr val="000000"/>
              </a:buClr>
              <a:buSzPts val="2400"/>
              <a:buFont typeface="Arial"/>
              <a:buChar char="•"/>
            </a:pPr>
            <a:r>
              <a:rPr lang="en-US" sz="2000" b="0" i="0" u="none" strike="noStrike" cap="none" dirty="0">
                <a:solidFill>
                  <a:srgbClr val="000000"/>
                </a:solidFill>
                <a:latin typeface="Calibri"/>
                <a:ea typeface="Calibri"/>
                <a:cs typeface="Calibri"/>
                <a:sym typeface="Calibri"/>
              </a:rPr>
              <a:t>Monitoring</a:t>
            </a:r>
            <a:endParaRPr sz="1800" dirty="0"/>
          </a:p>
          <a:p>
            <a:pPr marL="381000" marR="0" lvl="0" indent="-381000" algn="l" rtl="0">
              <a:lnSpc>
                <a:spcPct val="100000"/>
              </a:lnSpc>
              <a:spcBef>
                <a:spcPts val="0"/>
              </a:spcBef>
              <a:spcAft>
                <a:spcPts val="0"/>
              </a:spcAft>
              <a:buClr>
                <a:srgbClr val="000000"/>
              </a:buClr>
              <a:buSzPts val="2400"/>
              <a:buFont typeface="Arial"/>
              <a:buChar char="•"/>
            </a:pPr>
            <a:r>
              <a:rPr lang="en-US" sz="2000" b="0" i="0" u="none" strike="noStrike" cap="none" dirty="0">
                <a:solidFill>
                  <a:srgbClr val="000000"/>
                </a:solidFill>
                <a:latin typeface="Calibri"/>
                <a:ea typeface="Calibri"/>
                <a:cs typeface="Calibri"/>
                <a:sym typeface="Calibri"/>
              </a:rPr>
              <a:t>Incident management</a:t>
            </a:r>
            <a:endParaRPr sz="1800" dirty="0"/>
          </a:p>
          <a:p>
            <a:pPr marL="381000" marR="0" lvl="0" indent="-381000" algn="l" rtl="0">
              <a:lnSpc>
                <a:spcPct val="100000"/>
              </a:lnSpc>
              <a:spcBef>
                <a:spcPts val="0"/>
              </a:spcBef>
              <a:spcAft>
                <a:spcPts val="0"/>
              </a:spcAft>
              <a:buClr>
                <a:srgbClr val="000000"/>
              </a:buClr>
              <a:buSzPts val="2400"/>
              <a:buFont typeface="Arial"/>
              <a:buChar char="•"/>
            </a:pPr>
            <a:r>
              <a:rPr lang="en-US" sz="2000" b="0" i="0" u="none" strike="noStrike" cap="none" dirty="0">
                <a:solidFill>
                  <a:srgbClr val="000000"/>
                </a:solidFill>
                <a:latin typeface="Calibri"/>
                <a:ea typeface="Calibri"/>
                <a:cs typeface="Calibri"/>
                <a:sym typeface="Calibri"/>
              </a:rPr>
              <a:t>Problem management</a:t>
            </a:r>
            <a:endParaRPr sz="1800" dirty="0"/>
          </a:p>
          <a:p>
            <a:pPr marL="381000" marR="0" lvl="0" indent="-381000" algn="l" rtl="0">
              <a:lnSpc>
                <a:spcPct val="100000"/>
              </a:lnSpc>
              <a:spcBef>
                <a:spcPts val="0"/>
              </a:spcBef>
              <a:spcAft>
                <a:spcPts val="0"/>
              </a:spcAft>
              <a:buClr>
                <a:srgbClr val="000000"/>
              </a:buClr>
              <a:buSzPts val="2400"/>
              <a:buFont typeface="Arial"/>
              <a:buChar char="•"/>
            </a:pPr>
            <a:r>
              <a:rPr lang="en-US" sz="2000" b="0" i="0" u="none" strike="noStrike" cap="none" dirty="0">
                <a:solidFill>
                  <a:srgbClr val="000000"/>
                </a:solidFill>
                <a:latin typeface="Calibri"/>
                <a:ea typeface="Calibri"/>
                <a:cs typeface="Calibri"/>
                <a:sym typeface="Calibri"/>
              </a:rPr>
              <a:t>Capacity planning</a:t>
            </a:r>
            <a:endParaRPr sz="1800" dirty="0"/>
          </a:p>
        </p:txBody>
      </p:sp>
      <p:sp>
        <p:nvSpPr>
          <p:cNvPr id="3426" name="Google Shape;3426;p218"/>
          <p:cNvSpPr txBox="1"/>
          <p:nvPr/>
        </p:nvSpPr>
        <p:spPr>
          <a:xfrm>
            <a:off x="6633557" y="1434900"/>
            <a:ext cx="3147847" cy="1382417"/>
          </a:xfrm>
          <a:prstGeom prst="rect">
            <a:avLst/>
          </a:prstGeom>
          <a:noFill/>
          <a:ln>
            <a:noFill/>
          </a:ln>
        </p:spPr>
        <p:txBody>
          <a:bodyPr spcFirstLastPara="1" wrap="square" lIns="68575" tIns="34275" rIns="68575" bIns="34275" anchor="t" anchorCtr="0">
            <a:noAutofit/>
          </a:bodyPr>
          <a:lstStyle/>
          <a:p>
            <a:pPr marL="381000" marR="0" lvl="0" indent="-381000" algn="l" rtl="0">
              <a:lnSpc>
                <a:spcPct val="100000"/>
              </a:lnSpc>
              <a:spcBef>
                <a:spcPts val="0"/>
              </a:spcBef>
              <a:spcAft>
                <a:spcPts val="0"/>
              </a:spcAft>
              <a:buClr>
                <a:srgbClr val="000000"/>
              </a:buClr>
              <a:buSzPts val="2400"/>
              <a:buFont typeface="Arial"/>
              <a:buChar char="•"/>
            </a:pPr>
            <a:r>
              <a:rPr lang="en-US" sz="2000" b="0" i="0" u="none" strike="noStrike" cap="none" dirty="0">
                <a:solidFill>
                  <a:srgbClr val="000000"/>
                </a:solidFill>
                <a:latin typeface="Calibri"/>
                <a:ea typeface="Calibri"/>
                <a:cs typeface="Calibri"/>
                <a:sym typeface="Calibri"/>
              </a:rPr>
              <a:t>Development &amp; Test</a:t>
            </a:r>
            <a:endParaRPr sz="1800" dirty="0"/>
          </a:p>
          <a:p>
            <a:pPr marL="381000" marR="0" lvl="0" indent="-381000" algn="l" rtl="0">
              <a:lnSpc>
                <a:spcPct val="100000"/>
              </a:lnSpc>
              <a:spcBef>
                <a:spcPts val="0"/>
              </a:spcBef>
              <a:spcAft>
                <a:spcPts val="0"/>
              </a:spcAft>
              <a:buClr>
                <a:srgbClr val="000000"/>
              </a:buClr>
              <a:buSzPts val="2400"/>
              <a:buFont typeface="Arial"/>
              <a:buChar char="•"/>
            </a:pPr>
            <a:r>
              <a:rPr lang="en-US" sz="2000" b="0" i="0" u="none" strike="noStrike" cap="none" dirty="0">
                <a:solidFill>
                  <a:srgbClr val="000000"/>
                </a:solidFill>
                <a:latin typeface="Calibri"/>
                <a:ea typeface="Calibri"/>
                <a:cs typeface="Calibri"/>
                <a:sym typeface="Calibri"/>
              </a:rPr>
              <a:t>Code Release</a:t>
            </a:r>
            <a:endParaRPr sz="1800" dirty="0"/>
          </a:p>
          <a:p>
            <a:pPr marL="381000" marR="0" lvl="0" indent="-381000" algn="l" rtl="0">
              <a:lnSpc>
                <a:spcPct val="100000"/>
              </a:lnSpc>
              <a:spcBef>
                <a:spcPts val="0"/>
              </a:spcBef>
              <a:spcAft>
                <a:spcPts val="0"/>
              </a:spcAft>
              <a:buClr>
                <a:srgbClr val="000000"/>
              </a:buClr>
              <a:buSzPts val="2400"/>
              <a:buFont typeface="Arial"/>
              <a:buChar char="•"/>
            </a:pPr>
            <a:r>
              <a:rPr lang="en-US" sz="2000" b="0" i="0" u="none" strike="noStrike" cap="none" dirty="0">
                <a:solidFill>
                  <a:srgbClr val="000000"/>
                </a:solidFill>
                <a:latin typeface="Calibri"/>
                <a:ea typeface="Calibri"/>
                <a:cs typeface="Calibri"/>
                <a:sym typeface="Calibri"/>
              </a:rPr>
              <a:t>Production Support</a:t>
            </a:r>
            <a:endParaRPr sz="1800" dirty="0"/>
          </a:p>
          <a:p>
            <a:pPr marL="381000" marR="0" lvl="0" indent="-381000" algn="l" rtl="0">
              <a:lnSpc>
                <a:spcPct val="100000"/>
              </a:lnSpc>
              <a:spcBef>
                <a:spcPts val="0"/>
              </a:spcBef>
              <a:spcAft>
                <a:spcPts val="0"/>
              </a:spcAft>
              <a:buClr>
                <a:srgbClr val="000000"/>
              </a:buClr>
              <a:buSzPts val="2400"/>
              <a:buFont typeface="Arial"/>
              <a:buChar char="•"/>
            </a:pPr>
            <a:r>
              <a:rPr lang="en-US" sz="2000" b="0" i="0" u="none" strike="noStrike" cap="none" dirty="0">
                <a:solidFill>
                  <a:srgbClr val="000000"/>
                </a:solidFill>
                <a:latin typeface="Calibri"/>
                <a:ea typeface="Calibri"/>
                <a:cs typeface="Calibri"/>
                <a:sym typeface="Calibri"/>
              </a:rPr>
              <a:t>Reporting and Analytics</a:t>
            </a:r>
            <a:endParaRPr sz="1800" dirty="0"/>
          </a:p>
        </p:txBody>
      </p:sp>
      <p:sp>
        <p:nvSpPr>
          <p:cNvPr id="3427" name="Google Shape;3427;p218"/>
          <p:cNvSpPr txBox="1"/>
          <p:nvPr/>
        </p:nvSpPr>
        <p:spPr>
          <a:xfrm>
            <a:off x="1620169" y="4618781"/>
            <a:ext cx="3196424" cy="1382417"/>
          </a:xfrm>
          <a:prstGeom prst="rect">
            <a:avLst/>
          </a:prstGeom>
          <a:noFill/>
          <a:ln>
            <a:noFill/>
          </a:ln>
        </p:spPr>
        <p:txBody>
          <a:bodyPr spcFirstLastPara="1" wrap="square" lIns="68575" tIns="34275" rIns="68575" bIns="34275" anchor="t" anchorCtr="0">
            <a:noAutofit/>
          </a:bodyPr>
          <a:lstStyle/>
          <a:p>
            <a:pPr marL="381000" marR="0" lvl="0" indent="-381000" algn="l" rtl="0">
              <a:lnSpc>
                <a:spcPct val="100000"/>
              </a:lnSpc>
              <a:spcBef>
                <a:spcPts val="0"/>
              </a:spcBef>
              <a:spcAft>
                <a:spcPts val="0"/>
              </a:spcAft>
              <a:buClr>
                <a:srgbClr val="000000"/>
              </a:buClr>
              <a:buSzPts val="2400"/>
              <a:buFont typeface="Arial"/>
              <a:buChar char="•"/>
            </a:pPr>
            <a:r>
              <a:rPr lang="en-US" sz="2000" b="0" i="0" u="none" strike="noStrike" cap="none" dirty="0">
                <a:solidFill>
                  <a:srgbClr val="000000"/>
                </a:solidFill>
                <a:latin typeface="Calibri"/>
                <a:ea typeface="Calibri"/>
                <a:cs typeface="Calibri"/>
                <a:sym typeface="Calibri"/>
              </a:rPr>
              <a:t>Monitoring/Alerting</a:t>
            </a:r>
            <a:endParaRPr sz="1800" dirty="0"/>
          </a:p>
          <a:p>
            <a:pPr marL="381000" marR="0" lvl="0" indent="-381000" algn="l" rtl="0">
              <a:lnSpc>
                <a:spcPct val="100000"/>
              </a:lnSpc>
              <a:spcBef>
                <a:spcPts val="0"/>
              </a:spcBef>
              <a:spcAft>
                <a:spcPts val="0"/>
              </a:spcAft>
              <a:buClr>
                <a:srgbClr val="000000"/>
              </a:buClr>
              <a:buSzPts val="2400"/>
              <a:buFont typeface="Arial"/>
              <a:buChar char="•"/>
            </a:pPr>
            <a:r>
              <a:rPr lang="en-US" sz="2000" b="0" i="0" u="none" strike="noStrike" cap="none" dirty="0">
                <a:solidFill>
                  <a:srgbClr val="000000"/>
                </a:solidFill>
                <a:latin typeface="Calibri"/>
                <a:ea typeface="Calibri"/>
                <a:cs typeface="Calibri"/>
                <a:sym typeface="Calibri"/>
              </a:rPr>
              <a:t>Incident Management</a:t>
            </a:r>
            <a:endParaRPr sz="1800" dirty="0"/>
          </a:p>
          <a:p>
            <a:pPr marL="381000" marR="0" lvl="0" indent="-381000" algn="l" rtl="0">
              <a:lnSpc>
                <a:spcPct val="100000"/>
              </a:lnSpc>
              <a:spcBef>
                <a:spcPts val="0"/>
              </a:spcBef>
              <a:spcAft>
                <a:spcPts val="0"/>
              </a:spcAft>
              <a:buClr>
                <a:srgbClr val="000000"/>
              </a:buClr>
              <a:buSzPts val="2400"/>
              <a:buFont typeface="Arial"/>
              <a:buChar char="•"/>
            </a:pPr>
            <a:r>
              <a:rPr lang="en-US" sz="2000" b="0" i="0" u="none" strike="noStrike" cap="none" dirty="0">
                <a:solidFill>
                  <a:srgbClr val="000000"/>
                </a:solidFill>
                <a:latin typeface="Calibri"/>
                <a:ea typeface="Calibri"/>
                <a:cs typeface="Calibri"/>
                <a:sym typeface="Calibri"/>
              </a:rPr>
              <a:t>CSIRT</a:t>
            </a:r>
            <a:endParaRPr sz="1800" dirty="0"/>
          </a:p>
          <a:p>
            <a:pPr marL="381000" marR="0" lvl="0" indent="-381000" algn="l" rtl="0">
              <a:lnSpc>
                <a:spcPct val="100000"/>
              </a:lnSpc>
              <a:spcBef>
                <a:spcPts val="0"/>
              </a:spcBef>
              <a:spcAft>
                <a:spcPts val="0"/>
              </a:spcAft>
              <a:buClr>
                <a:srgbClr val="000000"/>
              </a:buClr>
              <a:buSzPts val="2400"/>
              <a:buFont typeface="Arial"/>
              <a:buChar char="•"/>
            </a:pPr>
            <a:r>
              <a:rPr lang="en-US" sz="2000" b="0" i="0" u="none" strike="noStrike" cap="none" dirty="0">
                <a:solidFill>
                  <a:srgbClr val="000000"/>
                </a:solidFill>
                <a:latin typeface="Calibri"/>
                <a:ea typeface="Calibri"/>
                <a:cs typeface="Calibri"/>
                <a:sym typeface="Calibri"/>
              </a:rPr>
              <a:t>Compliance/Posture</a:t>
            </a:r>
            <a:endParaRPr sz="1800" dirty="0"/>
          </a:p>
        </p:txBody>
      </p:sp>
    </p:spTree>
    <p:extLst>
      <p:ext uri="{BB962C8B-B14F-4D97-AF65-F5344CB8AC3E}">
        <p14:creationId xmlns:p14="http://schemas.microsoft.com/office/powerpoint/2010/main" val="2328093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26"/>
                                        </p:tgtEl>
                                        <p:attrNameLst>
                                          <p:attrName>style.visibility</p:attrName>
                                        </p:attrNameLst>
                                      </p:cBhvr>
                                      <p:to>
                                        <p:strVal val="visible"/>
                                      </p:to>
                                    </p:set>
                                    <p:animEffect transition="in" filter="fade">
                                      <p:cBhvr>
                                        <p:cTn id="7" dur="500"/>
                                        <p:tgtEl>
                                          <p:spTgt spid="3426"/>
                                        </p:tgtEl>
                                      </p:cBhvr>
                                    </p:animEffect>
                                  </p:childTnLst>
                                </p:cTn>
                              </p:par>
                              <p:par>
                                <p:cTn id="8" presetID="10" presetClass="entr" presetSubtype="0" fill="hold" nodeType="withEffect">
                                  <p:stCondLst>
                                    <p:cond delay="0"/>
                                  </p:stCondLst>
                                  <p:childTnLst>
                                    <p:set>
                                      <p:cBhvr>
                                        <p:cTn id="9" dur="1" fill="hold">
                                          <p:stCondLst>
                                            <p:cond delay="0"/>
                                          </p:stCondLst>
                                        </p:cTn>
                                        <p:tgtEl>
                                          <p:spTgt spid="3425"/>
                                        </p:tgtEl>
                                        <p:attrNameLst>
                                          <p:attrName>style.visibility</p:attrName>
                                        </p:attrNameLst>
                                      </p:cBhvr>
                                      <p:to>
                                        <p:strVal val="visible"/>
                                      </p:to>
                                    </p:set>
                                    <p:animEffect transition="in" filter="fade">
                                      <p:cBhvr>
                                        <p:cTn id="10" dur="500"/>
                                        <p:tgtEl>
                                          <p:spTgt spid="3425"/>
                                        </p:tgtEl>
                                      </p:cBhvr>
                                    </p:animEffect>
                                  </p:childTnLst>
                                </p:cTn>
                              </p:par>
                              <p:par>
                                <p:cTn id="11" presetID="10" presetClass="entr" presetSubtype="0" fill="hold" nodeType="withEffect">
                                  <p:stCondLst>
                                    <p:cond delay="0"/>
                                  </p:stCondLst>
                                  <p:childTnLst>
                                    <p:set>
                                      <p:cBhvr>
                                        <p:cTn id="12" dur="1" fill="hold">
                                          <p:stCondLst>
                                            <p:cond delay="0"/>
                                          </p:stCondLst>
                                        </p:cTn>
                                        <p:tgtEl>
                                          <p:spTgt spid="3427"/>
                                        </p:tgtEl>
                                        <p:attrNameLst>
                                          <p:attrName>style.visibility</p:attrName>
                                        </p:attrNameLst>
                                      </p:cBhvr>
                                      <p:to>
                                        <p:strVal val="visible"/>
                                      </p:to>
                                    </p:set>
                                    <p:animEffect transition="in" filter="fade">
                                      <p:cBhvr>
                                        <p:cTn id="13" dur="500"/>
                                        <p:tgtEl>
                                          <p:spTgt spid="342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411"/>
                                        </p:tgtEl>
                                        <p:attrNameLst>
                                          <p:attrName>style.visibility</p:attrName>
                                        </p:attrNameLst>
                                      </p:cBhvr>
                                      <p:to>
                                        <p:strVal val="visible"/>
                                      </p:to>
                                    </p:set>
                                    <p:animEffect transition="in" filter="fade">
                                      <p:cBhvr>
                                        <p:cTn id="18" dur="500"/>
                                        <p:tgtEl>
                                          <p:spTgt spid="3411"/>
                                        </p:tgtEl>
                                      </p:cBhvr>
                                    </p:animEffect>
                                  </p:childTnLst>
                                </p:cTn>
                              </p:par>
                              <p:par>
                                <p:cTn id="19" presetID="10" presetClass="entr" presetSubtype="0" fill="hold" nodeType="withEffect">
                                  <p:stCondLst>
                                    <p:cond delay="0"/>
                                  </p:stCondLst>
                                  <p:childTnLst>
                                    <p:set>
                                      <p:cBhvr>
                                        <p:cTn id="20" dur="1" fill="hold">
                                          <p:stCondLst>
                                            <p:cond delay="0"/>
                                          </p:stCondLst>
                                        </p:cTn>
                                        <p:tgtEl>
                                          <p:spTgt spid="3410"/>
                                        </p:tgtEl>
                                        <p:attrNameLst>
                                          <p:attrName>style.visibility</p:attrName>
                                        </p:attrNameLst>
                                      </p:cBhvr>
                                      <p:to>
                                        <p:strVal val="visible"/>
                                      </p:to>
                                    </p:set>
                                    <p:animEffect transition="in" filter="fade">
                                      <p:cBhvr>
                                        <p:cTn id="21" dur="500"/>
                                        <p:tgtEl>
                                          <p:spTgt spid="3410"/>
                                        </p:tgtEl>
                                      </p:cBhvr>
                                    </p:animEffect>
                                  </p:childTnLst>
                                </p:cTn>
                              </p:par>
                              <p:par>
                                <p:cTn id="22" presetID="10" presetClass="entr" presetSubtype="0" fill="hold" nodeType="withEffect">
                                  <p:stCondLst>
                                    <p:cond delay="0"/>
                                  </p:stCondLst>
                                  <p:childTnLst>
                                    <p:set>
                                      <p:cBhvr>
                                        <p:cTn id="23" dur="1" fill="hold">
                                          <p:stCondLst>
                                            <p:cond delay="0"/>
                                          </p:stCondLst>
                                        </p:cTn>
                                        <p:tgtEl>
                                          <p:spTgt spid="3409"/>
                                        </p:tgtEl>
                                        <p:attrNameLst>
                                          <p:attrName>style.visibility</p:attrName>
                                        </p:attrNameLst>
                                      </p:cBhvr>
                                      <p:to>
                                        <p:strVal val="visible"/>
                                      </p:to>
                                    </p:set>
                                    <p:animEffect transition="in" filter="fade">
                                      <p:cBhvr>
                                        <p:cTn id="24" dur="500"/>
                                        <p:tgtEl>
                                          <p:spTgt spid="34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431"/>
        <p:cNvGrpSpPr/>
        <p:nvPr/>
      </p:nvGrpSpPr>
      <p:grpSpPr>
        <a:xfrm>
          <a:off x="0" y="0"/>
          <a:ext cx="0" cy="0"/>
          <a:chOff x="0" y="0"/>
          <a:chExt cx="0" cy="0"/>
        </a:xfrm>
      </p:grpSpPr>
      <p:sp>
        <p:nvSpPr>
          <p:cNvPr id="3432" name="Google Shape;3432;p219"/>
          <p:cNvSpPr txBox="1">
            <a:spLocks noGrp="1"/>
          </p:cNvSpPr>
          <p:nvPr>
            <p:ph type="sldNum" idx="12"/>
          </p:nvPr>
        </p:nvSpPr>
        <p:spPr>
          <a:xfrm>
            <a:off x="11677651" y="6360584"/>
            <a:ext cx="514349" cy="342900"/>
          </a:xfrm>
          <a:prstGeom prst="rect">
            <a:avLst/>
          </a:prstGeom>
          <a:noFill/>
          <a:ln>
            <a:noFill/>
          </a:ln>
        </p:spPr>
        <p:txBody>
          <a:bodyPr spcFirstLastPara="1" wrap="square" lIns="121900" tIns="60925" rIns="121900" bIns="60925" anchor="t" anchorCtr="0">
            <a:noAutofit/>
          </a:bodyPr>
          <a:lstStyle/>
          <a:p>
            <a:pPr marL="0" marR="0" lvl="0" indent="0" algn="l" rtl="0">
              <a:spcBef>
                <a:spcPts val="0"/>
              </a:spcBef>
              <a:spcAft>
                <a:spcPts val="0"/>
              </a:spcAft>
              <a:buNone/>
            </a:pPr>
            <a:fld id="{00000000-1234-1234-1234-123412341234}" type="slidenum">
              <a:rPr lang="en-US" sz="2100">
                <a:solidFill>
                  <a:schemeClr val="dk1"/>
                </a:solidFill>
                <a:latin typeface="Calibri"/>
                <a:ea typeface="Calibri"/>
                <a:cs typeface="Calibri"/>
                <a:sym typeface="Calibri"/>
              </a:rPr>
              <a:t>14</a:t>
            </a:fld>
            <a:endParaRPr sz="2100">
              <a:solidFill>
                <a:schemeClr val="dk1"/>
              </a:solidFill>
              <a:latin typeface="Calibri"/>
              <a:ea typeface="Calibri"/>
              <a:cs typeface="Calibri"/>
              <a:sym typeface="Calibri"/>
            </a:endParaRPr>
          </a:p>
        </p:txBody>
      </p:sp>
      <p:sp>
        <p:nvSpPr>
          <p:cNvPr id="3433" name="Google Shape;3433;p219"/>
          <p:cNvSpPr/>
          <p:nvPr/>
        </p:nvSpPr>
        <p:spPr>
          <a:xfrm rot="-5400000">
            <a:off x="1177261" y="4234375"/>
            <a:ext cx="1641601" cy="3094652"/>
          </a:xfrm>
          <a:prstGeom prst="rect">
            <a:avLst/>
          </a:prstGeom>
          <a:solidFill>
            <a:srgbClr val="FEEEC9"/>
          </a:solidFill>
          <a:ln w="12700" cap="flat" cmpd="sng">
            <a:solidFill>
              <a:srgbClr val="1DBEFF"/>
            </a:solidFill>
            <a:prstDash val="solid"/>
            <a:round/>
            <a:headEnd type="none" w="sm" len="sm"/>
            <a:tailEnd type="none" w="sm" len="sm"/>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795400"/>
              </a:buClr>
              <a:buSzPts val="1600"/>
              <a:buFont typeface="Calibri"/>
              <a:buNone/>
            </a:pPr>
            <a:r>
              <a:rPr lang="en-US" sz="1600" b="1" i="0" u="none" strike="noStrike" cap="none">
                <a:solidFill>
                  <a:srgbClr val="795400"/>
                </a:solidFill>
                <a:latin typeface="Calibri"/>
                <a:ea typeface="Calibri"/>
                <a:cs typeface="Calibri"/>
                <a:sym typeface="Calibri"/>
              </a:rPr>
              <a:t>Security &amp; Compliance</a:t>
            </a:r>
            <a:endParaRPr sz="1900"/>
          </a:p>
          <a:p>
            <a:pPr marL="0" marR="0" lvl="0" indent="0" algn="ctr" rtl="0">
              <a:lnSpc>
                <a:spcPct val="100000"/>
              </a:lnSpc>
              <a:spcBef>
                <a:spcPts val="0"/>
              </a:spcBef>
              <a:spcAft>
                <a:spcPts val="0"/>
              </a:spcAft>
              <a:buClr>
                <a:schemeClr val="dk1"/>
              </a:buClr>
              <a:buSzPts val="1600"/>
              <a:buFont typeface="Calibri"/>
              <a:buNone/>
            </a:pPr>
            <a:endParaRPr sz="1600" b="1" i="0" u="none" strike="noStrike" cap="none">
              <a:solidFill>
                <a:srgbClr val="65A637"/>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1600"/>
              <a:buFont typeface="Calibri"/>
              <a:buNone/>
            </a:pPr>
            <a:endParaRPr sz="1600" b="1" i="0" u="none" strike="noStrike" cap="none">
              <a:solidFill>
                <a:srgbClr val="65A637"/>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1600"/>
              <a:buFont typeface="Calibri"/>
              <a:buNone/>
            </a:pPr>
            <a:endParaRPr sz="1600" b="1" i="0" u="none" strike="noStrike" cap="none">
              <a:solidFill>
                <a:srgbClr val="65A637"/>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1600"/>
              <a:buFont typeface="Calibri"/>
              <a:buNone/>
            </a:pPr>
            <a:endParaRPr sz="1600" b="1" i="0" u="none" strike="noStrike" cap="none">
              <a:solidFill>
                <a:srgbClr val="65A637"/>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1600"/>
              <a:buFont typeface="Calibri"/>
              <a:buNone/>
            </a:pPr>
            <a:endParaRPr sz="1600" b="1" i="0" u="none" strike="noStrike" cap="none">
              <a:solidFill>
                <a:srgbClr val="65A637"/>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1600"/>
              <a:buFont typeface="Calibri"/>
              <a:buNone/>
            </a:pPr>
            <a:endParaRPr sz="1600" b="1" i="0" u="none" strike="noStrike" cap="none">
              <a:solidFill>
                <a:srgbClr val="65A637"/>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1600"/>
              <a:buFont typeface="Calibri"/>
              <a:buNone/>
            </a:pPr>
            <a:endParaRPr sz="1600" b="1" i="0" u="none" strike="noStrike" cap="none">
              <a:solidFill>
                <a:srgbClr val="65A637"/>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1600"/>
              <a:buFont typeface="Calibri"/>
              <a:buNone/>
            </a:pPr>
            <a:endParaRPr sz="1600" b="1" i="0" u="none" strike="noStrike" cap="none">
              <a:solidFill>
                <a:srgbClr val="65A637"/>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1600"/>
              <a:buFont typeface="Calibri"/>
              <a:buNone/>
            </a:pPr>
            <a:endParaRPr sz="1600" b="1" i="0" u="none" strike="noStrike" cap="none">
              <a:solidFill>
                <a:srgbClr val="65A637"/>
              </a:solidFill>
              <a:latin typeface="Calibri"/>
              <a:ea typeface="Calibri"/>
              <a:cs typeface="Calibri"/>
              <a:sym typeface="Calibri"/>
            </a:endParaRPr>
          </a:p>
        </p:txBody>
      </p:sp>
      <p:sp>
        <p:nvSpPr>
          <p:cNvPr id="3434" name="Google Shape;3434;p219"/>
          <p:cNvSpPr/>
          <p:nvPr/>
        </p:nvSpPr>
        <p:spPr>
          <a:xfrm rot="-5400000">
            <a:off x="867383" y="2194177"/>
            <a:ext cx="2261361" cy="3094655"/>
          </a:xfrm>
          <a:prstGeom prst="rect">
            <a:avLst/>
          </a:prstGeom>
          <a:solidFill>
            <a:srgbClr val="C6EFFF"/>
          </a:solidFill>
          <a:ln w="12700" cap="flat" cmpd="sng">
            <a:solidFill>
              <a:srgbClr val="53D3FF"/>
            </a:solidFill>
            <a:prstDash val="solid"/>
            <a:round/>
            <a:headEnd type="none" w="sm" len="sm"/>
            <a:tailEnd type="none" w="sm" len="sm"/>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5470"/>
              </a:buClr>
              <a:buSzPts val="1600"/>
              <a:buFont typeface="Calibri"/>
              <a:buNone/>
            </a:pPr>
            <a:r>
              <a:rPr lang="en-US" sz="1600" b="1" i="0" u="none" strike="noStrike" cap="none">
                <a:solidFill>
                  <a:srgbClr val="005470"/>
                </a:solidFill>
                <a:latin typeface="Calibri"/>
                <a:ea typeface="Calibri"/>
                <a:cs typeface="Calibri"/>
                <a:sym typeface="Calibri"/>
              </a:rPr>
              <a:t>IT Ops</a:t>
            </a:r>
            <a:endParaRPr sz="1900"/>
          </a:p>
          <a:p>
            <a:pPr marL="0" marR="0" lvl="0" indent="0" algn="ctr" rtl="0">
              <a:lnSpc>
                <a:spcPct val="100000"/>
              </a:lnSpc>
              <a:spcBef>
                <a:spcPts val="0"/>
              </a:spcBef>
              <a:spcAft>
                <a:spcPts val="0"/>
              </a:spcAft>
              <a:buClr>
                <a:schemeClr val="dk1"/>
              </a:buClr>
              <a:buSzPts val="1600"/>
              <a:buFont typeface="Calibri"/>
              <a:buNone/>
            </a:pPr>
            <a:endParaRPr sz="1600" b="1" i="0" u="none" strike="noStrike" cap="none">
              <a:solidFill>
                <a:srgbClr val="005470"/>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1600"/>
              <a:buFont typeface="Calibri"/>
              <a:buNone/>
            </a:pPr>
            <a:endParaRPr sz="1600" b="1" i="0" u="none" strike="noStrike" cap="none">
              <a:solidFill>
                <a:srgbClr val="005470"/>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1600"/>
              <a:buFont typeface="Calibri"/>
              <a:buNone/>
            </a:pPr>
            <a:endParaRPr sz="1600" b="1" i="0" u="none" strike="noStrike" cap="none">
              <a:solidFill>
                <a:srgbClr val="005470"/>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1600"/>
              <a:buFont typeface="Calibri"/>
              <a:buNone/>
            </a:pPr>
            <a:endParaRPr sz="1600" b="1" i="0" u="none" strike="noStrike" cap="none">
              <a:solidFill>
                <a:srgbClr val="005470"/>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1600"/>
              <a:buFont typeface="Calibri"/>
              <a:buNone/>
            </a:pPr>
            <a:endParaRPr sz="1600" b="1" i="0" u="none" strike="noStrike" cap="none">
              <a:solidFill>
                <a:srgbClr val="005470"/>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1600"/>
              <a:buFont typeface="Calibri"/>
              <a:buNone/>
            </a:pPr>
            <a:endParaRPr sz="1600" b="1" i="0" u="none" strike="noStrike" cap="none">
              <a:solidFill>
                <a:srgbClr val="005470"/>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1600"/>
              <a:buFont typeface="Calibri"/>
              <a:buNone/>
            </a:pPr>
            <a:endParaRPr sz="1600" b="1" i="0" u="none" strike="noStrike" cap="none">
              <a:solidFill>
                <a:srgbClr val="005470"/>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1600"/>
              <a:buFont typeface="Calibri"/>
              <a:buNone/>
            </a:pPr>
            <a:endParaRPr sz="1600" b="1" i="0" u="none" strike="noStrike" cap="none">
              <a:solidFill>
                <a:srgbClr val="005470"/>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1600"/>
              <a:buFont typeface="Calibri"/>
              <a:buNone/>
            </a:pPr>
            <a:endParaRPr sz="1600" b="1" i="0" u="none" strike="noStrike" cap="none">
              <a:solidFill>
                <a:srgbClr val="005470"/>
              </a:solidFill>
              <a:latin typeface="Calibri"/>
              <a:ea typeface="Calibri"/>
              <a:cs typeface="Calibri"/>
              <a:sym typeface="Calibri"/>
            </a:endParaRPr>
          </a:p>
        </p:txBody>
      </p:sp>
      <p:sp>
        <p:nvSpPr>
          <p:cNvPr id="3435" name="Google Shape;3435;p219"/>
          <p:cNvSpPr/>
          <p:nvPr/>
        </p:nvSpPr>
        <p:spPr>
          <a:xfrm rot="-5400000">
            <a:off x="1041411" y="3165"/>
            <a:ext cx="1913304" cy="3094651"/>
          </a:xfrm>
          <a:prstGeom prst="rect">
            <a:avLst/>
          </a:prstGeom>
          <a:solidFill>
            <a:srgbClr val="DFF1D1"/>
          </a:solidFill>
          <a:ln w="12700" cap="flat" cmpd="sng">
            <a:solidFill>
              <a:srgbClr val="A0D47A"/>
            </a:solidFill>
            <a:prstDash val="solid"/>
            <a:round/>
            <a:headEnd type="none" w="sm" len="sm"/>
            <a:tailEnd type="none" w="sm" len="sm"/>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65A637"/>
              </a:buClr>
              <a:buSzPts val="1600"/>
              <a:buFont typeface="Calibri"/>
              <a:buNone/>
            </a:pPr>
            <a:r>
              <a:rPr lang="en-US" sz="1600" b="1" i="0" u="none" strike="noStrike" cap="none">
                <a:solidFill>
                  <a:srgbClr val="65A637"/>
                </a:solidFill>
                <a:latin typeface="Calibri"/>
                <a:ea typeface="Calibri"/>
                <a:cs typeface="Calibri"/>
                <a:sym typeface="Calibri"/>
              </a:rPr>
              <a:t>DevOps</a:t>
            </a:r>
            <a:endParaRPr sz="1600" b="1" i="0" u="none" strike="noStrike" cap="none">
              <a:solidFill>
                <a:srgbClr val="65A637"/>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1600"/>
              <a:buFont typeface="Calibri"/>
              <a:buNone/>
            </a:pPr>
            <a:endParaRPr sz="1600" b="1" i="0" u="none" strike="noStrike" cap="none">
              <a:solidFill>
                <a:srgbClr val="65A637"/>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1600"/>
              <a:buFont typeface="Calibri"/>
              <a:buNone/>
            </a:pPr>
            <a:endParaRPr sz="1600" b="1" i="0" u="none" strike="noStrike" cap="none">
              <a:solidFill>
                <a:srgbClr val="65A637"/>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1600"/>
              <a:buFont typeface="Calibri"/>
              <a:buNone/>
            </a:pPr>
            <a:endParaRPr sz="1600" b="1" i="0" u="none" strike="noStrike" cap="none">
              <a:solidFill>
                <a:srgbClr val="65A637"/>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1600"/>
              <a:buFont typeface="Calibri"/>
              <a:buNone/>
            </a:pPr>
            <a:endParaRPr sz="1600" b="1" i="0" u="none" strike="noStrike" cap="none">
              <a:solidFill>
                <a:srgbClr val="65A637"/>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1600"/>
              <a:buFont typeface="Calibri"/>
              <a:buNone/>
            </a:pPr>
            <a:endParaRPr sz="1600" b="1" i="0" u="none" strike="noStrike" cap="none">
              <a:solidFill>
                <a:srgbClr val="65A637"/>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1600"/>
              <a:buFont typeface="Calibri"/>
              <a:buNone/>
            </a:pPr>
            <a:endParaRPr sz="1600" b="1" i="0" u="none" strike="noStrike" cap="none">
              <a:solidFill>
                <a:srgbClr val="65A637"/>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1600"/>
              <a:buFont typeface="Calibri"/>
              <a:buNone/>
            </a:pPr>
            <a:endParaRPr sz="1600" b="1" i="0" u="none" strike="noStrike" cap="none">
              <a:solidFill>
                <a:srgbClr val="65A637"/>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1600"/>
              <a:buFont typeface="Calibri"/>
              <a:buNone/>
            </a:pPr>
            <a:endParaRPr sz="1600" b="1" i="0" u="none" strike="noStrike" cap="none">
              <a:solidFill>
                <a:srgbClr val="65A637"/>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1600"/>
              <a:buFont typeface="Calibri"/>
              <a:buNone/>
            </a:pPr>
            <a:endParaRPr sz="1600" b="1" i="0" u="none" strike="noStrike" cap="none">
              <a:solidFill>
                <a:srgbClr val="65A637"/>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1600"/>
              <a:buFont typeface="Calibri"/>
              <a:buNone/>
            </a:pPr>
            <a:endParaRPr sz="1600" b="1" i="0" u="none" strike="noStrike" cap="none">
              <a:solidFill>
                <a:srgbClr val="65A637"/>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1600"/>
              <a:buFont typeface="Calibri"/>
              <a:buNone/>
            </a:pPr>
            <a:endParaRPr sz="1600" b="1" i="0" u="none" strike="noStrike" cap="none">
              <a:solidFill>
                <a:srgbClr val="65A637"/>
              </a:solidFill>
              <a:latin typeface="Calibri"/>
              <a:ea typeface="Calibri"/>
              <a:cs typeface="Calibri"/>
              <a:sym typeface="Calibri"/>
            </a:endParaRPr>
          </a:p>
        </p:txBody>
      </p:sp>
      <p:sp>
        <p:nvSpPr>
          <p:cNvPr id="3436" name="Google Shape;3436;p219"/>
          <p:cNvSpPr/>
          <p:nvPr/>
        </p:nvSpPr>
        <p:spPr>
          <a:xfrm>
            <a:off x="1309087" y="6000368"/>
            <a:ext cx="1976195" cy="536567"/>
          </a:xfrm>
          <a:prstGeom prst="cube">
            <a:avLst>
              <a:gd name="adj" fmla="val 25000"/>
            </a:avLst>
          </a:prstGeom>
          <a:solidFill>
            <a:srgbClr val="B57E00"/>
          </a:solidFill>
          <a:ln w="12700" cap="flat" cmpd="sng">
            <a:solidFill>
              <a:srgbClr val="000000"/>
            </a:solidFill>
            <a:prstDash val="solid"/>
            <a:round/>
            <a:headEnd type="none" w="sm" len="sm"/>
            <a:tailEnd type="none" w="sm" len="sm"/>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600"/>
              <a:buFont typeface="Calibri"/>
              <a:buNone/>
            </a:pPr>
            <a:r>
              <a:rPr lang="en-US" sz="1600" b="0" i="0" u="none" strike="noStrike" cap="none">
                <a:solidFill>
                  <a:srgbClr val="000000"/>
                </a:solidFill>
                <a:latin typeface="Calibri"/>
                <a:ea typeface="Calibri"/>
                <a:cs typeface="Calibri"/>
                <a:sym typeface="Calibri"/>
              </a:rPr>
              <a:t>Endpoints</a:t>
            </a:r>
            <a:endParaRPr sz="1900"/>
          </a:p>
        </p:txBody>
      </p:sp>
      <p:sp>
        <p:nvSpPr>
          <p:cNvPr id="3437" name="Google Shape;3437;p219"/>
          <p:cNvSpPr/>
          <p:nvPr/>
        </p:nvSpPr>
        <p:spPr>
          <a:xfrm>
            <a:off x="1309087" y="5516092"/>
            <a:ext cx="1976195" cy="536567"/>
          </a:xfrm>
          <a:prstGeom prst="cube">
            <a:avLst>
              <a:gd name="adj" fmla="val 25000"/>
            </a:avLst>
          </a:prstGeom>
          <a:solidFill>
            <a:srgbClr val="FFCE5E"/>
          </a:solidFill>
          <a:ln w="12700" cap="flat" cmpd="sng">
            <a:solidFill>
              <a:srgbClr val="000000"/>
            </a:solidFill>
            <a:prstDash val="solid"/>
            <a:round/>
            <a:headEnd type="none" w="sm" len="sm"/>
            <a:tailEnd type="none" w="sm" len="sm"/>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600"/>
              <a:buFont typeface="Calibri"/>
              <a:buNone/>
            </a:pPr>
            <a:r>
              <a:rPr lang="en-US" sz="1600" b="0" i="0" u="none" strike="noStrike" cap="none">
                <a:solidFill>
                  <a:srgbClr val="000000"/>
                </a:solidFill>
                <a:latin typeface="Calibri"/>
                <a:ea typeface="Calibri"/>
                <a:cs typeface="Calibri"/>
                <a:sym typeface="Calibri"/>
              </a:rPr>
              <a:t>Access Identity</a:t>
            </a:r>
            <a:endParaRPr sz="1900"/>
          </a:p>
        </p:txBody>
      </p:sp>
      <p:sp>
        <p:nvSpPr>
          <p:cNvPr id="3438" name="Google Shape;3438;p219"/>
          <p:cNvSpPr/>
          <p:nvPr/>
        </p:nvSpPr>
        <p:spPr>
          <a:xfrm>
            <a:off x="1309087" y="5029827"/>
            <a:ext cx="1976195" cy="536567"/>
          </a:xfrm>
          <a:prstGeom prst="cube">
            <a:avLst>
              <a:gd name="adj" fmla="val 25000"/>
            </a:avLst>
          </a:prstGeom>
          <a:solidFill>
            <a:srgbClr val="FEEEC9"/>
          </a:solidFill>
          <a:ln w="12700" cap="flat" cmpd="sng">
            <a:solidFill>
              <a:srgbClr val="000000"/>
            </a:solidFill>
            <a:prstDash val="solid"/>
            <a:round/>
            <a:headEnd type="none" w="sm" len="sm"/>
            <a:tailEnd type="none" w="sm" len="sm"/>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600"/>
              <a:buFont typeface="Calibri"/>
              <a:buNone/>
            </a:pPr>
            <a:r>
              <a:rPr lang="en-US" sz="1600" b="0" i="0" u="none" strike="noStrike" cap="none">
                <a:solidFill>
                  <a:srgbClr val="000000"/>
                </a:solidFill>
                <a:latin typeface="Calibri"/>
                <a:ea typeface="Calibri"/>
                <a:cs typeface="Calibri"/>
                <a:sym typeface="Calibri"/>
              </a:rPr>
              <a:t>Threat Intelligence</a:t>
            </a:r>
            <a:endParaRPr sz="1900"/>
          </a:p>
        </p:txBody>
      </p:sp>
      <p:sp>
        <p:nvSpPr>
          <p:cNvPr id="3439" name="Google Shape;3439;p219"/>
          <p:cNvSpPr/>
          <p:nvPr/>
        </p:nvSpPr>
        <p:spPr>
          <a:xfrm>
            <a:off x="1309087" y="4539590"/>
            <a:ext cx="1976195" cy="536567"/>
          </a:xfrm>
          <a:prstGeom prst="cube">
            <a:avLst>
              <a:gd name="adj" fmla="val 25000"/>
            </a:avLst>
          </a:prstGeom>
          <a:solidFill>
            <a:srgbClr val="005470"/>
          </a:solidFill>
          <a:ln w="12700" cap="flat" cmpd="sng">
            <a:solidFill>
              <a:srgbClr val="000000"/>
            </a:solidFill>
            <a:prstDash val="solid"/>
            <a:round/>
            <a:headEnd type="none" w="sm" len="sm"/>
            <a:tailEnd type="none" w="sm" len="sm"/>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600"/>
              <a:buFont typeface="Calibri"/>
              <a:buNone/>
            </a:pPr>
            <a:r>
              <a:rPr lang="en-US" sz="1600" b="0" i="0" u="none" strike="noStrike" cap="none">
                <a:solidFill>
                  <a:srgbClr val="000000"/>
                </a:solidFill>
                <a:latin typeface="Calibri"/>
                <a:ea typeface="Calibri"/>
                <a:cs typeface="Calibri"/>
                <a:sym typeface="Calibri"/>
              </a:rPr>
              <a:t>Network</a:t>
            </a:r>
            <a:endParaRPr sz="1900"/>
          </a:p>
        </p:txBody>
      </p:sp>
      <p:sp>
        <p:nvSpPr>
          <p:cNvPr id="3440" name="Google Shape;3440;p219"/>
          <p:cNvSpPr/>
          <p:nvPr/>
        </p:nvSpPr>
        <p:spPr>
          <a:xfrm>
            <a:off x="1309087" y="4055313"/>
            <a:ext cx="1976195" cy="536567"/>
          </a:xfrm>
          <a:prstGeom prst="cube">
            <a:avLst>
              <a:gd name="adj" fmla="val 25000"/>
            </a:avLst>
          </a:prstGeom>
          <a:solidFill>
            <a:srgbClr val="007EA8"/>
          </a:solidFill>
          <a:ln w="12700" cap="flat" cmpd="sng">
            <a:solidFill>
              <a:srgbClr val="000000"/>
            </a:solidFill>
            <a:prstDash val="solid"/>
            <a:round/>
            <a:headEnd type="none" w="sm" len="sm"/>
            <a:tailEnd type="none" w="sm" len="sm"/>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600"/>
              <a:buFont typeface="Calibri"/>
              <a:buNone/>
            </a:pPr>
            <a:r>
              <a:rPr lang="en-US" sz="1600" b="0" i="0" u="none" strike="noStrike" cap="none">
                <a:solidFill>
                  <a:srgbClr val="000000"/>
                </a:solidFill>
                <a:latin typeface="Calibri"/>
                <a:ea typeface="Calibri"/>
                <a:cs typeface="Calibri"/>
                <a:sym typeface="Calibri"/>
              </a:rPr>
              <a:t>Storage</a:t>
            </a:r>
            <a:endParaRPr sz="1900"/>
          </a:p>
        </p:txBody>
      </p:sp>
      <p:sp>
        <p:nvSpPr>
          <p:cNvPr id="3441" name="Google Shape;3441;p219"/>
          <p:cNvSpPr/>
          <p:nvPr/>
        </p:nvSpPr>
        <p:spPr>
          <a:xfrm>
            <a:off x="1309087" y="3569048"/>
            <a:ext cx="1976195" cy="536567"/>
          </a:xfrm>
          <a:prstGeom prst="cube">
            <a:avLst>
              <a:gd name="adj" fmla="val 25000"/>
            </a:avLst>
          </a:prstGeom>
          <a:solidFill>
            <a:srgbClr val="53D3FF"/>
          </a:solidFill>
          <a:ln w="12700" cap="flat" cmpd="sng">
            <a:solidFill>
              <a:srgbClr val="000000"/>
            </a:solidFill>
            <a:prstDash val="solid"/>
            <a:round/>
            <a:headEnd type="none" w="sm" len="sm"/>
            <a:tailEnd type="none" w="sm" len="sm"/>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600"/>
              <a:buFont typeface="Calibri"/>
              <a:buNone/>
            </a:pPr>
            <a:r>
              <a:rPr lang="en-US" sz="1600" b="0" i="0" u="none" strike="noStrike" cap="none">
                <a:solidFill>
                  <a:srgbClr val="000000"/>
                </a:solidFill>
                <a:latin typeface="Calibri"/>
                <a:ea typeface="Calibri"/>
                <a:cs typeface="Calibri"/>
                <a:sym typeface="Calibri"/>
              </a:rPr>
              <a:t>Compute</a:t>
            </a:r>
            <a:endParaRPr sz="1900"/>
          </a:p>
        </p:txBody>
      </p:sp>
      <p:sp>
        <p:nvSpPr>
          <p:cNvPr id="3442" name="Google Shape;3442;p219"/>
          <p:cNvSpPr/>
          <p:nvPr/>
        </p:nvSpPr>
        <p:spPr>
          <a:xfrm>
            <a:off x="1309087" y="3084772"/>
            <a:ext cx="1976195" cy="536567"/>
          </a:xfrm>
          <a:prstGeom prst="cube">
            <a:avLst>
              <a:gd name="adj" fmla="val 25000"/>
            </a:avLst>
          </a:prstGeom>
          <a:solidFill>
            <a:srgbClr val="8DE1FF"/>
          </a:solidFill>
          <a:ln w="12700" cap="flat" cmpd="sng">
            <a:solidFill>
              <a:srgbClr val="000000"/>
            </a:solidFill>
            <a:prstDash val="solid"/>
            <a:round/>
            <a:headEnd type="none" w="sm" len="sm"/>
            <a:tailEnd type="none" w="sm" len="sm"/>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600"/>
              <a:buFont typeface="Calibri"/>
              <a:buNone/>
            </a:pPr>
            <a:r>
              <a:rPr lang="en-US" sz="1600" b="0" i="0" u="none" strike="noStrike" cap="none">
                <a:solidFill>
                  <a:srgbClr val="000000"/>
                </a:solidFill>
                <a:latin typeface="Calibri"/>
                <a:ea typeface="Calibri"/>
                <a:cs typeface="Calibri"/>
                <a:sym typeface="Calibri"/>
              </a:rPr>
              <a:t>OS</a:t>
            </a:r>
            <a:endParaRPr sz="1900"/>
          </a:p>
        </p:txBody>
      </p:sp>
      <p:sp>
        <p:nvSpPr>
          <p:cNvPr id="3443" name="Google Shape;3443;p219"/>
          <p:cNvSpPr/>
          <p:nvPr/>
        </p:nvSpPr>
        <p:spPr>
          <a:xfrm>
            <a:off x="1309087" y="2596520"/>
            <a:ext cx="1976195" cy="536567"/>
          </a:xfrm>
          <a:prstGeom prst="cube">
            <a:avLst>
              <a:gd name="adj" fmla="val 25000"/>
            </a:avLst>
          </a:prstGeom>
          <a:solidFill>
            <a:srgbClr val="C6EFFF"/>
          </a:solidFill>
          <a:ln w="12700" cap="flat" cmpd="sng">
            <a:solidFill>
              <a:srgbClr val="000000"/>
            </a:solidFill>
            <a:prstDash val="solid"/>
            <a:round/>
            <a:headEnd type="none" w="sm" len="sm"/>
            <a:tailEnd type="none" w="sm" len="sm"/>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600"/>
              <a:buFont typeface="Calibri"/>
              <a:buNone/>
            </a:pPr>
            <a:r>
              <a:rPr lang="en-US" sz="1600" b="0" i="0" u="none" strike="noStrike" cap="none">
                <a:solidFill>
                  <a:srgbClr val="000000"/>
                </a:solidFill>
                <a:latin typeface="Calibri"/>
                <a:ea typeface="Calibri"/>
                <a:cs typeface="Calibri"/>
                <a:sym typeface="Calibri"/>
              </a:rPr>
              <a:t>Virtualization</a:t>
            </a:r>
            <a:endParaRPr sz="1900"/>
          </a:p>
        </p:txBody>
      </p:sp>
      <p:sp>
        <p:nvSpPr>
          <p:cNvPr id="3444" name="Google Shape;3444;p219"/>
          <p:cNvSpPr/>
          <p:nvPr/>
        </p:nvSpPr>
        <p:spPr>
          <a:xfrm>
            <a:off x="1309087" y="2095479"/>
            <a:ext cx="1976195" cy="536567"/>
          </a:xfrm>
          <a:prstGeom prst="cube">
            <a:avLst>
              <a:gd name="adj" fmla="val 25000"/>
            </a:avLst>
          </a:prstGeom>
          <a:solidFill>
            <a:srgbClr val="4B7C29"/>
          </a:solidFill>
          <a:ln w="12700" cap="flat" cmpd="sng">
            <a:solidFill>
              <a:srgbClr val="000000"/>
            </a:solidFill>
            <a:prstDash val="solid"/>
            <a:round/>
            <a:headEnd type="none" w="sm" len="sm"/>
            <a:tailEnd type="none" w="sm" len="sm"/>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600"/>
              <a:buFont typeface="Calibri"/>
              <a:buNone/>
            </a:pPr>
            <a:r>
              <a:rPr lang="en-US" sz="1600" b="0" i="0" u="none" strike="noStrike" cap="none">
                <a:solidFill>
                  <a:srgbClr val="000000"/>
                </a:solidFill>
                <a:latin typeface="Calibri"/>
                <a:ea typeface="Calibri"/>
                <a:cs typeface="Calibri"/>
                <a:sym typeface="Calibri"/>
              </a:rPr>
              <a:t>Database</a:t>
            </a:r>
            <a:endParaRPr sz="1900"/>
          </a:p>
        </p:txBody>
      </p:sp>
      <p:sp>
        <p:nvSpPr>
          <p:cNvPr id="3445" name="Google Shape;3445;p219"/>
          <p:cNvSpPr/>
          <p:nvPr/>
        </p:nvSpPr>
        <p:spPr>
          <a:xfrm>
            <a:off x="1309087" y="1611203"/>
            <a:ext cx="1976195" cy="536567"/>
          </a:xfrm>
          <a:prstGeom prst="cube">
            <a:avLst>
              <a:gd name="adj" fmla="val 25000"/>
            </a:avLst>
          </a:prstGeom>
          <a:solidFill>
            <a:srgbClr val="A0D47A"/>
          </a:solidFill>
          <a:ln w="12700" cap="flat" cmpd="sng">
            <a:solidFill>
              <a:srgbClr val="000000"/>
            </a:solidFill>
            <a:prstDash val="solid"/>
            <a:round/>
            <a:headEnd type="none" w="sm" len="sm"/>
            <a:tailEnd type="none" w="sm" len="sm"/>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600"/>
              <a:buFont typeface="Calibri"/>
              <a:buNone/>
            </a:pPr>
            <a:r>
              <a:rPr lang="en-US" sz="1600" b="0" i="0" u="none" strike="noStrike" cap="none">
                <a:solidFill>
                  <a:srgbClr val="000000"/>
                </a:solidFill>
                <a:latin typeface="Calibri"/>
                <a:ea typeface="Calibri"/>
                <a:cs typeface="Calibri"/>
                <a:sym typeface="Calibri"/>
              </a:rPr>
              <a:t>Middleware</a:t>
            </a:r>
            <a:endParaRPr sz="1900"/>
          </a:p>
        </p:txBody>
      </p:sp>
      <p:sp>
        <p:nvSpPr>
          <p:cNvPr id="3446" name="Google Shape;3446;p219"/>
          <p:cNvSpPr/>
          <p:nvPr/>
        </p:nvSpPr>
        <p:spPr>
          <a:xfrm>
            <a:off x="1309087" y="1122951"/>
            <a:ext cx="1976195" cy="536567"/>
          </a:xfrm>
          <a:prstGeom prst="cube">
            <a:avLst>
              <a:gd name="adj" fmla="val 25000"/>
            </a:avLst>
          </a:prstGeom>
          <a:solidFill>
            <a:srgbClr val="BFE2A6"/>
          </a:solidFill>
          <a:ln w="12700" cap="flat" cmpd="sng">
            <a:solidFill>
              <a:srgbClr val="000000"/>
            </a:solidFill>
            <a:prstDash val="solid"/>
            <a:round/>
            <a:headEnd type="none" w="sm" len="sm"/>
            <a:tailEnd type="none" w="sm" len="sm"/>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600"/>
              <a:buFont typeface="Calibri"/>
              <a:buNone/>
            </a:pPr>
            <a:r>
              <a:rPr lang="en-US" sz="1600" b="0" i="0" u="none" strike="noStrike" cap="none">
                <a:solidFill>
                  <a:srgbClr val="000000"/>
                </a:solidFill>
                <a:latin typeface="Calibri"/>
                <a:ea typeface="Calibri"/>
                <a:cs typeface="Calibri"/>
                <a:sym typeface="Calibri"/>
              </a:rPr>
              <a:t>WEB</a:t>
            </a:r>
            <a:endParaRPr sz="1900"/>
          </a:p>
        </p:txBody>
      </p:sp>
      <p:sp>
        <p:nvSpPr>
          <p:cNvPr id="3447" name="Google Shape;3447;p219"/>
          <p:cNvSpPr/>
          <p:nvPr/>
        </p:nvSpPr>
        <p:spPr>
          <a:xfrm>
            <a:off x="1309087" y="638675"/>
            <a:ext cx="1976195" cy="536567"/>
          </a:xfrm>
          <a:prstGeom prst="cube">
            <a:avLst>
              <a:gd name="adj" fmla="val 25000"/>
            </a:avLst>
          </a:prstGeom>
          <a:solidFill>
            <a:srgbClr val="DFF1D1"/>
          </a:solidFill>
          <a:ln w="12700" cap="flat" cmpd="sng">
            <a:solidFill>
              <a:srgbClr val="000000"/>
            </a:solidFill>
            <a:prstDash val="solid"/>
            <a:round/>
            <a:headEnd type="none" w="sm" len="sm"/>
            <a:tailEnd type="none" w="sm" len="sm"/>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600"/>
              <a:buFont typeface="Calibri"/>
              <a:buNone/>
            </a:pPr>
            <a:r>
              <a:rPr lang="en-US" sz="1600" b="0" i="0" u="none" strike="noStrike" cap="none">
                <a:solidFill>
                  <a:srgbClr val="000000"/>
                </a:solidFill>
                <a:latin typeface="Calibri"/>
                <a:ea typeface="Calibri"/>
                <a:cs typeface="Calibri"/>
                <a:sym typeface="Calibri"/>
              </a:rPr>
              <a:t>Application</a:t>
            </a:r>
            <a:endParaRPr sz="1900"/>
          </a:p>
        </p:txBody>
      </p:sp>
      <p:grpSp>
        <p:nvGrpSpPr>
          <p:cNvPr id="3448" name="Google Shape;3448;p219"/>
          <p:cNvGrpSpPr/>
          <p:nvPr/>
        </p:nvGrpSpPr>
        <p:grpSpPr>
          <a:xfrm>
            <a:off x="3602080" y="727304"/>
            <a:ext cx="6198054" cy="5633280"/>
            <a:chOff x="2841603" y="272160"/>
            <a:chExt cx="4648540" cy="4224960"/>
          </a:xfrm>
        </p:grpSpPr>
        <p:sp>
          <p:nvSpPr>
            <p:cNvPr id="3449" name="Google Shape;3449;p219"/>
            <p:cNvSpPr/>
            <p:nvPr/>
          </p:nvSpPr>
          <p:spPr>
            <a:xfrm>
              <a:off x="3356310" y="272160"/>
              <a:ext cx="4133833" cy="4224960"/>
            </a:xfrm>
            <a:prstGeom prst="rect">
              <a:avLst/>
            </a:prstGeom>
            <a:gradFill>
              <a:gsLst>
                <a:gs pos="0">
                  <a:srgbClr val="47861B"/>
                </a:gs>
                <a:gs pos="80000">
                  <a:srgbClr val="5EB024"/>
                </a:gs>
                <a:gs pos="100000">
                  <a:srgbClr val="5EB322"/>
                </a:gs>
              </a:gsLst>
              <a:lin ang="16200000" scaled="0"/>
            </a:gradFill>
            <a:ln>
              <a:noFill/>
            </a:ln>
            <a:effectLst>
              <a:outerShdw blurRad="40000" dist="23000" dir="5400000" rotWithShape="0">
                <a:srgbClr val="000000">
                  <a:alpha val="34901"/>
                </a:srgbClr>
              </a:outerShdw>
            </a:effectLst>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chemeClr val="dk1"/>
                </a:buClr>
                <a:buSzPts val="2400"/>
                <a:buFont typeface="Calibri"/>
                <a:buNone/>
              </a:pPr>
              <a:endParaRPr sz="2400" b="0" i="0" u="none" strike="noStrike" cap="none">
                <a:solidFill>
                  <a:srgbClr val="FFFFFF"/>
                </a:solidFill>
                <a:latin typeface="Calibri"/>
                <a:ea typeface="Calibri"/>
                <a:cs typeface="Calibri"/>
                <a:sym typeface="Calibri"/>
              </a:endParaRPr>
            </a:p>
          </p:txBody>
        </p:sp>
        <p:cxnSp>
          <p:nvCxnSpPr>
            <p:cNvPr id="3450" name="Google Shape;3450;p219"/>
            <p:cNvCxnSpPr/>
            <p:nvPr/>
          </p:nvCxnSpPr>
          <p:spPr>
            <a:xfrm>
              <a:off x="2841603" y="738720"/>
              <a:ext cx="453555" cy="0"/>
            </a:xfrm>
            <a:prstGeom prst="straightConnector1">
              <a:avLst/>
            </a:prstGeom>
            <a:noFill/>
            <a:ln w="38100" cap="flat" cmpd="sng">
              <a:solidFill>
                <a:srgbClr val="71BB3E"/>
              </a:solidFill>
              <a:prstDash val="solid"/>
              <a:round/>
              <a:headEnd type="none" w="sm" len="sm"/>
              <a:tailEnd type="stealth" w="med" len="med"/>
            </a:ln>
            <a:effectLst>
              <a:outerShdw blurRad="40000" dist="20000" dir="5400000" rotWithShape="0">
                <a:srgbClr val="000000">
                  <a:alpha val="37647"/>
                </a:srgbClr>
              </a:outerShdw>
            </a:effectLst>
          </p:spPr>
        </p:cxnSp>
        <p:cxnSp>
          <p:nvCxnSpPr>
            <p:cNvPr id="3451" name="Google Shape;3451;p219"/>
            <p:cNvCxnSpPr/>
            <p:nvPr/>
          </p:nvCxnSpPr>
          <p:spPr>
            <a:xfrm>
              <a:off x="2841603" y="1423728"/>
              <a:ext cx="453555" cy="0"/>
            </a:xfrm>
            <a:prstGeom prst="straightConnector1">
              <a:avLst/>
            </a:prstGeom>
            <a:noFill/>
            <a:ln w="38100" cap="flat" cmpd="sng">
              <a:solidFill>
                <a:srgbClr val="71BB3E"/>
              </a:solidFill>
              <a:prstDash val="solid"/>
              <a:round/>
              <a:headEnd type="none" w="sm" len="sm"/>
              <a:tailEnd type="stealth" w="med" len="med"/>
            </a:ln>
            <a:effectLst>
              <a:outerShdw blurRad="40000" dist="20000" dir="5400000" rotWithShape="0">
                <a:srgbClr val="000000">
                  <a:alpha val="37647"/>
                </a:srgbClr>
              </a:outerShdw>
            </a:effectLst>
          </p:spPr>
        </p:cxnSp>
        <p:cxnSp>
          <p:nvCxnSpPr>
            <p:cNvPr id="3452" name="Google Shape;3452;p219"/>
            <p:cNvCxnSpPr/>
            <p:nvPr/>
          </p:nvCxnSpPr>
          <p:spPr>
            <a:xfrm>
              <a:off x="2841603" y="2108736"/>
              <a:ext cx="453555" cy="0"/>
            </a:xfrm>
            <a:prstGeom prst="straightConnector1">
              <a:avLst/>
            </a:prstGeom>
            <a:noFill/>
            <a:ln w="38100" cap="flat" cmpd="sng">
              <a:solidFill>
                <a:srgbClr val="71BB3E"/>
              </a:solidFill>
              <a:prstDash val="solid"/>
              <a:round/>
              <a:headEnd type="none" w="sm" len="sm"/>
              <a:tailEnd type="stealth" w="med" len="med"/>
            </a:ln>
            <a:effectLst>
              <a:outerShdw blurRad="40000" dist="20000" dir="5400000" rotWithShape="0">
                <a:srgbClr val="000000">
                  <a:alpha val="37647"/>
                </a:srgbClr>
              </a:outerShdw>
            </a:effectLst>
          </p:spPr>
        </p:cxnSp>
        <p:cxnSp>
          <p:nvCxnSpPr>
            <p:cNvPr id="3453" name="Google Shape;3453;p219"/>
            <p:cNvCxnSpPr/>
            <p:nvPr/>
          </p:nvCxnSpPr>
          <p:spPr>
            <a:xfrm>
              <a:off x="2841603" y="2793744"/>
              <a:ext cx="453555" cy="0"/>
            </a:xfrm>
            <a:prstGeom prst="straightConnector1">
              <a:avLst/>
            </a:prstGeom>
            <a:noFill/>
            <a:ln w="38100" cap="flat" cmpd="sng">
              <a:solidFill>
                <a:srgbClr val="71BB3E"/>
              </a:solidFill>
              <a:prstDash val="solid"/>
              <a:round/>
              <a:headEnd type="none" w="sm" len="sm"/>
              <a:tailEnd type="stealth" w="med" len="med"/>
            </a:ln>
            <a:effectLst>
              <a:outerShdw blurRad="40000" dist="20000" dir="5400000" rotWithShape="0">
                <a:srgbClr val="000000">
                  <a:alpha val="37647"/>
                </a:srgbClr>
              </a:outerShdw>
            </a:effectLst>
          </p:spPr>
        </p:cxnSp>
        <p:cxnSp>
          <p:nvCxnSpPr>
            <p:cNvPr id="3454" name="Google Shape;3454;p219"/>
            <p:cNvCxnSpPr/>
            <p:nvPr/>
          </p:nvCxnSpPr>
          <p:spPr>
            <a:xfrm>
              <a:off x="2841603" y="3478752"/>
              <a:ext cx="453555" cy="0"/>
            </a:xfrm>
            <a:prstGeom prst="straightConnector1">
              <a:avLst/>
            </a:prstGeom>
            <a:noFill/>
            <a:ln w="38100" cap="flat" cmpd="sng">
              <a:solidFill>
                <a:srgbClr val="71BB3E"/>
              </a:solidFill>
              <a:prstDash val="solid"/>
              <a:round/>
              <a:headEnd type="none" w="sm" len="sm"/>
              <a:tailEnd type="stealth" w="med" len="med"/>
            </a:ln>
            <a:effectLst>
              <a:outerShdw blurRad="40000" dist="20000" dir="5400000" rotWithShape="0">
                <a:srgbClr val="000000">
                  <a:alpha val="37647"/>
                </a:srgbClr>
              </a:outerShdw>
            </a:effectLst>
          </p:spPr>
        </p:cxnSp>
        <p:cxnSp>
          <p:nvCxnSpPr>
            <p:cNvPr id="3455" name="Google Shape;3455;p219"/>
            <p:cNvCxnSpPr/>
            <p:nvPr/>
          </p:nvCxnSpPr>
          <p:spPr>
            <a:xfrm>
              <a:off x="2841603" y="4163760"/>
              <a:ext cx="453555" cy="0"/>
            </a:xfrm>
            <a:prstGeom prst="straightConnector1">
              <a:avLst/>
            </a:prstGeom>
            <a:noFill/>
            <a:ln w="38100" cap="flat" cmpd="sng">
              <a:solidFill>
                <a:srgbClr val="71BB3E"/>
              </a:solidFill>
              <a:prstDash val="solid"/>
              <a:round/>
              <a:headEnd type="none" w="sm" len="sm"/>
              <a:tailEnd type="stealth" w="med" len="med"/>
            </a:ln>
            <a:effectLst>
              <a:outerShdw blurRad="40000" dist="20000" dir="5400000" rotWithShape="0">
                <a:srgbClr val="000000">
                  <a:alpha val="37647"/>
                </a:srgbClr>
              </a:outerShdw>
            </a:effectLst>
          </p:spPr>
        </p:cxnSp>
      </p:grpSp>
      <p:sp>
        <p:nvSpPr>
          <p:cNvPr id="3456" name="Google Shape;3456;p219"/>
          <p:cNvSpPr txBox="1"/>
          <p:nvPr/>
        </p:nvSpPr>
        <p:spPr>
          <a:xfrm>
            <a:off x="4772148" y="969224"/>
            <a:ext cx="4544192" cy="479607"/>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US" sz="2700" b="1" dirty="0">
                <a:solidFill>
                  <a:srgbClr val="FFFFFF"/>
                </a:solidFill>
                <a:latin typeface="Malgun Gothic"/>
                <a:ea typeface="Malgun Gothic"/>
                <a:cs typeface="Malgun Gothic"/>
                <a:sym typeface="Malgun Gothic"/>
              </a:rPr>
              <a:t>Silo </a:t>
            </a:r>
            <a:r>
              <a:rPr lang="en-US" sz="2700" b="1" dirty="0" err="1">
                <a:solidFill>
                  <a:srgbClr val="FFFFFF"/>
                </a:solidFill>
                <a:latin typeface="Malgun Gothic"/>
                <a:ea typeface="Malgun Gothic"/>
                <a:cs typeface="Malgun Gothic"/>
                <a:sym typeface="Malgun Gothic"/>
              </a:rPr>
              <a:t>없는</a:t>
            </a:r>
            <a:r>
              <a:rPr lang="en-US" sz="2700" b="1" dirty="0">
                <a:solidFill>
                  <a:srgbClr val="FFFFFF"/>
                </a:solidFill>
                <a:latin typeface="Malgun Gothic"/>
                <a:ea typeface="Malgun Gothic"/>
                <a:cs typeface="Malgun Gothic"/>
                <a:sym typeface="Malgun Gothic"/>
              </a:rPr>
              <a:t> </a:t>
            </a:r>
            <a:r>
              <a:rPr lang="en-US" sz="2700" b="1" dirty="0" err="1">
                <a:solidFill>
                  <a:srgbClr val="FFFFFF"/>
                </a:solidFill>
                <a:latin typeface="Malgun Gothic"/>
                <a:ea typeface="Malgun Gothic"/>
                <a:cs typeface="Malgun Gothic"/>
                <a:sym typeface="Malgun Gothic"/>
              </a:rPr>
              <a:t>단일</a:t>
            </a:r>
            <a:r>
              <a:rPr lang="en-US" sz="2700" b="1" dirty="0">
                <a:solidFill>
                  <a:srgbClr val="FFFFFF"/>
                </a:solidFill>
                <a:latin typeface="Malgun Gothic"/>
                <a:ea typeface="Malgun Gothic"/>
                <a:cs typeface="Malgun Gothic"/>
                <a:sym typeface="Malgun Gothic"/>
              </a:rPr>
              <a:t> OI </a:t>
            </a:r>
            <a:r>
              <a:rPr lang="en-US" sz="2700" b="1" dirty="0" err="1">
                <a:solidFill>
                  <a:srgbClr val="FFFFFF"/>
                </a:solidFill>
                <a:latin typeface="Malgun Gothic"/>
                <a:ea typeface="Malgun Gothic"/>
                <a:cs typeface="Malgun Gothic"/>
                <a:sym typeface="Malgun Gothic"/>
              </a:rPr>
              <a:t>플랫폼</a:t>
            </a:r>
            <a:endParaRPr sz="2700" b="1" dirty="0">
              <a:solidFill>
                <a:srgbClr val="FFFFFF"/>
              </a:solidFill>
              <a:latin typeface="Malgun Gothic"/>
              <a:ea typeface="Malgun Gothic"/>
              <a:cs typeface="Malgun Gothic"/>
              <a:sym typeface="Malgun Gothic"/>
            </a:endParaRPr>
          </a:p>
        </p:txBody>
      </p:sp>
      <p:grpSp>
        <p:nvGrpSpPr>
          <p:cNvPr id="3457" name="Google Shape;3457;p219"/>
          <p:cNvGrpSpPr/>
          <p:nvPr/>
        </p:nvGrpSpPr>
        <p:grpSpPr>
          <a:xfrm>
            <a:off x="10353038" y="882824"/>
            <a:ext cx="1024856" cy="5028480"/>
            <a:chOff x="7904822" y="388800"/>
            <a:chExt cx="768642" cy="3771360"/>
          </a:xfrm>
        </p:grpSpPr>
        <p:pic>
          <p:nvPicPr>
            <p:cNvPr id="3458" name="Google Shape;3458;p219" descr="56347437.png"/>
            <p:cNvPicPr preferRelativeResize="0"/>
            <p:nvPr/>
          </p:nvPicPr>
          <p:blipFill rotWithShape="1">
            <a:blip r:embed="rId3">
              <a:alphaModFix/>
            </a:blip>
            <a:srcRect/>
            <a:stretch/>
          </p:blipFill>
          <p:spPr>
            <a:xfrm>
              <a:off x="8152855" y="388800"/>
              <a:ext cx="451738" cy="1030581"/>
            </a:xfrm>
            <a:prstGeom prst="rect">
              <a:avLst/>
            </a:prstGeom>
            <a:noFill/>
            <a:ln>
              <a:noFill/>
            </a:ln>
          </p:spPr>
        </p:pic>
        <p:pic>
          <p:nvPicPr>
            <p:cNvPr id="3459" name="Google Shape;3459;p219" descr="71450531.png"/>
            <p:cNvPicPr preferRelativeResize="0"/>
            <p:nvPr/>
          </p:nvPicPr>
          <p:blipFill rotWithShape="1">
            <a:blip r:embed="rId4">
              <a:alphaModFix/>
            </a:blip>
            <a:srcRect/>
            <a:stretch/>
          </p:blipFill>
          <p:spPr>
            <a:xfrm>
              <a:off x="8144402" y="1721376"/>
              <a:ext cx="442160" cy="1155744"/>
            </a:xfrm>
            <a:prstGeom prst="rect">
              <a:avLst/>
            </a:prstGeom>
            <a:noFill/>
            <a:ln>
              <a:noFill/>
            </a:ln>
          </p:spPr>
        </p:pic>
        <p:pic>
          <p:nvPicPr>
            <p:cNvPr id="3460" name="Google Shape;3460;p219" descr="skd181913sdc.png"/>
            <p:cNvPicPr preferRelativeResize="0"/>
            <p:nvPr/>
          </p:nvPicPr>
          <p:blipFill rotWithShape="1">
            <a:blip r:embed="rId5">
              <a:alphaModFix/>
            </a:blip>
            <a:srcRect/>
            <a:stretch/>
          </p:blipFill>
          <p:spPr>
            <a:xfrm>
              <a:off x="7904822" y="3326366"/>
              <a:ext cx="768642" cy="833794"/>
            </a:xfrm>
            <a:prstGeom prst="rect">
              <a:avLst/>
            </a:prstGeom>
            <a:noFill/>
            <a:ln>
              <a:noFill/>
            </a:ln>
          </p:spPr>
        </p:pic>
      </p:grpSp>
      <p:grpSp>
        <p:nvGrpSpPr>
          <p:cNvPr id="3461" name="Google Shape;3461;p219"/>
          <p:cNvGrpSpPr/>
          <p:nvPr/>
        </p:nvGrpSpPr>
        <p:grpSpPr>
          <a:xfrm>
            <a:off x="4967068" y="1815944"/>
            <a:ext cx="4349272" cy="3910080"/>
            <a:chOff x="3865344" y="1088640"/>
            <a:chExt cx="3261954" cy="2932560"/>
          </a:xfrm>
        </p:grpSpPr>
        <p:sp>
          <p:nvSpPr>
            <p:cNvPr id="3462" name="Google Shape;3462;p219"/>
            <p:cNvSpPr/>
            <p:nvPr/>
          </p:nvSpPr>
          <p:spPr>
            <a:xfrm>
              <a:off x="3865344" y="1088640"/>
              <a:ext cx="3261954" cy="388800"/>
            </a:xfrm>
            <a:prstGeom prst="roundRect">
              <a:avLst>
                <a:gd name="adj" fmla="val 16667"/>
              </a:avLst>
            </a:prstGeom>
            <a:gradFill>
              <a:gsLst>
                <a:gs pos="0">
                  <a:srgbClr val="8D8D8D"/>
                </a:gs>
                <a:gs pos="80000">
                  <a:srgbClr val="B9B9B9"/>
                </a:gs>
                <a:gs pos="100000">
                  <a:srgbClr val="BABABA"/>
                </a:gs>
              </a:gsLst>
              <a:lin ang="16200000" scaled="0"/>
            </a:gradFill>
            <a:ln>
              <a:noFill/>
            </a:ln>
            <a:effectLst>
              <a:outerShdw blurRad="40000" dist="23000" dir="5400000" rotWithShape="0">
                <a:srgbClr val="000000">
                  <a:alpha val="34901"/>
                </a:srgbClr>
              </a:outerShdw>
            </a:effectLst>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900"/>
                <a:buFont typeface="Calibri"/>
                <a:buNone/>
              </a:pPr>
              <a:r>
                <a:rPr lang="en-US" sz="1900" b="0" i="0" u="none" strike="noStrike" cap="none">
                  <a:solidFill>
                    <a:srgbClr val="000000"/>
                  </a:solidFill>
                  <a:latin typeface="Calibri"/>
                  <a:ea typeface="Calibri"/>
                  <a:cs typeface="Calibri"/>
                  <a:sym typeface="Calibri"/>
                </a:rPr>
                <a:t>Schema on the fly</a:t>
              </a:r>
              <a:endParaRPr sz="1900"/>
            </a:p>
          </p:txBody>
        </p:sp>
        <p:sp>
          <p:nvSpPr>
            <p:cNvPr id="3463" name="Google Shape;3463;p219"/>
            <p:cNvSpPr/>
            <p:nvPr/>
          </p:nvSpPr>
          <p:spPr>
            <a:xfrm>
              <a:off x="3865344" y="1578000"/>
              <a:ext cx="3261954" cy="388800"/>
            </a:xfrm>
            <a:prstGeom prst="roundRect">
              <a:avLst>
                <a:gd name="adj" fmla="val 16667"/>
              </a:avLst>
            </a:prstGeom>
            <a:gradFill>
              <a:gsLst>
                <a:gs pos="0">
                  <a:srgbClr val="8D8D8D"/>
                </a:gs>
                <a:gs pos="80000">
                  <a:srgbClr val="B9B9B9"/>
                </a:gs>
                <a:gs pos="100000">
                  <a:srgbClr val="BABABA"/>
                </a:gs>
              </a:gsLst>
              <a:lin ang="16200000" scaled="0"/>
            </a:gradFill>
            <a:ln>
              <a:noFill/>
            </a:ln>
            <a:effectLst>
              <a:outerShdw blurRad="40000" dist="23000" dir="5400000" rotWithShape="0">
                <a:srgbClr val="000000">
                  <a:alpha val="34901"/>
                </a:srgbClr>
              </a:outerShdw>
            </a:effectLst>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900"/>
                <a:buFont typeface="Calibri"/>
                <a:buNone/>
              </a:pPr>
              <a:r>
                <a:rPr lang="en-US" sz="1900" b="0" i="0" u="none" strike="noStrike" cap="none">
                  <a:solidFill>
                    <a:srgbClr val="000000"/>
                  </a:solidFill>
                  <a:latin typeface="Calibri"/>
                  <a:ea typeface="Calibri"/>
                  <a:cs typeface="Calibri"/>
                  <a:sym typeface="Calibri"/>
                </a:rPr>
                <a:t>Universal machine data platform</a:t>
              </a:r>
              <a:endParaRPr sz="1900"/>
            </a:p>
          </p:txBody>
        </p:sp>
        <p:sp>
          <p:nvSpPr>
            <p:cNvPr id="3464" name="Google Shape;3464;p219"/>
            <p:cNvSpPr/>
            <p:nvPr/>
          </p:nvSpPr>
          <p:spPr>
            <a:xfrm>
              <a:off x="3865344" y="2093280"/>
              <a:ext cx="3261954" cy="388800"/>
            </a:xfrm>
            <a:prstGeom prst="roundRect">
              <a:avLst>
                <a:gd name="adj" fmla="val 16667"/>
              </a:avLst>
            </a:prstGeom>
            <a:gradFill>
              <a:gsLst>
                <a:gs pos="0">
                  <a:srgbClr val="8D8D8D"/>
                </a:gs>
                <a:gs pos="80000">
                  <a:srgbClr val="B9B9B9"/>
                </a:gs>
                <a:gs pos="100000">
                  <a:srgbClr val="BABABA"/>
                </a:gs>
              </a:gsLst>
              <a:lin ang="16200000" scaled="0"/>
            </a:gradFill>
            <a:ln>
              <a:noFill/>
            </a:ln>
            <a:effectLst>
              <a:outerShdw blurRad="40000" dist="23000" dir="5400000" rotWithShape="0">
                <a:srgbClr val="000000">
                  <a:alpha val="34901"/>
                </a:srgbClr>
              </a:outerShdw>
            </a:effectLst>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900"/>
                <a:buFont typeface="Calibri"/>
                <a:buNone/>
              </a:pPr>
              <a:r>
                <a:rPr lang="en-US" sz="1900" b="0" i="0" u="none" strike="noStrike" cap="none">
                  <a:solidFill>
                    <a:srgbClr val="000000"/>
                  </a:solidFill>
                  <a:latin typeface="Calibri"/>
                  <a:ea typeface="Calibri"/>
                  <a:cs typeface="Calibri"/>
                  <a:sym typeface="Calibri"/>
                </a:rPr>
                <a:t>end-to-end realtime architecture</a:t>
              </a:r>
              <a:endParaRPr sz="1900"/>
            </a:p>
          </p:txBody>
        </p:sp>
        <p:sp>
          <p:nvSpPr>
            <p:cNvPr id="3465" name="Google Shape;3465;p219"/>
            <p:cNvSpPr/>
            <p:nvPr/>
          </p:nvSpPr>
          <p:spPr>
            <a:xfrm>
              <a:off x="3865344" y="2627760"/>
              <a:ext cx="3261954" cy="388800"/>
            </a:xfrm>
            <a:prstGeom prst="roundRect">
              <a:avLst>
                <a:gd name="adj" fmla="val 16667"/>
              </a:avLst>
            </a:prstGeom>
            <a:gradFill>
              <a:gsLst>
                <a:gs pos="0">
                  <a:srgbClr val="8D8D8D"/>
                </a:gs>
                <a:gs pos="80000">
                  <a:srgbClr val="B9B9B9"/>
                </a:gs>
                <a:gs pos="100000">
                  <a:srgbClr val="BABABA"/>
                </a:gs>
              </a:gsLst>
              <a:lin ang="16200000" scaled="0"/>
            </a:gradFill>
            <a:ln>
              <a:noFill/>
            </a:ln>
            <a:effectLst>
              <a:outerShdw blurRad="40000" dist="23000" dir="5400000" rotWithShape="0">
                <a:srgbClr val="000000">
                  <a:alpha val="34901"/>
                </a:srgbClr>
              </a:outerShdw>
            </a:effectLst>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900"/>
                <a:buFont typeface="Calibri"/>
                <a:buNone/>
              </a:pPr>
              <a:r>
                <a:rPr lang="en-US" sz="1900" b="0" i="0" u="none" strike="noStrike" cap="none">
                  <a:solidFill>
                    <a:srgbClr val="000000"/>
                  </a:solidFill>
                  <a:latin typeface="Calibri"/>
                  <a:ea typeface="Calibri"/>
                  <a:cs typeface="Calibri"/>
                  <a:sym typeface="Calibri"/>
                </a:rPr>
                <a:t>Scale from desktop to enterprise</a:t>
              </a:r>
              <a:endParaRPr sz="1900"/>
            </a:p>
          </p:txBody>
        </p:sp>
        <p:sp>
          <p:nvSpPr>
            <p:cNvPr id="3466" name="Google Shape;3466;p219"/>
            <p:cNvSpPr/>
            <p:nvPr/>
          </p:nvSpPr>
          <p:spPr>
            <a:xfrm>
              <a:off x="3865344" y="3117120"/>
              <a:ext cx="3261954" cy="388800"/>
            </a:xfrm>
            <a:prstGeom prst="roundRect">
              <a:avLst>
                <a:gd name="adj" fmla="val 16667"/>
              </a:avLst>
            </a:prstGeom>
            <a:gradFill>
              <a:gsLst>
                <a:gs pos="0">
                  <a:srgbClr val="8D8D8D"/>
                </a:gs>
                <a:gs pos="80000">
                  <a:srgbClr val="B9B9B9"/>
                </a:gs>
                <a:gs pos="100000">
                  <a:srgbClr val="BABABA"/>
                </a:gs>
              </a:gsLst>
              <a:lin ang="16200000" scaled="0"/>
            </a:gradFill>
            <a:ln>
              <a:noFill/>
            </a:ln>
            <a:effectLst>
              <a:outerShdw blurRad="40000" dist="23000" dir="5400000" rotWithShape="0">
                <a:srgbClr val="000000">
                  <a:alpha val="34901"/>
                </a:srgbClr>
              </a:outerShdw>
            </a:effectLst>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900"/>
                <a:buFont typeface="Calibri"/>
                <a:buNone/>
              </a:pPr>
              <a:r>
                <a:rPr lang="en-US" sz="1900" b="0" i="0" u="none" strike="noStrike" cap="none">
                  <a:solidFill>
                    <a:srgbClr val="000000"/>
                  </a:solidFill>
                  <a:latin typeface="Calibri"/>
                  <a:ea typeface="Calibri"/>
                  <a:cs typeface="Calibri"/>
                  <a:sym typeface="Calibri"/>
                </a:rPr>
                <a:t>Passionate community</a:t>
              </a:r>
              <a:endParaRPr sz="1900"/>
            </a:p>
          </p:txBody>
        </p:sp>
        <p:sp>
          <p:nvSpPr>
            <p:cNvPr id="3467" name="Google Shape;3467;p219"/>
            <p:cNvSpPr/>
            <p:nvPr/>
          </p:nvSpPr>
          <p:spPr>
            <a:xfrm>
              <a:off x="3865344" y="3632400"/>
              <a:ext cx="3261954" cy="388800"/>
            </a:xfrm>
            <a:prstGeom prst="roundRect">
              <a:avLst>
                <a:gd name="adj" fmla="val 16667"/>
              </a:avLst>
            </a:prstGeom>
            <a:gradFill>
              <a:gsLst>
                <a:gs pos="0">
                  <a:srgbClr val="8D8D8D"/>
                </a:gs>
                <a:gs pos="80000">
                  <a:srgbClr val="B9B9B9"/>
                </a:gs>
                <a:gs pos="100000">
                  <a:srgbClr val="BABABA"/>
                </a:gs>
              </a:gsLst>
              <a:lin ang="16200000" scaled="0"/>
            </a:gradFill>
            <a:ln>
              <a:noFill/>
            </a:ln>
            <a:effectLst>
              <a:outerShdw blurRad="40000" dist="23000" dir="5400000" rotWithShape="0">
                <a:srgbClr val="000000">
                  <a:alpha val="34901"/>
                </a:srgbClr>
              </a:outerShdw>
            </a:effectLst>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900"/>
                <a:buFont typeface="Calibri"/>
                <a:buNone/>
              </a:pPr>
              <a:r>
                <a:rPr lang="en-US" sz="1900" b="0" i="0" u="none" strike="noStrike" cap="none">
                  <a:solidFill>
                    <a:srgbClr val="000000"/>
                  </a:solidFill>
                  <a:latin typeface="Calibri"/>
                  <a:ea typeface="Calibri"/>
                  <a:cs typeface="Calibri"/>
                  <a:sym typeface="Calibri"/>
                </a:rPr>
                <a:t>Fast time to value</a:t>
              </a:r>
              <a:endParaRPr sz="1900"/>
            </a:p>
          </p:txBody>
        </p:sp>
      </p:grpSp>
    </p:spTree>
    <p:extLst>
      <p:ext uri="{BB962C8B-B14F-4D97-AF65-F5344CB8AC3E}">
        <p14:creationId xmlns:p14="http://schemas.microsoft.com/office/powerpoint/2010/main" val="3990285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48"/>
                                        </p:tgtEl>
                                        <p:attrNameLst>
                                          <p:attrName>style.visibility</p:attrName>
                                        </p:attrNameLst>
                                      </p:cBhvr>
                                      <p:to>
                                        <p:strVal val="visible"/>
                                      </p:to>
                                    </p:set>
                                    <p:animEffect transition="in" filter="fade">
                                      <p:cBhvr>
                                        <p:cTn id="7" dur="500"/>
                                        <p:tgtEl>
                                          <p:spTgt spid="344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461"/>
                                        </p:tgtEl>
                                        <p:attrNameLst>
                                          <p:attrName>style.visibility</p:attrName>
                                        </p:attrNameLst>
                                      </p:cBhvr>
                                      <p:to>
                                        <p:strVal val="visible"/>
                                      </p:to>
                                    </p:set>
                                    <p:animEffect transition="in" filter="fade">
                                      <p:cBhvr>
                                        <p:cTn id="12" dur="500"/>
                                        <p:tgtEl>
                                          <p:spTgt spid="346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457"/>
                                        </p:tgtEl>
                                        <p:attrNameLst>
                                          <p:attrName>style.visibility</p:attrName>
                                        </p:attrNameLst>
                                      </p:cBhvr>
                                      <p:to>
                                        <p:strVal val="visible"/>
                                      </p:to>
                                    </p:set>
                                    <p:animEffect transition="in" filter="fade">
                                      <p:cBhvr>
                                        <p:cTn id="17" dur="500"/>
                                        <p:tgtEl>
                                          <p:spTgt spid="34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994"/>
        <p:cNvGrpSpPr/>
        <p:nvPr/>
      </p:nvGrpSpPr>
      <p:grpSpPr>
        <a:xfrm>
          <a:off x="0" y="0"/>
          <a:ext cx="0" cy="0"/>
          <a:chOff x="0" y="0"/>
          <a:chExt cx="0" cy="0"/>
        </a:xfrm>
      </p:grpSpPr>
      <p:sp>
        <p:nvSpPr>
          <p:cNvPr id="2995" name="Google Shape;2995;p196"/>
          <p:cNvSpPr/>
          <p:nvPr/>
        </p:nvSpPr>
        <p:spPr>
          <a:xfrm>
            <a:off x="161364" y="2702364"/>
            <a:ext cx="2963793" cy="1763759"/>
          </a:xfrm>
          <a:prstGeom prst="rect">
            <a:avLst/>
          </a:prstGeom>
          <a:gradFill>
            <a:gsLst>
              <a:gs pos="0">
                <a:srgbClr val="9C9C9C"/>
              </a:gs>
              <a:gs pos="50000">
                <a:srgbClr val="C3C3C3"/>
              </a:gs>
              <a:gs pos="100000">
                <a:srgbClr val="E2E2E2"/>
              </a:gs>
            </a:gsLst>
            <a:lin ang="135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700">
              <a:solidFill>
                <a:srgbClr val="FFFFFF"/>
              </a:solidFill>
              <a:latin typeface="Open Sans"/>
              <a:ea typeface="Open Sans"/>
              <a:cs typeface="Open Sans"/>
              <a:sym typeface="Open Sans"/>
            </a:endParaRPr>
          </a:p>
        </p:txBody>
      </p:sp>
      <p:sp>
        <p:nvSpPr>
          <p:cNvPr id="2996" name="Google Shape;2996;p196"/>
          <p:cNvSpPr/>
          <p:nvPr/>
        </p:nvSpPr>
        <p:spPr>
          <a:xfrm>
            <a:off x="161364" y="940300"/>
            <a:ext cx="2963793" cy="1763759"/>
          </a:xfrm>
          <a:prstGeom prst="rect">
            <a:avLst/>
          </a:prstGeom>
          <a:gradFill>
            <a:gsLst>
              <a:gs pos="0">
                <a:srgbClr val="9C9C9C"/>
              </a:gs>
              <a:gs pos="50000">
                <a:srgbClr val="C3C3C3"/>
              </a:gs>
              <a:gs pos="100000">
                <a:srgbClr val="E2E2E2"/>
              </a:gs>
            </a:gsLst>
            <a:lin ang="135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700">
              <a:solidFill>
                <a:srgbClr val="FFFFFF"/>
              </a:solidFill>
              <a:latin typeface="Open Sans"/>
              <a:ea typeface="Open Sans"/>
              <a:cs typeface="Open Sans"/>
              <a:sym typeface="Open Sans"/>
            </a:endParaRPr>
          </a:p>
        </p:txBody>
      </p:sp>
      <p:sp>
        <p:nvSpPr>
          <p:cNvPr id="2997" name="Google Shape;2997;p196"/>
          <p:cNvSpPr/>
          <p:nvPr/>
        </p:nvSpPr>
        <p:spPr>
          <a:xfrm>
            <a:off x="161364" y="4466227"/>
            <a:ext cx="2963793" cy="1763759"/>
          </a:xfrm>
          <a:prstGeom prst="rect">
            <a:avLst/>
          </a:prstGeom>
          <a:gradFill>
            <a:gsLst>
              <a:gs pos="0">
                <a:srgbClr val="9C9C9C"/>
              </a:gs>
              <a:gs pos="50000">
                <a:srgbClr val="C3C3C3"/>
              </a:gs>
              <a:gs pos="100000">
                <a:srgbClr val="E2E2E2"/>
              </a:gs>
            </a:gsLst>
            <a:lin ang="135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700">
              <a:solidFill>
                <a:srgbClr val="FFFFFF"/>
              </a:solidFill>
              <a:latin typeface="Open Sans"/>
              <a:ea typeface="Open Sans"/>
              <a:cs typeface="Open Sans"/>
              <a:sym typeface="Open Sans"/>
            </a:endParaRPr>
          </a:p>
        </p:txBody>
      </p:sp>
      <p:sp>
        <p:nvSpPr>
          <p:cNvPr id="2998" name="Google Shape;2998;p196"/>
          <p:cNvSpPr/>
          <p:nvPr/>
        </p:nvSpPr>
        <p:spPr>
          <a:xfrm>
            <a:off x="3106356" y="2702364"/>
            <a:ext cx="2963793" cy="1763759"/>
          </a:xfrm>
          <a:prstGeom prst="rect">
            <a:avLst/>
          </a:prstGeom>
          <a:gradFill>
            <a:gsLst>
              <a:gs pos="0">
                <a:srgbClr val="9C9C9C"/>
              </a:gs>
              <a:gs pos="50000">
                <a:srgbClr val="C3C3C3"/>
              </a:gs>
              <a:gs pos="100000">
                <a:srgbClr val="E2E2E2"/>
              </a:gs>
            </a:gsLst>
            <a:lin ang="135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700">
              <a:solidFill>
                <a:srgbClr val="FFFFFF"/>
              </a:solidFill>
              <a:latin typeface="Open Sans"/>
              <a:ea typeface="Open Sans"/>
              <a:cs typeface="Open Sans"/>
              <a:sym typeface="Open Sans"/>
            </a:endParaRPr>
          </a:p>
        </p:txBody>
      </p:sp>
      <p:sp>
        <p:nvSpPr>
          <p:cNvPr id="2999" name="Google Shape;2999;p196"/>
          <p:cNvSpPr/>
          <p:nvPr/>
        </p:nvSpPr>
        <p:spPr>
          <a:xfrm>
            <a:off x="3106356" y="940300"/>
            <a:ext cx="2963793" cy="1763759"/>
          </a:xfrm>
          <a:prstGeom prst="rect">
            <a:avLst/>
          </a:prstGeom>
          <a:gradFill>
            <a:gsLst>
              <a:gs pos="0">
                <a:srgbClr val="9C9C9C"/>
              </a:gs>
              <a:gs pos="50000">
                <a:srgbClr val="C3C3C3"/>
              </a:gs>
              <a:gs pos="100000">
                <a:srgbClr val="E2E2E2"/>
              </a:gs>
            </a:gsLst>
            <a:lin ang="135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700">
              <a:solidFill>
                <a:srgbClr val="FFFFFF"/>
              </a:solidFill>
              <a:latin typeface="Open Sans"/>
              <a:ea typeface="Open Sans"/>
              <a:cs typeface="Open Sans"/>
              <a:sym typeface="Open Sans"/>
            </a:endParaRPr>
          </a:p>
        </p:txBody>
      </p:sp>
      <p:sp>
        <p:nvSpPr>
          <p:cNvPr id="3000" name="Google Shape;3000;p196"/>
          <p:cNvSpPr/>
          <p:nvPr/>
        </p:nvSpPr>
        <p:spPr>
          <a:xfrm>
            <a:off x="3106356" y="4466227"/>
            <a:ext cx="2963793" cy="1763759"/>
          </a:xfrm>
          <a:prstGeom prst="rect">
            <a:avLst/>
          </a:prstGeom>
          <a:gradFill>
            <a:gsLst>
              <a:gs pos="0">
                <a:srgbClr val="9C9C9C"/>
              </a:gs>
              <a:gs pos="50000">
                <a:srgbClr val="C3C3C3"/>
              </a:gs>
              <a:gs pos="100000">
                <a:srgbClr val="E2E2E2"/>
              </a:gs>
            </a:gsLst>
            <a:lin ang="135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700">
              <a:solidFill>
                <a:srgbClr val="FFFFFF"/>
              </a:solidFill>
              <a:latin typeface="Open Sans"/>
              <a:ea typeface="Open Sans"/>
              <a:cs typeface="Open Sans"/>
              <a:sym typeface="Open Sans"/>
            </a:endParaRPr>
          </a:p>
        </p:txBody>
      </p:sp>
      <p:sp>
        <p:nvSpPr>
          <p:cNvPr id="3001" name="Google Shape;3001;p196"/>
          <p:cNvSpPr/>
          <p:nvPr/>
        </p:nvSpPr>
        <p:spPr>
          <a:xfrm>
            <a:off x="6070468" y="2702364"/>
            <a:ext cx="2963793" cy="1763759"/>
          </a:xfrm>
          <a:prstGeom prst="rect">
            <a:avLst/>
          </a:prstGeom>
          <a:gradFill>
            <a:gsLst>
              <a:gs pos="0">
                <a:srgbClr val="9C9C9C"/>
              </a:gs>
              <a:gs pos="50000">
                <a:srgbClr val="C3C3C3"/>
              </a:gs>
              <a:gs pos="100000">
                <a:srgbClr val="E2E2E2"/>
              </a:gs>
            </a:gsLst>
            <a:lin ang="135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700">
              <a:solidFill>
                <a:srgbClr val="FFFFFF"/>
              </a:solidFill>
              <a:latin typeface="Open Sans"/>
              <a:ea typeface="Open Sans"/>
              <a:cs typeface="Open Sans"/>
              <a:sym typeface="Open Sans"/>
            </a:endParaRPr>
          </a:p>
        </p:txBody>
      </p:sp>
      <p:sp>
        <p:nvSpPr>
          <p:cNvPr id="3002" name="Google Shape;3002;p196"/>
          <p:cNvSpPr/>
          <p:nvPr/>
        </p:nvSpPr>
        <p:spPr>
          <a:xfrm>
            <a:off x="6070468" y="940300"/>
            <a:ext cx="2963793" cy="1763759"/>
          </a:xfrm>
          <a:prstGeom prst="rect">
            <a:avLst/>
          </a:prstGeom>
          <a:gradFill>
            <a:gsLst>
              <a:gs pos="0">
                <a:srgbClr val="9C9C9C"/>
              </a:gs>
              <a:gs pos="50000">
                <a:srgbClr val="C3C3C3"/>
              </a:gs>
              <a:gs pos="100000">
                <a:srgbClr val="E2E2E2"/>
              </a:gs>
            </a:gsLst>
            <a:lin ang="135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700">
              <a:solidFill>
                <a:srgbClr val="FFFFFF"/>
              </a:solidFill>
              <a:latin typeface="Open Sans"/>
              <a:ea typeface="Open Sans"/>
              <a:cs typeface="Open Sans"/>
              <a:sym typeface="Open Sans"/>
            </a:endParaRPr>
          </a:p>
        </p:txBody>
      </p:sp>
      <p:sp>
        <p:nvSpPr>
          <p:cNvPr id="3003" name="Google Shape;3003;p196"/>
          <p:cNvSpPr/>
          <p:nvPr/>
        </p:nvSpPr>
        <p:spPr>
          <a:xfrm>
            <a:off x="6070468" y="4466227"/>
            <a:ext cx="2963793" cy="1763759"/>
          </a:xfrm>
          <a:prstGeom prst="rect">
            <a:avLst/>
          </a:prstGeom>
          <a:gradFill>
            <a:gsLst>
              <a:gs pos="0">
                <a:srgbClr val="9C9C9C"/>
              </a:gs>
              <a:gs pos="50000">
                <a:srgbClr val="C3C3C3"/>
              </a:gs>
              <a:gs pos="100000">
                <a:srgbClr val="E2E2E2"/>
              </a:gs>
            </a:gsLst>
            <a:lin ang="135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700">
              <a:solidFill>
                <a:srgbClr val="FFFFFF"/>
              </a:solidFill>
              <a:latin typeface="Open Sans"/>
              <a:ea typeface="Open Sans"/>
              <a:cs typeface="Open Sans"/>
              <a:sym typeface="Open Sans"/>
            </a:endParaRPr>
          </a:p>
        </p:txBody>
      </p:sp>
      <p:sp>
        <p:nvSpPr>
          <p:cNvPr id="3004" name="Google Shape;3004;p196"/>
          <p:cNvSpPr/>
          <p:nvPr/>
        </p:nvSpPr>
        <p:spPr>
          <a:xfrm>
            <a:off x="9034581" y="2702364"/>
            <a:ext cx="2963793" cy="1763759"/>
          </a:xfrm>
          <a:prstGeom prst="rect">
            <a:avLst/>
          </a:prstGeom>
          <a:gradFill>
            <a:gsLst>
              <a:gs pos="0">
                <a:srgbClr val="9C9C9C"/>
              </a:gs>
              <a:gs pos="50000">
                <a:srgbClr val="C3C3C3"/>
              </a:gs>
              <a:gs pos="100000">
                <a:srgbClr val="E2E2E2"/>
              </a:gs>
            </a:gsLst>
            <a:lin ang="135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700">
              <a:solidFill>
                <a:srgbClr val="FFFFFF"/>
              </a:solidFill>
              <a:latin typeface="Open Sans"/>
              <a:ea typeface="Open Sans"/>
              <a:cs typeface="Open Sans"/>
              <a:sym typeface="Open Sans"/>
            </a:endParaRPr>
          </a:p>
        </p:txBody>
      </p:sp>
      <p:sp>
        <p:nvSpPr>
          <p:cNvPr id="3005" name="Google Shape;3005;p196"/>
          <p:cNvSpPr/>
          <p:nvPr/>
        </p:nvSpPr>
        <p:spPr>
          <a:xfrm>
            <a:off x="9034581" y="940300"/>
            <a:ext cx="2963793" cy="1763759"/>
          </a:xfrm>
          <a:prstGeom prst="rect">
            <a:avLst/>
          </a:prstGeom>
          <a:gradFill>
            <a:gsLst>
              <a:gs pos="0">
                <a:srgbClr val="9C9C9C"/>
              </a:gs>
              <a:gs pos="50000">
                <a:srgbClr val="C3C3C3"/>
              </a:gs>
              <a:gs pos="100000">
                <a:srgbClr val="E2E2E2"/>
              </a:gs>
            </a:gsLst>
            <a:lin ang="135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700">
              <a:solidFill>
                <a:srgbClr val="FFFFFF"/>
              </a:solidFill>
              <a:latin typeface="Open Sans"/>
              <a:ea typeface="Open Sans"/>
              <a:cs typeface="Open Sans"/>
              <a:sym typeface="Open Sans"/>
            </a:endParaRPr>
          </a:p>
        </p:txBody>
      </p:sp>
      <p:sp>
        <p:nvSpPr>
          <p:cNvPr id="3006" name="Google Shape;3006;p196"/>
          <p:cNvSpPr/>
          <p:nvPr/>
        </p:nvSpPr>
        <p:spPr>
          <a:xfrm>
            <a:off x="9034581" y="4466227"/>
            <a:ext cx="2963793" cy="1763759"/>
          </a:xfrm>
          <a:prstGeom prst="rect">
            <a:avLst/>
          </a:prstGeom>
          <a:gradFill>
            <a:gsLst>
              <a:gs pos="0">
                <a:srgbClr val="9C9C9C"/>
              </a:gs>
              <a:gs pos="50000">
                <a:srgbClr val="C3C3C3"/>
              </a:gs>
              <a:gs pos="100000">
                <a:srgbClr val="E2E2E2"/>
              </a:gs>
            </a:gsLst>
            <a:lin ang="135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700">
              <a:solidFill>
                <a:srgbClr val="FFFFFF"/>
              </a:solidFill>
              <a:latin typeface="Open Sans"/>
              <a:ea typeface="Open Sans"/>
              <a:cs typeface="Open Sans"/>
              <a:sym typeface="Open Sans"/>
            </a:endParaRPr>
          </a:p>
        </p:txBody>
      </p:sp>
      <p:sp>
        <p:nvSpPr>
          <p:cNvPr id="3007" name="Google Shape;3007;p196"/>
          <p:cNvSpPr txBox="1"/>
          <p:nvPr/>
        </p:nvSpPr>
        <p:spPr>
          <a:xfrm>
            <a:off x="3075973" y="2397121"/>
            <a:ext cx="3002036" cy="294895"/>
          </a:xfrm>
          <a:prstGeom prst="rect">
            <a:avLst/>
          </a:prstGeom>
          <a:noFill/>
          <a:ln>
            <a:noFill/>
          </a:ln>
        </p:spPr>
        <p:txBody>
          <a:bodyPr spcFirstLastPara="1" wrap="square" lIns="61700" tIns="30825" rIns="61700" bIns="30825" anchor="t" anchorCtr="0">
            <a:noAutofit/>
          </a:bodyPr>
          <a:lstStyle/>
          <a:p>
            <a:pPr marL="0" marR="0" lvl="0" indent="0" algn="ctr" rtl="0">
              <a:spcBef>
                <a:spcPts val="0"/>
              </a:spcBef>
              <a:spcAft>
                <a:spcPts val="0"/>
              </a:spcAft>
              <a:buNone/>
            </a:pPr>
            <a:r>
              <a:rPr lang="en-US" sz="1500" b="1">
                <a:solidFill>
                  <a:srgbClr val="020000"/>
                </a:solidFill>
                <a:latin typeface="Calibri"/>
                <a:ea typeface="Calibri"/>
                <a:cs typeface="Calibri"/>
                <a:sym typeface="Calibri"/>
              </a:rPr>
              <a:t>Education</a:t>
            </a:r>
            <a:endParaRPr sz="1900"/>
          </a:p>
        </p:txBody>
      </p:sp>
      <p:sp>
        <p:nvSpPr>
          <p:cNvPr id="3008" name="Google Shape;3008;p196"/>
          <p:cNvSpPr txBox="1"/>
          <p:nvPr/>
        </p:nvSpPr>
        <p:spPr>
          <a:xfrm>
            <a:off x="3075973" y="4160880"/>
            <a:ext cx="3002036" cy="294895"/>
          </a:xfrm>
          <a:prstGeom prst="rect">
            <a:avLst/>
          </a:prstGeom>
          <a:noFill/>
          <a:ln>
            <a:noFill/>
          </a:ln>
        </p:spPr>
        <p:txBody>
          <a:bodyPr spcFirstLastPara="1" wrap="square" lIns="61700" tIns="30825" rIns="61700" bIns="30825" anchor="t" anchorCtr="0">
            <a:noAutofit/>
          </a:bodyPr>
          <a:lstStyle/>
          <a:p>
            <a:pPr marL="0" marR="0" lvl="0" indent="0" algn="ctr" rtl="0">
              <a:spcBef>
                <a:spcPts val="0"/>
              </a:spcBef>
              <a:spcAft>
                <a:spcPts val="0"/>
              </a:spcAft>
              <a:buNone/>
            </a:pPr>
            <a:r>
              <a:rPr lang="en-US" sz="1500" b="1">
                <a:solidFill>
                  <a:srgbClr val="020000"/>
                </a:solidFill>
                <a:latin typeface="Calibri"/>
                <a:ea typeface="Calibri"/>
                <a:cs typeface="Calibri"/>
                <a:sym typeface="Calibri"/>
              </a:rPr>
              <a:t>Healthcare</a:t>
            </a:r>
            <a:endParaRPr sz="1900"/>
          </a:p>
        </p:txBody>
      </p:sp>
      <p:sp>
        <p:nvSpPr>
          <p:cNvPr id="3009" name="Google Shape;3009;p196"/>
          <p:cNvSpPr txBox="1"/>
          <p:nvPr/>
        </p:nvSpPr>
        <p:spPr>
          <a:xfrm>
            <a:off x="3075973" y="5945390"/>
            <a:ext cx="3002036" cy="294895"/>
          </a:xfrm>
          <a:prstGeom prst="rect">
            <a:avLst/>
          </a:prstGeom>
          <a:noFill/>
          <a:ln>
            <a:noFill/>
          </a:ln>
        </p:spPr>
        <p:txBody>
          <a:bodyPr spcFirstLastPara="1" wrap="square" lIns="61700" tIns="30825" rIns="61700" bIns="30825" anchor="t" anchorCtr="0">
            <a:noAutofit/>
          </a:bodyPr>
          <a:lstStyle/>
          <a:p>
            <a:pPr marL="0" marR="0" lvl="0" indent="0" algn="ctr" rtl="0">
              <a:spcBef>
                <a:spcPts val="0"/>
              </a:spcBef>
              <a:spcAft>
                <a:spcPts val="0"/>
              </a:spcAft>
              <a:buNone/>
            </a:pPr>
            <a:r>
              <a:rPr lang="en-US" sz="1500" b="1">
                <a:solidFill>
                  <a:srgbClr val="020000"/>
                </a:solidFill>
                <a:latin typeface="Calibri"/>
                <a:ea typeface="Calibri"/>
                <a:cs typeface="Calibri"/>
                <a:sym typeface="Calibri"/>
              </a:rPr>
              <a:t>Technology</a:t>
            </a:r>
            <a:endParaRPr sz="1900"/>
          </a:p>
        </p:txBody>
      </p:sp>
      <p:sp>
        <p:nvSpPr>
          <p:cNvPr id="3010" name="Google Shape;3010;p196"/>
          <p:cNvSpPr txBox="1"/>
          <p:nvPr/>
        </p:nvSpPr>
        <p:spPr>
          <a:xfrm>
            <a:off x="6045231" y="2397121"/>
            <a:ext cx="3002036" cy="294895"/>
          </a:xfrm>
          <a:prstGeom prst="rect">
            <a:avLst/>
          </a:prstGeom>
          <a:noFill/>
          <a:ln>
            <a:noFill/>
          </a:ln>
        </p:spPr>
        <p:txBody>
          <a:bodyPr spcFirstLastPara="1" wrap="square" lIns="61700" tIns="30825" rIns="61700" bIns="30825" anchor="t" anchorCtr="0">
            <a:noAutofit/>
          </a:bodyPr>
          <a:lstStyle/>
          <a:p>
            <a:pPr marL="0" marR="0" lvl="0" indent="0" algn="ctr" rtl="0">
              <a:spcBef>
                <a:spcPts val="0"/>
              </a:spcBef>
              <a:spcAft>
                <a:spcPts val="0"/>
              </a:spcAft>
              <a:buNone/>
            </a:pPr>
            <a:r>
              <a:rPr lang="en-US" sz="1500" b="1">
                <a:solidFill>
                  <a:srgbClr val="020000"/>
                </a:solidFill>
                <a:latin typeface="Calibri"/>
                <a:ea typeface="Calibri"/>
                <a:cs typeface="Calibri"/>
                <a:sym typeface="Calibri"/>
              </a:rPr>
              <a:t>Energy and Utilities</a:t>
            </a:r>
            <a:endParaRPr sz="1900"/>
          </a:p>
        </p:txBody>
      </p:sp>
      <p:sp>
        <p:nvSpPr>
          <p:cNvPr id="3011" name="Google Shape;3011;p196"/>
          <p:cNvSpPr txBox="1"/>
          <p:nvPr/>
        </p:nvSpPr>
        <p:spPr>
          <a:xfrm>
            <a:off x="6045231" y="4160880"/>
            <a:ext cx="3002036" cy="294895"/>
          </a:xfrm>
          <a:prstGeom prst="rect">
            <a:avLst/>
          </a:prstGeom>
          <a:noFill/>
          <a:ln>
            <a:noFill/>
          </a:ln>
        </p:spPr>
        <p:txBody>
          <a:bodyPr spcFirstLastPara="1" wrap="square" lIns="61700" tIns="30825" rIns="61700" bIns="30825" anchor="t" anchorCtr="0">
            <a:noAutofit/>
          </a:bodyPr>
          <a:lstStyle/>
          <a:p>
            <a:pPr marL="0" marR="0" lvl="0" indent="0" algn="ctr" rtl="0">
              <a:spcBef>
                <a:spcPts val="0"/>
              </a:spcBef>
              <a:spcAft>
                <a:spcPts val="0"/>
              </a:spcAft>
              <a:buNone/>
            </a:pPr>
            <a:r>
              <a:rPr lang="en-US" sz="1500" b="1">
                <a:solidFill>
                  <a:srgbClr val="020000"/>
                </a:solidFill>
                <a:latin typeface="Calibri"/>
                <a:ea typeface="Calibri"/>
                <a:cs typeface="Calibri"/>
                <a:sym typeface="Calibri"/>
              </a:rPr>
              <a:t>Manufacturing</a:t>
            </a:r>
            <a:endParaRPr sz="1900"/>
          </a:p>
        </p:txBody>
      </p:sp>
      <p:sp>
        <p:nvSpPr>
          <p:cNvPr id="3012" name="Google Shape;3012;p196"/>
          <p:cNvSpPr txBox="1"/>
          <p:nvPr/>
        </p:nvSpPr>
        <p:spPr>
          <a:xfrm>
            <a:off x="6045231" y="5945390"/>
            <a:ext cx="3002036" cy="294895"/>
          </a:xfrm>
          <a:prstGeom prst="rect">
            <a:avLst/>
          </a:prstGeom>
          <a:noFill/>
          <a:ln>
            <a:noFill/>
          </a:ln>
        </p:spPr>
        <p:txBody>
          <a:bodyPr spcFirstLastPara="1" wrap="square" lIns="61700" tIns="30825" rIns="61700" bIns="30825" anchor="t" anchorCtr="0">
            <a:noAutofit/>
          </a:bodyPr>
          <a:lstStyle/>
          <a:p>
            <a:pPr marL="0" marR="0" lvl="0" indent="0" algn="ctr" rtl="0">
              <a:spcBef>
                <a:spcPts val="0"/>
              </a:spcBef>
              <a:spcAft>
                <a:spcPts val="0"/>
              </a:spcAft>
              <a:buNone/>
            </a:pPr>
            <a:r>
              <a:rPr lang="en-US" sz="1500" b="1">
                <a:solidFill>
                  <a:srgbClr val="020000"/>
                </a:solidFill>
                <a:latin typeface="Calibri"/>
                <a:ea typeface="Calibri"/>
                <a:cs typeface="Calibri"/>
                <a:sym typeface="Calibri"/>
              </a:rPr>
              <a:t>Telecommunications</a:t>
            </a:r>
            <a:endParaRPr sz="1900"/>
          </a:p>
        </p:txBody>
      </p:sp>
      <p:sp>
        <p:nvSpPr>
          <p:cNvPr id="3013" name="Google Shape;3013;p196"/>
          <p:cNvSpPr txBox="1"/>
          <p:nvPr/>
        </p:nvSpPr>
        <p:spPr>
          <a:xfrm>
            <a:off x="89412" y="2397121"/>
            <a:ext cx="3002036" cy="294895"/>
          </a:xfrm>
          <a:prstGeom prst="rect">
            <a:avLst/>
          </a:prstGeom>
          <a:noFill/>
          <a:ln>
            <a:noFill/>
          </a:ln>
        </p:spPr>
        <p:txBody>
          <a:bodyPr spcFirstLastPara="1" wrap="square" lIns="61700" tIns="30825" rIns="61700" bIns="30825" anchor="t" anchorCtr="0">
            <a:noAutofit/>
          </a:bodyPr>
          <a:lstStyle/>
          <a:p>
            <a:pPr marL="0" marR="0" lvl="0" indent="0" algn="ctr" rtl="0">
              <a:spcBef>
                <a:spcPts val="0"/>
              </a:spcBef>
              <a:spcAft>
                <a:spcPts val="0"/>
              </a:spcAft>
              <a:buNone/>
            </a:pPr>
            <a:r>
              <a:rPr lang="en-US" sz="1500" b="1">
                <a:solidFill>
                  <a:srgbClr val="020000"/>
                </a:solidFill>
                <a:latin typeface="Calibri"/>
                <a:ea typeface="Calibri"/>
                <a:cs typeface="Calibri"/>
                <a:sym typeface="Calibri"/>
              </a:rPr>
              <a:t>Cloud and Online Services</a:t>
            </a:r>
            <a:endParaRPr sz="1900"/>
          </a:p>
        </p:txBody>
      </p:sp>
      <p:sp>
        <p:nvSpPr>
          <p:cNvPr id="3014" name="Google Shape;3014;p196"/>
          <p:cNvSpPr txBox="1"/>
          <p:nvPr/>
        </p:nvSpPr>
        <p:spPr>
          <a:xfrm>
            <a:off x="89412" y="4160880"/>
            <a:ext cx="3002036" cy="294895"/>
          </a:xfrm>
          <a:prstGeom prst="rect">
            <a:avLst/>
          </a:prstGeom>
          <a:noFill/>
          <a:ln>
            <a:noFill/>
          </a:ln>
        </p:spPr>
        <p:txBody>
          <a:bodyPr spcFirstLastPara="1" wrap="square" lIns="61700" tIns="30825" rIns="61700" bIns="30825" anchor="t" anchorCtr="0">
            <a:noAutofit/>
          </a:bodyPr>
          <a:lstStyle/>
          <a:p>
            <a:pPr marL="0" marR="0" lvl="0" indent="0" algn="ctr" rtl="0">
              <a:spcBef>
                <a:spcPts val="0"/>
              </a:spcBef>
              <a:spcAft>
                <a:spcPts val="0"/>
              </a:spcAft>
              <a:buNone/>
            </a:pPr>
            <a:r>
              <a:rPr lang="en-US" sz="1500" b="1">
                <a:solidFill>
                  <a:srgbClr val="020000"/>
                </a:solidFill>
                <a:latin typeface="Calibri"/>
                <a:ea typeface="Calibri"/>
                <a:cs typeface="Calibri"/>
                <a:sym typeface="Calibri"/>
              </a:rPr>
              <a:t>Government</a:t>
            </a:r>
            <a:endParaRPr sz="1900"/>
          </a:p>
        </p:txBody>
      </p:sp>
      <p:sp>
        <p:nvSpPr>
          <p:cNvPr id="3015" name="Google Shape;3015;p196"/>
          <p:cNvSpPr txBox="1"/>
          <p:nvPr/>
        </p:nvSpPr>
        <p:spPr>
          <a:xfrm>
            <a:off x="89412" y="5945390"/>
            <a:ext cx="3002036" cy="294895"/>
          </a:xfrm>
          <a:prstGeom prst="rect">
            <a:avLst/>
          </a:prstGeom>
          <a:noFill/>
          <a:ln>
            <a:noFill/>
          </a:ln>
        </p:spPr>
        <p:txBody>
          <a:bodyPr spcFirstLastPara="1" wrap="square" lIns="61700" tIns="30825" rIns="61700" bIns="30825" anchor="t" anchorCtr="0">
            <a:noAutofit/>
          </a:bodyPr>
          <a:lstStyle/>
          <a:p>
            <a:pPr marL="0" marR="0" lvl="0" indent="0" algn="ctr" rtl="0">
              <a:spcBef>
                <a:spcPts val="0"/>
              </a:spcBef>
              <a:spcAft>
                <a:spcPts val="0"/>
              </a:spcAft>
              <a:buNone/>
            </a:pPr>
            <a:r>
              <a:rPr lang="en-US" sz="1500" b="1">
                <a:solidFill>
                  <a:srgbClr val="020000"/>
                </a:solidFill>
                <a:latin typeface="Calibri"/>
                <a:ea typeface="Calibri"/>
                <a:cs typeface="Calibri"/>
                <a:sym typeface="Calibri"/>
              </a:rPr>
              <a:t>Retail</a:t>
            </a:r>
            <a:endParaRPr sz="1900"/>
          </a:p>
        </p:txBody>
      </p:sp>
      <p:sp>
        <p:nvSpPr>
          <p:cNvPr id="3016" name="Google Shape;3016;p196"/>
          <p:cNvSpPr txBox="1"/>
          <p:nvPr/>
        </p:nvSpPr>
        <p:spPr>
          <a:xfrm>
            <a:off x="9012273" y="2397121"/>
            <a:ext cx="3002036" cy="294895"/>
          </a:xfrm>
          <a:prstGeom prst="rect">
            <a:avLst/>
          </a:prstGeom>
          <a:noFill/>
          <a:ln>
            <a:noFill/>
          </a:ln>
        </p:spPr>
        <p:txBody>
          <a:bodyPr spcFirstLastPara="1" wrap="square" lIns="61700" tIns="30825" rIns="61700" bIns="30825" anchor="t" anchorCtr="0">
            <a:noAutofit/>
          </a:bodyPr>
          <a:lstStyle/>
          <a:p>
            <a:pPr marL="0" marR="0" lvl="0" indent="0" algn="ctr" rtl="0">
              <a:spcBef>
                <a:spcPts val="0"/>
              </a:spcBef>
              <a:spcAft>
                <a:spcPts val="0"/>
              </a:spcAft>
              <a:buNone/>
            </a:pPr>
            <a:r>
              <a:rPr lang="en-US" sz="1500" b="1">
                <a:solidFill>
                  <a:srgbClr val="020000"/>
                </a:solidFill>
                <a:latin typeface="Calibri"/>
                <a:ea typeface="Calibri"/>
                <a:cs typeface="Calibri"/>
                <a:sym typeface="Calibri"/>
              </a:rPr>
              <a:t>Financial Services and Insurance</a:t>
            </a:r>
            <a:endParaRPr sz="1900"/>
          </a:p>
        </p:txBody>
      </p:sp>
      <p:sp>
        <p:nvSpPr>
          <p:cNvPr id="3017" name="Google Shape;3017;p196"/>
          <p:cNvSpPr txBox="1"/>
          <p:nvPr/>
        </p:nvSpPr>
        <p:spPr>
          <a:xfrm>
            <a:off x="9012273" y="4160880"/>
            <a:ext cx="3002036" cy="294895"/>
          </a:xfrm>
          <a:prstGeom prst="rect">
            <a:avLst/>
          </a:prstGeom>
          <a:noFill/>
          <a:ln>
            <a:noFill/>
          </a:ln>
        </p:spPr>
        <p:txBody>
          <a:bodyPr spcFirstLastPara="1" wrap="square" lIns="61700" tIns="30825" rIns="61700" bIns="30825" anchor="t" anchorCtr="0">
            <a:noAutofit/>
          </a:bodyPr>
          <a:lstStyle/>
          <a:p>
            <a:pPr marL="0" marR="0" lvl="0" indent="0" algn="ctr" rtl="0">
              <a:spcBef>
                <a:spcPts val="0"/>
              </a:spcBef>
              <a:spcAft>
                <a:spcPts val="0"/>
              </a:spcAft>
              <a:buNone/>
            </a:pPr>
            <a:r>
              <a:rPr lang="en-US" sz="1500" b="1">
                <a:solidFill>
                  <a:srgbClr val="020000"/>
                </a:solidFill>
                <a:latin typeface="Calibri"/>
                <a:ea typeface="Calibri"/>
                <a:cs typeface="Calibri"/>
                <a:sym typeface="Calibri"/>
              </a:rPr>
              <a:t>Media</a:t>
            </a:r>
            <a:endParaRPr sz="1900"/>
          </a:p>
        </p:txBody>
      </p:sp>
      <p:sp>
        <p:nvSpPr>
          <p:cNvPr id="3018" name="Google Shape;3018;p196"/>
          <p:cNvSpPr txBox="1"/>
          <p:nvPr/>
        </p:nvSpPr>
        <p:spPr>
          <a:xfrm>
            <a:off x="9012273" y="5945390"/>
            <a:ext cx="3002036" cy="294895"/>
          </a:xfrm>
          <a:prstGeom prst="rect">
            <a:avLst/>
          </a:prstGeom>
          <a:noFill/>
          <a:ln>
            <a:noFill/>
          </a:ln>
        </p:spPr>
        <p:txBody>
          <a:bodyPr spcFirstLastPara="1" wrap="square" lIns="61700" tIns="30825" rIns="61700" bIns="30825" anchor="t" anchorCtr="0">
            <a:noAutofit/>
          </a:bodyPr>
          <a:lstStyle/>
          <a:p>
            <a:pPr marL="0" marR="0" lvl="0" indent="0" algn="ctr" rtl="0">
              <a:spcBef>
                <a:spcPts val="0"/>
              </a:spcBef>
              <a:spcAft>
                <a:spcPts val="0"/>
              </a:spcAft>
              <a:buNone/>
            </a:pPr>
            <a:r>
              <a:rPr lang="en-US" sz="1500" b="1">
                <a:solidFill>
                  <a:srgbClr val="020000"/>
                </a:solidFill>
                <a:latin typeface="Calibri"/>
                <a:ea typeface="Calibri"/>
                <a:cs typeface="Calibri"/>
                <a:sym typeface="Calibri"/>
              </a:rPr>
              <a:t>Travel and Leisure</a:t>
            </a:r>
            <a:endParaRPr sz="1900"/>
          </a:p>
        </p:txBody>
      </p:sp>
      <p:sp>
        <p:nvSpPr>
          <p:cNvPr id="3019" name="Google Shape;3019;p196"/>
          <p:cNvSpPr/>
          <p:nvPr/>
        </p:nvSpPr>
        <p:spPr>
          <a:xfrm>
            <a:off x="237851" y="1016485"/>
            <a:ext cx="2793232" cy="1378459"/>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700">
              <a:solidFill>
                <a:srgbClr val="FFFFFF"/>
              </a:solidFill>
              <a:latin typeface="Open Sans"/>
              <a:ea typeface="Open Sans"/>
              <a:cs typeface="Open Sans"/>
              <a:sym typeface="Open Sans"/>
            </a:endParaRPr>
          </a:p>
        </p:txBody>
      </p:sp>
      <p:sp>
        <p:nvSpPr>
          <p:cNvPr id="3020" name="Google Shape;3020;p196"/>
          <p:cNvSpPr/>
          <p:nvPr/>
        </p:nvSpPr>
        <p:spPr>
          <a:xfrm>
            <a:off x="3197908" y="1016485"/>
            <a:ext cx="2793232" cy="1378459"/>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700">
              <a:solidFill>
                <a:srgbClr val="FFFFFF"/>
              </a:solidFill>
              <a:latin typeface="Open Sans"/>
              <a:ea typeface="Open Sans"/>
              <a:cs typeface="Open Sans"/>
              <a:sym typeface="Open Sans"/>
            </a:endParaRPr>
          </a:p>
        </p:txBody>
      </p:sp>
      <p:sp>
        <p:nvSpPr>
          <p:cNvPr id="3021" name="Google Shape;3021;p196"/>
          <p:cNvSpPr/>
          <p:nvPr/>
        </p:nvSpPr>
        <p:spPr>
          <a:xfrm>
            <a:off x="9118023" y="1016485"/>
            <a:ext cx="2793232" cy="1378459"/>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700">
              <a:solidFill>
                <a:srgbClr val="FFFFFF"/>
              </a:solidFill>
              <a:latin typeface="Open Sans"/>
              <a:ea typeface="Open Sans"/>
              <a:cs typeface="Open Sans"/>
              <a:sym typeface="Open Sans"/>
            </a:endParaRPr>
          </a:p>
        </p:txBody>
      </p:sp>
      <p:sp>
        <p:nvSpPr>
          <p:cNvPr id="3022" name="Google Shape;3022;p196"/>
          <p:cNvSpPr/>
          <p:nvPr/>
        </p:nvSpPr>
        <p:spPr>
          <a:xfrm>
            <a:off x="6157964" y="1016485"/>
            <a:ext cx="2793232" cy="1378459"/>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700">
              <a:solidFill>
                <a:srgbClr val="FFFFFF"/>
              </a:solidFill>
              <a:latin typeface="Open Sans"/>
              <a:ea typeface="Open Sans"/>
              <a:cs typeface="Open Sans"/>
              <a:sym typeface="Open Sans"/>
            </a:endParaRPr>
          </a:p>
        </p:txBody>
      </p:sp>
      <p:sp>
        <p:nvSpPr>
          <p:cNvPr id="3023" name="Google Shape;3023;p196"/>
          <p:cNvSpPr/>
          <p:nvPr/>
        </p:nvSpPr>
        <p:spPr>
          <a:xfrm>
            <a:off x="237851" y="2782903"/>
            <a:ext cx="2793232" cy="1378459"/>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700">
              <a:solidFill>
                <a:srgbClr val="FFFFFF"/>
              </a:solidFill>
              <a:latin typeface="Open Sans"/>
              <a:ea typeface="Open Sans"/>
              <a:cs typeface="Open Sans"/>
              <a:sym typeface="Open Sans"/>
            </a:endParaRPr>
          </a:p>
        </p:txBody>
      </p:sp>
      <p:sp>
        <p:nvSpPr>
          <p:cNvPr id="3024" name="Google Shape;3024;p196"/>
          <p:cNvSpPr/>
          <p:nvPr/>
        </p:nvSpPr>
        <p:spPr>
          <a:xfrm>
            <a:off x="3197908" y="2782903"/>
            <a:ext cx="2793232" cy="1378459"/>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700">
              <a:solidFill>
                <a:srgbClr val="FFFFFF"/>
              </a:solidFill>
              <a:latin typeface="Open Sans"/>
              <a:ea typeface="Open Sans"/>
              <a:cs typeface="Open Sans"/>
              <a:sym typeface="Open Sans"/>
            </a:endParaRPr>
          </a:p>
        </p:txBody>
      </p:sp>
      <p:sp>
        <p:nvSpPr>
          <p:cNvPr id="3025" name="Google Shape;3025;p196"/>
          <p:cNvSpPr/>
          <p:nvPr/>
        </p:nvSpPr>
        <p:spPr>
          <a:xfrm>
            <a:off x="9118023" y="2782903"/>
            <a:ext cx="2793232" cy="1378459"/>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700">
              <a:solidFill>
                <a:srgbClr val="FFFFFF"/>
              </a:solidFill>
              <a:latin typeface="Open Sans"/>
              <a:ea typeface="Open Sans"/>
              <a:cs typeface="Open Sans"/>
              <a:sym typeface="Open Sans"/>
            </a:endParaRPr>
          </a:p>
        </p:txBody>
      </p:sp>
      <p:sp>
        <p:nvSpPr>
          <p:cNvPr id="3026" name="Google Shape;3026;p196"/>
          <p:cNvSpPr/>
          <p:nvPr/>
        </p:nvSpPr>
        <p:spPr>
          <a:xfrm>
            <a:off x="6157964" y="2782903"/>
            <a:ext cx="2793232" cy="1378459"/>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700">
              <a:solidFill>
                <a:srgbClr val="FFFFFF"/>
              </a:solidFill>
              <a:latin typeface="Open Sans"/>
              <a:ea typeface="Open Sans"/>
              <a:cs typeface="Open Sans"/>
              <a:sym typeface="Open Sans"/>
            </a:endParaRPr>
          </a:p>
        </p:txBody>
      </p:sp>
      <p:sp>
        <p:nvSpPr>
          <p:cNvPr id="3027" name="Google Shape;3027;p196"/>
          <p:cNvSpPr/>
          <p:nvPr/>
        </p:nvSpPr>
        <p:spPr>
          <a:xfrm>
            <a:off x="237851" y="4554133"/>
            <a:ext cx="2793232" cy="1378459"/>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700">
              <a:solidFill>
                <a:srgbClr val="FFFFFF"/>
              </a:solidFill>
              <a:latin typeface="Open Sans"/>
              <a:ea typeface="Open Sans"/>
              <a:cs typeface="Open Sans"/>
              <a:sym typeface="Open Sans"/>
            </a:endParaRPr>
          </a:p>
        </p:txBody>
      </p:sp>
      <p:sp>
        <p:nvSpPr>
          <p:cNvPr id="3028" name="Google Shape;3028;p196"/>
          <p:cNvSpPr/>
          <p:nvPr/>
        </p:nvSpPr>
        <p:spPr>
          <a:xfrm>
            <a:off x="3197908" y="4554133"/>
            <a:ext cx="2793232" cy="1378459"/>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700">
              <a:solidFill>
                <a:srgbClr val="FFFFFF"/>
              </a:solidFill>
              <a:latin typeface="Open Sans"/>
              <a:ea typeface="Open Sans"/>
              <a:cs typeface="Open Sans"/>
              <a:sym typeface="Open Sans"/>
            </a:endParaRPr>
          </a:p>
        </p:txBody>
      </p:sp>
      <p:sp>
        <p:nvSpPr>
          <p:cNvPr id="3029" name="Google Shape;3029;p196"/>
          <p:cNvSpPr/>
          <p:nvPr/>
        </p:nvSpPr>
        <p:spPr>
          <a:xfrm>
            <a:off x="9118023" y="4554133"/>
            <a:ext cx="2793232" cy="1378459"/>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700">
              <a:solidFill>
                <a:srgbClr val="FFFFFF"/>
              </a:solidFill>
              <a:latin typeface="Open Sans"/>
              <a:ea typeface="Open Sans"/>
              <a:cs typeface="Open Sans"/>
              <a:sym typeface="Open Sans"/>
            </a:endParaRPr>
          </a:p>
        </p:txBody>
      </p:sp>
      <p:sp>
        <p:nvSpPr>
          <p:cNvPr id="3030" name="Google Shape;3030;p196"/>
          <p:cNvSpPr/>
          <p:nvPr/>
        </p:nvSpPr>
        <p:spPr>
          <a:xfrm>
            <a:off x="6157964" y="4554133"/>
            <a:ext cx="2793232" cy="1378459"/>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700">
              <a:solidFill>
                <a:srgbClr val="FFFFFF"/>
              </a:solidFill>
              <a:latin typeface="Open Sans"/>
              <a:ea typeface="Open Sans"/>
              <a:cs typeface="Open Sans"/>
              <a:sym typeface="Open Sans"/>
            </a:endParaRPr>
          </a:p>
        </p:txBody>
      </p:sp>
      <p:sp>
        <p:nvSpPr>
          <p:cNvPr id="3031" name="Google Shape;3031;p196"/>
          <p:cNvSpPr txBox="1">
            <a:spLocks noGrp="1"/>
          </p:cNvSpPr>
          <p:nvPr>
            <p:ph type="title"/>
          </p:nvPr>
        </p:nvSpPr>
        <p:spPr>
          <a:xfrm>
            <a:off x="0" y="20912"/>
            <a:ext cx="12192000" cy="935567"/>
          </a:xfrm>
          <a:prstGeom prst="rect">
            <a:avLst/>
          </a:prstGeom>
          <a:noFill/>
          <a:ln>
            <a:noFill/>
          </a:ln>
        </p:spPr>
        <p:txBody>
          <a:bodyPr spcFirstLastPara="1" wrap="square" lIns="108825" tIns="54400" rIns="108825" bIns="54400" anchor="ctr" anchorCtr="0">
            <a:noAutofit/>
          </a:bodyPr>
          <a:lstStyle/>
          <a:p>
            <a:pPr marL="0" lvl="0" indent="0" algn="ctr" rtl="0">
              <a:spcBef>
                <a:spcPts val="0"/>
              </a:spcBef>
              <a:spcAft>
                <a:spcPts val="0"/>
              </a:spcAft>
              <a:buNone/>
            </a:pPr>
            <a:r>
              <a:rPr lang="en-US" sz="4300" b="1">
                <a:latin typeface="Malgun Gothic"/>
                <a:ea typeface="Malgun Gothic"/>
                <a:cs typeface="Malgun Gothic"/>
                <a:sym typeface="Malgun Gothic"/>
              </a:rPr>
              <a:t>전 세계 110+개 국가 16,000+ 고객</a:t>
            </a:r>
            <a:endParaRPr sz="4300" b="1">
              <a:latin typeface="Malgun Gothic"/>
              <a:ea typeface="Malgun Gothic"/>
              <a:cs typeface="Malgun Gothic"/>
              <a:sym typeface="Malgun Gothic"/>
            </a:endParaRPr>
          </a:p>
        </p:txBody>
      </p:sp>
      <p:pic>
        <p:nvPicPr>
          <p:cNvPr id="3032" name="Google Shape;3032;p196" descr="cloud_svcs.png"/>
          <p:cNvPicPr preferRelativeResize="0"/>
          <p:nvPr/>
        </p:nvPicPr>
        <p:blipFill rotWithShape="1">
          <a:blip r:embed="rId3">
            <a:alphaModFix/>
          </a:blip>
          <a:srcRect/>
          <a:stretch/>
        </p:blipFill>
        <p:spPr>
          <a:xfrm>
            <a:off x="306832" y="1085295"/>
            <a:ext cx="2644425" cy="1227481"/>
          </a:xfrm>
          <a:prstGeom prst="rect">
            <a:avLst/>
          </a:prstGeom>
          <a:noFill/>
          <a:ln>
            <a:noFill/>
          </a:ln>
        </p:spPr>
      </p:pic>
      <p:pic>
        <p:nvPicPr>
          <p:cNvPr id="3033" name="Google Shape;3033;p196" descr="education.png"/>
          <p:cNvPicPr preferRelativeResize="0"/>
          <p:nvPr/>
        </p:nvPicPr>
        <p:blipFill rotWithShape="1">
          <a:blip r:embed="rId4">
            <a:alphaModFix/>
          </a:blip>
          <a:srcRect/>
          <a:stretch/>
        </p:blipFill>
        <p:spPr>
          <a:xfrm>
            <a:off x="3253803" y="1077783"/>
            <a:ext cx="2655853" cy="1261768"/>
          </a:xfrm>
          <a:prstGeom prst="rect">
            <a:avLst/>
          </a:prstGeom>
          <a:noFill/>
          <a:ln>
            <a:noFill/>
          </a:ln>
        </p:spPr>
      </p:pic>
      <p:pic>
        <p:nvPicPr>
          <p:cNvPr id="3034" name="Google Shape;3034;p196" descr="energy.png"/>
          <p:cNvPicPr preferRelativeResize="0"/>
          <p:nvPr/>
        </p:nvPicPr>
        <p:blipFill rotWithShape="1">
          <a:blip r:embed="rId5">
            <a:alphaModFix/>
          </a:blip>
          <a:srcRect/>
          <a:stretch/>
        </p:blipFill>
        <p:spPr>
          <a:xfrm>
            <a:off x="6275391" y="1124712"/>
            <a:ext cx="2601000" cy="1209195"/>
          </a:xfrm>
          <a:prstGeom prst="rect">
            <a:avLst/>
          </a:prstGeom>
          <a:noFill/>
          <a:ln>
            <a:noFill/>
          </a:ln>
        </p:spPr>
      </p:pic>
      <p:pic>
        <p:nvPicPr>
          <p:cNvPr id="3035" name="Google Shape;3035;p196" descr="govt.png"/>
          <p:cNvPicPr preferRelativeResize="0"/>
          <p:nvPr/>
        </p:nvPicPr>
        <p:blipFill rotWithShape="1">
          <a:blip r:embed="rId6">
            <a:alphaModFix/>
          </a:blip>
          <a:srcRect/>
          <a:stretch/>
        </p:blipFill>
        <p:spPr>
          <a:xfrm>
            <a:off x="296779" y="2829177"/>
            <a:ext cx="2690137" cy="1305199"/>
          </a:xfrm>
          <a:prstGeom prst="rect">
            <a:avLst/>
          </a:prstGeom>
          <a:noFill/>
          <a:ln>
            <a:noFill/>
          </a:ln>
        </p:spPr>
      </p:pic>
      <p:pic>
        <p:nvPicPr>
          <p:cNvPr id="3036" name="Google Shape;3036;p196" descr="healthcare.png"/>
          <p:cNvPicPr preferRelativeResize="0"/>
          <p:nvPr/>
        </p:nvPicPr>
        <p:blipFill rotWithShape="1">
          <a:blip r:embed="rId7">
            <a:alphaModFix/>
          </a:blip>
          <a:srcRect/>
          <a:stretch/>
        </p:blipFill>
        <p:spPr>
          <a:xfrm>
            <a:off x="3260773" y="2857092"/>
            <a:ext cx="2667281" cy="1275483"/>
          </a:xfrm>
          <a:prstGeom prst="rect">
            <a:avLst/>
          </a:prstGeom>
          <a:noFill/>
          <a:ln>
            <a:noFill/>
          </a:ln>
        </p:spPr>
      </p:pic>
      <p:pic>
        <p:nvPicPr>
          <p:cNvPr id="3037" name="Google Shape;3037;p196" descr="manufacturing.png"/>
          <p:cNvPicPr preferRelativeResize="0"/>
          <p:nvPr/>
        </p:nvPicPr>
        <p:blipFill rotWithShape="1">
          <a:blip r:embed="rId8">
            <a:alphaModFix/>
          </a:blip>
          <a:srcRect/>
          <a:stretch/>
        </p:blipFill>
        <p:spPr>
          <a:xfrm>
            <a:off x="6217915" y="2790144"/>
            <a:ext cx="2708421" cy="1312056"/>
          </a:xfrm>
          <a:prstGeom prst="rect">
            <a:avLst/>
          </a:prstGeom>
          <a:noFill/>
          <a:ln>
            <a:noFill/>
          </a:ln>
        </p:spPr>
      </p:pic>
      <p:pic>
        <p:nvPicPr>
          <p:cNvPr id="3038" name="Google Shape;3038;p196" descr="retail.png"/>
          <p:cNvPicPr preferRelativeResize="0"/>
          <p:nvPr/>
        </p:nvPicPr>
        <p:blipFill rotWithShape="1">
          <a:blip r:embed="rId9">
            <a:alphaModFix/>
          </a:blip>
          <a:srcRect/>
          <a:stretch/>
        </p:blipFill>
        <p:spPr>
          <a:xfrm>
            <a:off x="284436" y="4574195"/>
            <a:ext cx="2680995" cy="1296056"/>
          </a:xfrm>
          <a:prstGeom prst="rect">
            <a:avLst/>
          </a:prstGeom>
          <a:noFill/>
          <a:ln>
            <a:noFill/>
          </a:ln>
        </p:spPr>
      </p:pic>
      <p:pic>
        <p:nvPicPr>
          <p:cNvPr id="3039" name="Google Shape;3039;p196" descr="technology.png"/>
          <p:cNvPicPr preferRelativeResize="0"/>
          <p:nvPr/>
        </p:nvPicPr>
        <p:blipFill rotWithShape="1">
          <a:blip r:embed="rId10">
            <a:alphaModFix/>
          </a:blip>
          <a:srcRect/>
          <a:stretch/>
        </p:blipFill>
        <p:spPr>
          <a:xfrm>
            <a:off x="3260432" y="4623828"/>
            <a:ext cx="2660424" cy="1273197"/>
          </a:xfrm>
          <a:prstGeom prst="rect">
            <a:avLst/>
          </a:prstGeom>
          <a:noFill/>
          <a:ln>
            <a:noFill/>
          </a:ln>
        </p:spPr>
      </p:pic>
      <p:pic>
        <p:nvPicPr>
          <p:cNvPr id="3040" name="Google Shape;3040;p196" descr="telecom.png"/>
          <p:cNvPicPr preferRelativeResize="0"/>
          <p:nvPr/>
        </p:nvPicPr>
        <p:blipFill rotWithShape="1">
          <a:blip r:embed="rId11">
            <a:alphaModFix/>
          </a:blip>
          <a:srcRect/>
          <a:stretch/>
        </p:blipFill>
        <p:spPr>
          <a:xfrm>
            <a:off x="6251283" y="4649253"/>
            <a:ext cx="2653568" cy="1222909"/>
          </a:xfrm>
          <a:prstGeom prst="rect">
            <a:avLst/>
          </a:prstGeom>
          <a:noFill/>
          <a:ln>
            <a:noFill/>
          </a:ln>
        </p:spPr>
      </p:pic>
      <p:pic>
        <p:nvPicPr>
          <p:cNvPr id="3041" name="Google Shape;3041;p196" descr="Screen shot 2012-02-07 at 10.46.04 AM.png"/>
          <p:cNvPicPr preferRelativeResize="0"/>
          <p:nvPr/>
        </p:nvPicPr>
        <p:blipFill rotWithShape="1">
          <a:blip r:embed="rId12">
            <a:alphaModFix/>
          </a:blip>
          <a:srcRect/>
          <a:stretch/>
        </p:blipFill>
        <p:spPr>
          <a:xfrm>
            <a:off x="9139327" y="2754363"/>
            <a:ext cx="2787289" cy="1399797"/>
          </a:xfrm>
          <a:prstGeom prst="rect">
            <a:avLst/>
          </a:prstGeom>
          <a:noFill/>
          <a:ln>
            <a:noFill/>
          </a:ln>
        </p:spPr>
      </p:pic>
      <p:grpSp>
        <p:nvGrpSpPr>
          <p:cNvPr id="3042" name="Google Shape;3042;p196"/>
          <p:cNvGrpSpPr/>
          <p:nvPr/>
        </p:nvGrpSpPr>
        <p:grpSpPr>
          <a:xfrm>
            <a:off x="9111361" y="1060251"/>
            <a:ext cx="2817587" cy="1390341"/>
            <a:chOff x="12044250" y="1355315"/>
            <a:chExt cx="3724673" cy="1837944"/>
          </a:xfrm>
        </p:grpSpPr>
        <p:sp>
          <p:nvSpPr>
            <p:cNvPr id="3043" name="Google Shape;3043;p196"/>
            <p:cNvSpPr/>
            <p:nvPr/>
          </p:nvSpPr>
          <p:spPr>
            <a:xfrm>
              <a:off x="12044250" y="1355315"/>
              <a:ext cx="3724673" cy="1837944"/>
            </a:xfrm>
            <a:prstGeom prst="rect">
              <a:avLst/>
            </a:pr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chemeClr val="dk1"/>
                </a:buClr>
                <a:buSzPts val="3200"/>
                <a:buFont typeface="Calibri"/>
                <a:buNone/>
              </a:pPr>
              <a:endParaRPr sz="3200" b="0" i="0" u="none" strike="noStrike" cap="none">
                <a:solidFill>
                  <a:srgbClr val="FFFFFF"/>
                </a:solidFill>
                <a:latin typeface="Open Sans"/>
                <a:ea typeface="Open Sans"/>
                <a:cs typeface="Open Sans"/>
                <a:sym typeface="Open Sans"/>
              </a:endParaRPr>
            </a:p>
          </p:txBody>
        </p:sp>
        <p:pic>
          <p:nvPicPr>
            <p:cNvPr id="3044" name="Google Shape;3044;p196" descr="wells_fargo_logo"/>
            <p:cNvPicPr preferRelativeResize="0"/>
            <p:nvPr/>
          </p:nvPicPr>
          <p:blipFill rotWithShape="1">
            <a:blip r:embed="rId13">
              <a:alphaModFix/>
            </a:blip>
            <a:srcRect/>
            <a:stretch/>
          </p:blipFill>
          <p:spPr>
            <a:xfrm>
              <a:off x="12206057" y="1427364"/>
              <a:ext cx="498475" cy="498475"/>
            </a:xfrm>
            <a:prstGeom prst="rect">
              <a:avLst/>
            </a:prstGeom>
            <a:noFill/>
            <a:ln>
              <a:noFill/>
            </a:ln>
          </p:spPr>
        </p:pic>
        <p:pic>
          <p:nvPicPr>
            <p:cNvPr id="3045" name="Google Shape;3045;p196" descr="visa_logo"/>
            <p:cNvPicPr preferRelativeResize="0"/>
            <p:nvPr/>
          </p:nvPicPr>
          <p:blipFill rotWithShape="1">
            <a:blip r:embed="rId14">
              <a:alphaModFix/>
            </a:blip>
            <a:srcRect/>
            <a:stretch/>
          </p:blipFill>
          <p:spPr>
            <a:xfrm>
              <a:off x="12173526" y="2870200"/>
              <a:ext cx="688284" cy="235933"/>
            </a:xfrm>
            <a:prstGeom prst="rect">
              <a:avLst/>
            </a:prstGeom>
            <a:noFill/>
            <a:ln>
              <a:noFill/>
            </a:ln>
          </p:spPr>
        </p:pic>
        <p:pic>
          <p:nvPicPr>
            <p:cNvPr id="3046" name="Google Shape;3046;p196" descr="aetna_logo"/>
            <p:cNvPicPr preferRelativeResize="0"/>
            <p:nvPr/>
          </p:nvPicPr>
          <p:blipFill rotWithShape="1">
            <a:blip r:embed="rId15">
              <a:alphaModFix/>
            </a:blip>
            <a:srcRect/>
            <a:stretch/>
          </p:blipFill>
          <p:spPr>
            <a:xfrm>
              <a:off x="12472260" y="2443008"/>
              <a:ext cx="868363" cy="293689"/>
            </a:xfrm>
            <a:prstGeom prst="rect">
              <a:avLst/>
            </a:prstGeom>
            <a:noFill/>
            <a:ln>
              <a:noFill/>
            </a:ln>
          </p:spPr>
        </p:pic>
        <p:pic>
          <p:nvPicPr>
            <p:cNvPr id="3047" name="Google Shape;3047;p196" descr="BofA_logo"/>
            <p:cNvPicPr preferRelativeResize="0"/>
            <p:nvPr/>
          </p:nvPicPr>
          <p:blipFill rotWithShape="1">
            <a:blip r:embed="rId16">
              <a:alphaModFix/>
            </a:blip>
            <a:srcRect/>
            <a:stretch/>
          </p:blipFill>
          <p:spPr>
            <a:xfrm>
              <a:off x="12951352" y="1485308"/>
              <a:ext cx="2019337" cy="267292"/>
            </a:xfrm>
            <a:prstGeom prst="rect">
              <a:avLst/>
            </a:prstGeom>
            <a:noFill/>
            <a:ln>
              <a:noFill/>
            </a:ln>
          </p:spPr>
        </p:pic>
        <p:pic>
          <p:nvPicPr>
            <p:cNvPr id="3048" name="Google Shape;3048;p196" descr="commerzbank_logo"/>
            <p:cNvPicPr preferRelativeResize="0"/>
            <p:nvPr/>
          </p:nvPicPr>
          <p:blipFill rotWithShape="1">
            <a:blip r:embed="rId17">
              <a:alphaModFix/>
            </a:blip>
            <a:srcRect/>
            <a:stretch/>
          </p:blipFill>
          <p:spPr>
            <a:xfrm>
              <a:off x="13417927" y="2806700"/>
              <a:ext cx="2247293" cy="330402"/>
            </a:xfrm>
            <a:prstGeom prst="rect">
              <a:avLst/>
            </a:prstGeom>
            <a:noFill/>
            <a:ln>
              <a:noFill/>
            </a:ln>
          </p:spPr>
        </p:pic>
        <p:pic>
          <p:nvPicPr>
            <p:cNvPr id="3049" name="Google Shape;3049;p196" descr="creditsuisse_logo"/>
            <p:cNvPicPr preferRelativeResize="0"/>
            <p:nvPr/>
          </p:nvPicPr>
          <p:blipFill rotWithShape="1">
            <a:blip r:embed="rId18">
              <a:alphaModFix/>
            </a:blip>
            <a:srcRect/>
            <a:stretch/>
          </p:blipFill>
          <p:spPr>
            <a:xfrm>
              <a:off x="12302101" y="1911552"/>
              <a:ext cx="1614038" cy="387148"/>
            </a:xfrm>
            <a:prstGeom prst="rect">
              <a:avLst/>
            </a:prstGeom>
            <a:noFill/>
            <a:ln>
              <a:noFill/>
            </a:ln>
          </p:spPr>
        </p:pic>
        <p:pic>
          <p:nvPicPr>
            <p:cNvPr id="3050" name="Google Shape;3050;p196" descr="morganstanley_logo"/>
            <p:cNvPicPr preferRelativeResize="0"/>
            <p:nvPr/>
          </p:nvPicPr>
          <p:blipFill rotWithShape="1">
            <a:blip r:embed="rId19">
              <a:alphaModFix/>
            </a:blip>
            <a:srcRect/>
            <a:stretch/>
          </p:blipFill>
          <p:spPr>
            <a:xfrm>
              <a:off x="13917381" y="2419445"/>
              <a:ext cx="1631950" cy="263525"/>
            </a:xfrm>
            <a:prstGeom prst="rect">
              <a:avLst/>
            </a:prstGeom>
            <a:noFill/>
            <a:ln>
              <a:noFill/>
            </a:ln>
          </p:spPr>
        </p:pic>
        <p:pic>
          <p:nvPicPr>
            <p:cNvPr id="3051" name="Google Shape;3051;p196" descr="new_york_life_logo"/>
            <p:cNvPicPr preferRelativeResize="0"/>
            <p:nvPr/>
          </p:nvPicPr>
          <p:blipFill rotWithShape="1">
            <a:blip r:embed="rId20">
              <a:alphaModFix/>
            </a:blip>
            <a:srcRect/>
            <a:stretch/>
          </p:blipFill>
          <p:spPr>
            <a:xfrm>
              <a:off x="15138400" y="1409108"/>
              <a:ext cx="529201" cy="512582"/>
            </a:xfrm>
            <a:prstGeom prst="rect">
              <a:avLst/>
            </a:prstGeom>
            <a:noFill/>
            <a:ln>
              <a:noFill/>
            </a:ln>
          </p:spPr>
        </p:pic>
        <p:pic>
          <p:nvPicPr>
            <p:cNvPr id="3052" name="Google Shape;3052;p196" descr="fiserv_logo.png"/>
            <p:cNvPicPr preferRelativeResize="0"/>
            <p:nvPr/>
          </p:nvPicPr>
          <p:blipFill rotWithShape="1">
            <a:blip r:embed="rId21">
              <a:alphaModFix/>
            </a:blip>
            <a:srcRect/>
            <a:stretch/>
          </p:blipFill>
          <p:spPr>
            <a:xfrm>
              <a:off x="14127358" y="1883331"/>
              <a:ext cx="686330" cy="358349"/>
            </a:xfrm>
            <a:prstGeom prst="rect">
              <a:avLst/>
            </a:prstGeom>
            <a:noFill/>
            <a:ln>
              <a:noFill/>
            </a:ln>
          </p:spPr>
        </p:pic>
      </p:grpSp>
      <p:grpSp>
        <p:nvGrpSpPr>
          <p:cNvPr id="3053" name="Google Shape;3053;p196"/>
          <p:cNvGrpSpPr/>
          <p:nvPr/>
        </p:nvGrpSpPr>
        <p:grpSpPr>
          <a:xfrm>
            <a:off x="9202586" y="4572000"/>
            <a:ext cx="2607856" cy="1300163"/>
            <a:chOff x="6901940" y="3429000"/>
            <a:chExt cx="1955892" cy="975122"/>
          </a:xfrm>
        </p:grpSpPr>
        <p:pic>
          <p:nvPicPr>
            <p:cNvPr id="3054" name="Google Shape;3054;p196" descr="travel.png"/>
            <p:cNvPicPr preferRelativeResize="0"/>
            <p:nvPr/>
          </p:nvPicPr>
          <p:blipFill rotWithShape="1">
            <a:blip r:embed="rId22">
              <a:alphaModFix/>
            </a:blip>
            <a:srcRect/>
            <a:stretch/>
          </p:blipFill>
          <p:spPr>
            <a:xfrm>
              <a:off x="6901940" y="3473225"/>
              <a:ext cx="1955892" cy="930897"/>
            </a:xfrm>
            <a:prstGeom prst="rect">
              <a:avLst/>
            </a:prstGeom>
            <a:noFill/>
            <a:ln>
              <a:noFill/>
            </a:ln>
          </p:spPr>
        </p:pic>
        <p:sp>
          <p:nvSpPr>
            <p:cNvPr id="3055" name="Google Shape;3055;p196"/>
            <p:cNvSpPr/>
            <p:nvPr/>
          </p:nvSpPr>
          <p:spPr>
            <a:xfrm>
              <a:off x="7645400" y="3429000"/>
              <a:ext cx="457200" cy="241300"/>
            </a:xfrm>
            <a:prstGeom prst="rect">
              <a:avLst/>
            </a:prstGeom>
            <a:solidFill>
              <a:schemeClr val="lt1"/>
            </a:solidFill>
            <a:ln>
              <a:noFill/>
            </a:ln>
          </p:spPr>
          <p:txBody>
            <a:bodyPr spcFirstLastPara="1" wrap="square" lIns="121900" tIns="60925" rIns="121900" bIns="60925" anchor="ctr" anchorCtr="0">
              <a:noAutofit/>
            </a:bodyPr>
            <a:lstStyle/>
            <a:p>
              <a:pPr marL="0" marR="0" lvl="0" indent="0" algn="ctr" rtl="0">
                <a:spcBef>
                  <a:spcPts val="0"/>
                </a:spcBef>
                <a:spcAft>
                  <a:spcPts val="0"/>
                </a:spcAft>
                <a:buNone/>
              </a:pPr>
              <a:endParaRPr sz="2100">
                <a:solidFill>
                  <a:schemeClr val="dk1"/>
                </a:solidFill>
                <a:latin typeface="Calibri"/>
                <a:ea typeface="Calibri"/>
                <a:cs typeface="Calibri"/>
                <a:sym typeface="Calibri"/>
              </a:endParaRPr>
            </a:p>
          </p:txBody>
        </p:sp>
      </p:grpSp>
      <p:sp>
        <p:nvSpPr>
          <p:cNvPr id="3056" name="Google Shape;3056;p196"/>
          <p:cNvSpPr/>
          <p:nvPr/>
        </p:nvSpPr>
        <p:spPr>
          <a:xfrm>
            <a:off x="284436" y="4554133"/>
            <a:ext cx="2666821" cy="389233"/>
          </a:xfrm>
          <a:prstGeom prst="rect">
            <a:avLst/>
          </a:prstGeom>
          <a:solidFill>
            <a:schemeClr val="lt1"/>
          </a:solidFill>
          <a:ln>
            <a:noFill/>
          </a:ln>
        </p:spPr>
        <p:txBody>
          <a:bodyPr spcFirstLastPara="1" wrap="square" lIns="121900" tIns="60925" rIns="121900" bIns="60925" anchor="ctr" anchorCtr="0">
            <a:noAutofit/>
          </a:bodyPr>
          <a:lstStyle/>
          <a:p>
            <a:pPr marL="0" marR="0" lvl="0" indent="0" algn="ctr" rtl="0">
              <a:spcBef>
                <a:spcPts val="0"/>
              </a:spcBef>
              <a:spcAft>
                <a:spcPts val="0"/>
              </a:spcAft>
              <a:buNone/>
            </a:pPr>
            <a:endParaRPr sz="2100">
              <a:solidFill>
                <a:srgbClr val="000000"/>
              </a:solidFill>
              <a:latin typeface="Calibri"/>
              <a:ea typeface="Calibri"/>
              <a:cs typeface="Calibri"/>
              <a:sym typeface="Calibri"/>
            </a:endParaRPr>
          </a:p>
        </p:txBody>
      </p:sp>
      <p:sp>
        <p:nvSpPr>
          <p:cNvPr id="3057" name="Google Shape;3057;p196"/>
          <p:cNvSpPr/>
          <p:nvPr/>
        </p:nvSpPr>
        <p:spPr>
          <a:xfrm>
            <a:off x="8380563" y="3141396"/>
            <a:ext cx="495828" cy="404947"/>
          </a:xfrm>
          <a:prstGeom prst="rect">
            <a:avLst/>
          </a:prstGeom>
          <a:solidFill>
            <a:srgbClr val="FFFFFF"/>
          </a:solidFill>
          <a:ln w="12700" cap="flat" cmpd="sng">
            <a:solidFill>
              <a:srgbClr val="FFFFFF"/>
            </a:solidFill>
            <a:prstDash val="solid"/>
            <a:round/>
            <a:headEnd type="none" w="sm" len="sm"/>
            <a:tailEnd type="none" w="sm" len="sm"/>
          </a:ln>
        </p:spPr>
        <p:txBody>
          <a:bodyPr spcFirstLastPara="1" wrap="square" lIns="121900" tIns="60925" rIns="121900" bIns="60925" anchor="ctr" anchorCtr="0">
            <a:noAutofit/>
          </a:bodyPr>
          <a:lstStyle/>
          <a:p>
            <a:pPr marL="0" marR="0" lvl="0" indent="0" algn="ctr" rtl="0">
              <a:spcBef>
                <a:spcPts val="0"/>
              </a:spcBef>
              <a:spcAft>
                <a:spcPts val="0"/>
              </a:spcAft>
              <a:buNone/>
            </a:pPr>
            <a:endParaRPr sz="2100">
              <a:solidFill>
                <a:schemeClr val="dk1"/>
              </a:solidFill>
              <a:latin typeface="Calibri"/>
              <a:ea typeface="Calibri"/>
              <a:cs typeface="Calibri"/>
              <a:sym typeface="Calibri"/>
            </a:endParaRPr>
          </a:p>
        </p:txBody>
      </p:sp>
      <p:pic>
        <p:nvPicPr>
          <p:cNvPr id="3058" name="Google Shape;3058;p196"/>
          <p:cNvPicPr preferRelativeResize="0"/>
          <p:nvPr/>
        </p:nvPicPr>
        <p:blipFill rotWithShape="1">
          <a:blip r:embed="rId23">
            <a:alphaModFix/>
          </a:blip>
          <a:srcRect/>
          <a:stretch/>
        </p:blipFill>
        <p:spPr>
          <a:xfrm>
            <a:off x="565179" y="4559256"/>
            <a:ext cx="800772" cy="369151"/>
          </a:xfrm>
          <a:prstGeom prst="rect">
            <a:avLst/>
          </a:prstGeom>
          <a:noFill/>
          <a:ln>
            <a:noFill/>
          </a:ln>
        </p:spPr>
      </p:pic>
      <p:pic>
        <p:nvPicPr>
          <p:cNvPr id="3059" name="Google Shape;3059;p196"/>
          <p:cNvPicPr preferRelativeResize="0"/>
          <p:nvPr/>
        </p:nvPicPr>
        <p:blipFill rotWithShape="1">
          <a:blip r:embed="rId24">
            <a:alphaModFix/>
          </a:blip>
          <a:srcRect/>
          <a:stretch/>
        </p:blipFill>
        <p:spPr>
          <a:xfrm>
            <a:off x="1648123" y="4581883"/>
            <a:ext cx="957832" cy="372491"/>
          </a:xfrm>
          <a:prstGeom prst="rect">
            <a:avLst/>
          </a:prstGeom>
          <a:noFill/>
          <a:ln>
            <a:noFill/>
          </a:ln>
        </p:spPr>
      </p:pic>
      <p:pic>
        <p:nvPicPr>
          <p:cNvPr id="3060" name="Google Shape;3060;p196"/>
          <p:cNvPicPr preferRelativeResize="0"/>
          <p:nvPr/>
        </p:nvPicPr>
        <p:blipFill rotWithShape="1">
          <a:blip r:embed="rId25">
            <a:alphaModFix/>
          </a:blip>
          <a:srcRect/>
          <a:stretch/>
        </p:blipFill>
        <p:spPr>
          <a:xfrm>
            <a:off x="7458635" y="3110951"/>
            <a:ext cx="1110677" cy="307652"/>
          </a:xfrm>
          <a:prstGeom prst="rect">
            <a:avLst/>
          </a:prstGeom>
          <a:noFill/>
          <a:ln>
            <a:noFill/>
          </a:ln>
        </p:spPr>
      </p:pic>
    </p:spTree>
    <p:extLst>
      <p:ext uri="{BB962C8B-B14F-4D97-AF65-F5344CB8AC3E}">
        <p14:creationId xmlns:p14="http://schemas.microsoft.com/office/powerpoint/2010/main" val="3318162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89"/>
        <p:cNvGrpSpPr/>
        <p:nvPr/>
      </p:nvGrpSpPr>
      <p:grpSpPr>
        <a:xfrm>
          <a:off x="0" y="0"/>
          <a:ext cx="0" cy="0"/>
          <a:chOff x="0" y="0"/>
          <a:chExt cx="0" cy="0"/>
        </a:xfrm>
      </p:grpSpPr>
      <p:sp>
        <p:nvSpPr>
          <p:cNvPr id="3090" name="Google Shape;3090;p200"/>
          <p:cNvSpPr txBox="1"/>
          <p:nvPr/>
        </p:nvSpPr>
        <p:spPr>
          <a:xfrm>
            <a:off x="703773" y="1357975"/>
            <a:ext cx="7458900" cy="1026000"/>
          </a:xfrm>
          <a:prstGeom prst="rect">
            <a:avLst/>
          </a:prstGeom>
          <a:noFill/>
          <a:ln>
            <a:noFill/>
          </a:ln>
        </p:spPr>
        <p:txBody>
          <a:bodyPr spcFirstLastPara="1" wrap="square" lIns="121900" tIns="60925" rIns="121900" bIns="60925" anchor="t" anchorCtr="0">
            <a:noAutofit/>
          </a:bodyPr>
          <a:lstStyle/>
          <a:p>
            <a:pPr marL="0" marR="0" lvl="0" indent="0" algn="r" rtl="0">
              <a:lnSpc>
                <a:spcPct val="100000"/>
              </a:lnSpc>
              <a:spcBef>
                <a:spcPts val="0"/>
              </a:spcBef>
              <a:spcAft>
                <a:spcPts val="0"/>
              </a:spcAft>
              <a:buNone/>
            </a:pPr>
            <a:r>
              <a:rPr lang="en-US" sz="2100" b="1" i="0" u="none" strike="noStrike" cap="none">
                <a:solidFill>
                  <a:schemeClr val="dk1"/>
                </a:solidFill>
                <a:latin typeface="Arial"/>
                <a:ea typeface="Arial"/>
                <a:cs typeface="Arial"/>
                <a:sym typeface="Arial"/>
              </a:rPr>
              <a:t>“3일만에 Amazon AWS 데이터 수집이 끝났어요. </a:t>
            </a:r>
            <a:br>
              <a:rPr lang="en-US" sz="2100" b="1" i="0" u="none" strike="noStrike" cap="none">
                <a:solidFill>
                  <a:schemeClr val="dk1"/>
                </a:solidFill>
                <a:latin typeface="Arial"/>
                <a:ea typeface="Arial"/>
                <a:cs typeface="Arial"/>
                <a:sym typeface="Arial"/>
              </a:rPr>
            </a:br>
            <a:r>
              <a:rPr lang="en-US" sz="2100" b="1" i="0" u="none" strike="noStrike" cap="none">
                <a:solidFill>
                  <a:schemeClr val="dk1"/>
                </a:solidFill>
                <a:latin typeface="Arial"/>
                <a:ea typeface="Arial"/>
                <a:cs typeface="Arial"/>
                <a:sym typeface="Arial"/>
              </a:rPr>
              <a:t>이런 프로젝트는 처음 봅니다.”</a:t>
            </a:r>
            <a:endParaRPr sz="1900"/>
          </a:p>
          <a:p>
            <a:pPr marL="0" marR="0" lvl="0" indent="0" algn="r" rtl="0">
              <a:lnSpc>
                <a:spcPct val="100000"/>
              </a:lnSpc>
              <a:spcBef>
                <a:spcPts val="0"/>
              </a:spcBef>
              <a:spcAft>
                <a:spcPts val="0"/>
              </a:spcAft>
              <a:buNone/>
            </a:pPr>
            <a:r>
              <a:rPr lang="en-US" sz="1500" b="0" i="0" u="none" strike="noStrike" cap="none">
                <a:solidFill>
                  <a:srgbClr val="7F7F7F"/>
                </a:solidFill>
                <a:latin typeface="Arial"/>
                <a:ea typeface="Arial"/>
                <a:cs typeface="Arial"/>
                <a:sym typeface="Arial"/>
              </a:rPr>
              <a:t>- 국내 D고객, Project Kickoff 미팅</a:t>
            </a:r>
            <a:endParaRPr sz="1500" b="0" i="0" u="none" strike="noStrike" cap="none">
              <a:solidFill>
                <a:srgbClr val="7F7F7F"/>
              </a:solidFill>
              <a:latin typeface="Arial"/>
              <a:ea typeface="Arial"/>
              <a:cs typeface="Arial"/>
              <a:sym typeface="Arial"/>
            </a:endParaRPr>
          </a:p>
        </p:txBody>
      </p:sp>
      <p:sp>
        <p:nvSpPr>
          <p:cNvPr id="3091" name="Google Shape;3091;p200"/>
          <p:cNvSpPr txBox="1"/>
          <p:nvPr/>
        </p:nvSpPr>
        <p:spPr>
          <a:xfrm>
            <a:off x="2309550" y="2531550"/>
            <a:ext cx="7400100" cy="1333800"/>
          </a:xfrm>
          <a:prstGeom prst="rect">
            <a:avLst/>
          </a:prstGeom>
          <a:noFill/>
          <a:ln>
            <a:noFill/>
          </a:ln>
        </p:spPr>
        <p:txBody>
          <a:bodyPr spcFirstLastPara="1" wrap="square" lIns="121900" tIns="60925" rIns="121900" bIns="60925" anchor="t" anchorCtr="0">
            <a:noAutofit/>
          </a:bodyPr>
          <a:lstStyle/>
          <a:p>
            <a:pPr marL="0" marR="0" lvl="0" indent="0" algn="r" rtl="0">
              <a:lnSpc>
                <a:spcPct val="100000"/>
              </a:lnSpc>
              <a:spcBef>
                <a:spcPts val="0"/>
              </a:spcBef>
              <a:spcAft>
                <a:spcPts val="0"/>
              </a:spcAft>
              <a:buNone/>
            </a:pPr>
            <a:r>
              <a:rPr lang="en-US" sz="2100" b="1" i="0" u="none" strike="noStrike" cap="none">
                <a:solidFill>
                  <a:schemeClr val="dk1"/>
                </a:solidFill>
                <a:latin typeface="Arial"/>
                <a:ea typeface="Arial"/>
                <a:cs typeface="Arial"/>
                <a:sym typeface="Arial"/>
              </a:rPr>
              <a:t>“Splunk는 우리 조직에서 하나의 공통 언어입니다.</a:t>
            </a:r>
            <a:br>
              <a:rPr lang="en-US" sz="2100" b="1" i="0" u="none" strike="noStrike" cap="none">
                <a:solidFill>
                  <a:schemeClr val="dk1"/>
                </a:solidFill>
                <a:latin typeface="Arial"/>
                <a:ea typeface="Arial"/>
                <a:cs typeface="Arial"/>
                <a:sym typeface="Arial"/>
              </a:rPr>
            </a:br>
            <a:r>
              <a:rPr lang="en-US" sz="2100" b="1" i="0" u="none" strike="noStrike" cap="none">
                <a:solidFill>
                  <a:schemeClr val="dk1"/>
                </a:solidFill>
                <a:latin typeface="Arial"/>
                <a:ea typeface="Arial"/>
                <a:cs typeface="Arial"/>
                <a:sym typeface="Arial"/>
              </a:rPr>
              <a:t>데이터를 보려고 운영 서버에 접속하는 일이 없어지면서</a:t>
            </a:r>
            <a:br>
              <a:rPr lang="en-US" sz="2100" b="1" i="0" u="none" strike="noStrike" cap="none">
                <a:solidFill>
                  <a:schemeClr val="dk1"/>
                </a:solidFill>
                <a:latin typeface="Arial"/>
                <a:ea typeface="Arial"/>
                <a:cs typeface="Arial"/>
                <a:sym typeface="Arial"/>
              </a:rPr>
            </a:br>
            <a:r>
              <a:rPr lang="en-US" sz="2100" b="1" i="0" u="none" strike="noStrike" cap="none">
                <a:solidFill>
                  <a:schemeClr val="dk1"/>
                </a:solidFill>
                <a:latin typeface="Arial"/>
                <a:ea typeface="Arial"/>
                <a:cs typeface="Arial"/>
                <a:sym typeface="Arial"/>
              </a:rPr>
              <a:t>사람의 실수로 인한 장애가 눈에 띄게 줄었어요.”</a:t>
            </a:r>
            <a:endParaRPr sz="1900"/>
          </a:p>
          <a:p>
            <a:pPr marL="0" marR="0" lvl="0" indent="0" algn="r" rtl="0">
              <a:lnSpc>
                <a:spcPct val="100000"/>
              </a:lnSpc>
              <a:spcBef>
                <a:spcPts val="0"/>
              </a:spcBef>
              <a:spcAft>
                <a:spcPts val="0"/>
              </a:spcAft>
              <a:buNone/>
            </a:pPr>
            <a:r>
              <a:rPr lang="en-US" sz="1500" b="0" i="0" u="none" strike="noStrike" cap="none">
                <a:solidFill>
                  <a:srgbClr val="7F7F7F"/>
                </a:solidFill>
                <a:latin typeface="Arial"/>
                <a:ea typeface="Arial"/>
                <a:cs typeface="Arial"/>
                <a:sym typeface="Arial"/>
              </a:rPr>
              <a:t>- 국내 S</a:t>
            </a:r>
            <a:r>
              <a:rPr lang="en-US" sz="1500">
                <a:solidFill>
                  <a:srgbClr val="7F7F7F"/>
                </a:solidFill>
              </a:rPr>
              <a:t>사 </a:t>
            </a:r>
            <a:r>
              <a:rPr lang="en-US" sz="1500" b="0" i="0" u="none" strike="noStrike" cap="none">
                <a:solidFill>
                  <a:srgbClr val="7F7F7F"/>
                </a:solidFill>
                <a:latin typeface="Arial"/>
                <a:ea typeface="Arial"/>
                <a:cs typeface="Arial"/>
                <a:sym typeface="Arial"/>
              </a:rPr>
              <a:t>고객</a:t>
            </a:r>
            <a:endParaRPr sz="1500" b="0" i="0" u="none" strike="noStrike" cap="none">
              <a:solidFill>
                <a:srgbClr val="7F7F7F"/>
              </a:solidFill>
              <a:latin typeface="Arial"/>
              <a:ea typeface="Arial"/>
              <a:cs typeface="Arial"/>
              <a:sym typeface="Arial"/>
            </a:endParaRPr>
          </a:p>
        </p:txBody>
      </p:sp>
      <p:sp>
        <p:nvSpPr>
          <p:cNvPr id="3092" name="Google Shape;3092;p200"/>
          <p:cNvSpPr txBox="1"/>
          <p:nvPr/>
        </p:nvSpPr>
        <p:spPr>
          <a:xfrm>
            <a:off x="3078024" y="4997700"/>
            <a:ext cx="6276000" cy="1005300"/>
          </a:xfrm>
          <a:prstGeom prst="rect">
            <a:avLst/>
          </a:prstGeom>
          <a:noFill/>
          <a:ln>
            <a:noFill/>
          </a:ln>
        </p:spPr>
        <p:txBody>
          <a:bodyPr spcFirstLastPara="1" wrap="square" lIns="121900" tIns="60925" rIns="121900" bIns="60925" anchor="t" anchorCtr="0">
            <a:noAutofit/>
          </a:bodyPr>
          <a:lstStyle/>
          <a:p>
            <a:pPr marL="0" marR="0" lvl="0" indent="0" algn="r" rtl="0">
              <a:lnSpc>
                <a:spcPct val="100000"/>
              </a:lnSpc>
              <a:spcBef>
                <a:spcPts val="0"/>
              </a:spcBef>
              <a:spcAft>
                <a:spcPts val="0"/>
              </a:spcAft>
              <a:buNone/>
            </a:pPr>
            <a:r>
              <a:rPr lang="en-US" sz="2100" b="1" i="0" u="none" strike="noStrike" cap="none">
                <a:solidFill>
                  <a:schemeClr val="dk1"/>
                </a:solidFill>
                <a:latin typeface="Arial"/>
                <a:ea typeface="Arial"/>
                <a:cs typeface="Arial"/>
                <a:sym typeface="Arial"/>
              </a:rPr>
              <a:t>“Splunk에 데이터를 보내지 않는 서버는 </a:t>
            </a:r>
            <a:br>
              <a:rPr lang="en-US" sz="2100" b="1" i="0" u="none" strike="noStrike" cap="none">
                <a:solidFill>
                  <a:schemeClr val="dk1"/>
                </a:solidFill>
                <a:latin typeface="Arial"/>
                <a:ea typeface="Arial"/>
                <a:cs typeface="Arial"/>
                <a:sym typeface="Arial"/>
              </a:rPr>
            </a:br>
            <a:r>
              <a:rPr lang="en-US" sz="2100" b="1" i="0" u="none" strike="noStrike" cap="none">
                <a:solidFill>
                  <a:schemeClr val="dk1"/>
                </a:solidFill>
                <a:latin typeface="Arial"/>
                <a:ea typeface="Arial"/>
                <a:cs typeface="Arial"/>
                <a:sym typeface="Arial"/>
              </a:rPr>
              <a:t>받을 수 없습니다.”</a:t>
            </a:r>
            <a:endParaRPr sz="1900"/>
          </a:p>
          <a:p>
            <a:pPr marL="0" marR="0" lvl="0" indent="0" algn="r" rtl="0">
              <a:lnSpc>
                <a:spcPct val="100000"/>
              </a:lnSpc>
              <a:spcBef>
                <a:spcPts val="0"/>
              </a:spcBef>
              <a:spcAft>
                <a:spcPts val="0"/>
              </a:spcAft>
              <a:buNone/>
            </a:pPr>
            <a:r>
              <a:rPr lang="en-US" sz="1500" b="0" i="0" u="none" strike="noStrike" cap="none">
                <a:solidFill>
                  <a:srgbClr val="7F7F7F"/>
                </a:solidFill>
                <a:latin typeface="Arial"/>
                <a:ea typeface="Arial"/>
                <a:cs typeface="Arial"/>
                <a:sym typeface="Arial"/>
              </a:rPr>
              <a:t>- 해외 A 고객, Datacenter</a:t>
            </a:r>
            <a:endParaRPr sz="1500" b="0" i="0" u="none" strike="noStrike" cap="none">
              <a:solidFill>
                <a:srgbClr val="7F7F7F"/>
              </a:solidFill>
              <a:latin typeface="Arial"/>
              <a:ea typeface="Arial"/>
              <a:cs typeface="Arial"/>
              <a:sym typeface="Arial"/>
            </a:endParaRPr>
          </a:p>
        </p:txBody>
      </p:sp>
      <p:sp>
        <p:nvSpPr>
          <p:cNvPr id="3093" name="Google Shape;3093;p200"/>
          <p:cNvSpPr txBox="1">
            <a:spLocks noGrp="1"/>
          </p:cNvSpPr>
          <p:nvPr>
            <p:ph type="title"/>
          </p:nvPr>
        </p:nvSpPr>
        <p:spPr>
          <a:xfrm>
            <a:off x="456063" y="310393"/>
            <a:ext cx="11280000" cy="900000"/>
          </a:xfrm>
          <a:prstGeom prst="rect">
            <a:avLst/>
          </a:prstGeom>
          <a:noFill/>
          <a:ln>
            <a:noFill/>
          </a:ln>
        </p:spPr>
        <p:txBody>
          <a:bodyPr spcFirstLastPara="1" wrap="square" lIns="0" tIns="82275" rIns="0" bIns="0" anchor="t" anchorCtr="0">
            <a:noAutofit/>
          </a:bodyPr>
          <a:lstStyle/>
          <a:p>
            <a:pPr marL="0" lvl="0" indent="0" algn="ctr" rtl="0">
              <a:lnSpc>
                <a:spcPct val="86000"/>
              </a:lnSpc>
              <a:spcBef>
                <a:spcPts val="0"/>
              </a:spcBef>
              <a:spcAft>
                <a:spcPts val="0"/>
              </a:spcAft>
              <a:buClr>
                <a:schemeClr val="lt1"/>
              </a:buClr>
              <a:buSzPts val="1900"/>
              <a:buNone/>
            </a:pPr>
            <a:r>
              <a:rPr lang="en-US" sz="4100"/>
              <a:t>Customer Quotes</a:t>
            </a:r>
            <a:endParaRPr sz="4100"/>
          </a:p>
        </p:txBody>
      </p:sp>
      <p:sp>
        <p:nvSpPr>
          <p:cNvPr id="3094" name="Google Shape;3094;p200"/>
          <p:cNvSpPr txBox="1"/>
          <p:nvPr/>
        </p:nvSpPr>
        <p:spPr>
          <a:xfrm>
            <a:off x="864223" y="3853875"/>
            <a:ext cx="6635700" cy="1005300"/>
          </a:xfrm>
          <a:prstGeom prst="rect">
            <a:avLst/>
          </a:prstGeom>
          <a:noFill/>
          <a:ln>
            <a:noFill/>
          </a:ln>
        </p:spPr>
        <p:txBody>
          <a:bodyPr spcFirstLastPara="1" wrap="square" lIns="121900" tIns="60925" rIns="121900" bIns="60925" anchor="t" anchorCtr="0">
            <a:noAutofit/>
          </a:bodyPr>
          <a:lstStyle/>
          <a:p>
            <a:pPr marL="0" marR="0" lvl="0" indent="0" algn="r" rtl="0">
              <a:lnSpc>
                <a:spcPct val="100000"/>
              </a:lnSpc>
              <a:spcBef>
                <a:spcPts val="0"/>
              </a:spcBef>
              <a:spcAft>
                <a:spcPts val="0"/>
              </a:spcAft>
              <a:buNone/>
            </a:pPr>
            <a:r>
              <a:rPr lang="en-US" sz="2100" b="1" i="0" u="none" strike="noStrike" cap="none">
                <a:solidFill>
                  <a:schemeClr val="dk1"/>
                </a:solidFill>
                <a:latin typeface="Arial"/>
                <a:ea typeface="Arial"/>
                <a:cs typeface="Arial"/>
                <a:sym typeface="Arial"/>
              </a:rPr>
              <a:t>“이제는 월말 DW 정산이 끝날때 까지 기다리지 않아도</a:t>
            </a:r>
            <a:br>
              <a:rPr lang="en-US" sz="2100" b="1" i="0" u="none" strike="noStrike" cap="none">
                <a:solidFill>
                  <a:schemeClr val="dk1"/>
                </a:solidFill>
                <a:latin typeface="Arial"/>
                <a:ea typeface="Arial"/>
                <a:cs typeface="Arial"/>
                <a:sym typeface="Arial"/>
              </a:rPr>
            </a:br>
            <a:r>
              <a:rPr lang="en-US" sz="2100" b="1" i="0" u="none" strike="noStrike" cap="none">
                <a:solidFill>
                  <a:schemeClr val="dk1"/>
                </a:solidFill>
                <a:latin typeface="Arial"/>
                <a:ea typeface="Arial"/>
                <a:cs typeface="Arial"/>
                <a:sym typeface="Arial"/>
              </a:rPr>
              <a:t>마케팅 이벤트 효과를 즉시 알고 수정할 수 있어요.”</a:t>
            </a:r>
            <a:endParaRPr sz="1900"/>
          </a:p>
          <a:p>
            <a:pPr marL="0" marR="0" lvl="0" indent="0" algn="r" rtl="0">
              <a:lnSpc>
                <a:spcPct val="100000"/>
              </a:lnSpc>
              <a:spcBef>
                <a:spcPts val="0"/>
              </a:spcBef>
              <a:spcAft>
                <a:spcPts val="0"/>
              </a:spcAft>
              <a:buNone/>
            </a:pPr>
            <a:r>
              <a:rPr lang="en-US" sz="1500" b="0" i="0" u="none" strike="noStrike" cap="none">
                <a:solidFill>
                  <a:srgbClr val="7F7F7F"/>
                </a:solidFill>
                <a:latin typeface="Arial"/>
                <a:ea typeface="Arial"/>
                <a:cs typeface="Arial"/>
                <a:sym typeface="Arial"/>
              </a:rPr>
              <a:t>- 국내 C고객</a:t>
            </a:r>
            <a:endParaRPr sz="1500" b="0" i="0" u="none" strike="noStrike" cap="none">
              <a:solidFill>
                <a:srgbClr val="7F7F7F"/>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359"/>
        <p:cNvGrpSpPr/>
        <p:nvPr/>
      </p:nvGrpSpPr>
      <p:grpSpPr>
        <a:xfrm>
          <a:off x="0" y="0"/>
          <a:ext cx="0" cy="0"/>
          <a:chOff x="0" y="0"/>
          <a:chExt cx="0" cy="0"/>
        </a:xfrm>
      </p:grpSpPr>
      <p:sp>
        <p:nvSpPr>
          <p:cNvPr id="3360" name="Google Shape;3360;p215"/>
          <p:cNvSpPr txBox="1">
            <a:spLocks noGrp="1"/>
          </p:cNvSpPr>
          <p:nvPr>
            <p:ph type="title" idx="4294967295"/>
          </p:nvPr>
        </p:nvSpPr>
        <p:spPr>
          <a:xfrm>
            <a:off x="451944" y="12700"/>
            <a:ext cx="11740055" cy="1143000"/>
          </a:xfrm>
          <a:prstGeom prst="rect">
            <a:avLst/>
          </a:prstGeom>
          <a:noFill/>
          <a:ln>
            <a:noFill/>
          </a:ln>
        </p:spPr>
        <p:txBody>
          <a:bodyPr spcFirstLastPara="1" wrap="square" lIns="0" tIns="0" rIns="0" bIns="0" anchor="b" anchorCtr="0">
            <a:noAutofit/>
          </a:bodyPr>
          <a:lstStyle/>
          <a:p>
            <a:pPr marL="0" lvl="0" indent="0" algn="l" rtl="0">
              <a:lnSpc>
                <a:spcPct val="80000"/>
              </a:lnSpc>
              <a:spcBef>
                <a:spcPts val="0"/>
              </a:spcBef>
              <a:spcAft>
                <a:spcPts val="0"/>
              </a:spcAft>
              <a:buClr>
                <a:schemeClr val="dk1"/>
              </a:buClr>
              <a:buSzPts val="4100"/>
              <a:buFont typeface="Arial"/>
              <a:buNone/>
            </a:pPr>
            <a:r>
              <a:rPr lang="en-US" sz="3600" dirty="0"/>
              <a:t>   Pains that you may have in …</a:t>
            </a:r>
            <a:endParaRPr sz="3600" dirty="0"/>
          </a:p>
        </p:txBody>
      </p:sp>
      <p:sp>
        <p:nvSpPr>
          <p:cNvPr id="3361" name="Google Shape;3361;p215"/>
          <p:cNvSpPr txBox="1">
            <a:spLocks noGrp="1"/>
          </p:cNvSpPr>
          <p:nvPr>
            <p:ph type="body" idx="4294967295"/>
          </p:nvPr>
        </p:nvSpPr>
        <p:spPr>
          <a:xfrm>
            <a:off x="1004450" y="1537725"/>
            <a:ext cx="10382400" cy="4916100"/>
          </a:xfrm>
          <a:prstGeom prst="rect">
            <a:avLst/>
          </a:prstGeom>
          <a:noFill/>
          <a:ln>
            <a:noFill/>
          </a:ln>
        </p:spPr>
        <p:txBody>
          <a:bodyPr spcFirstLastPara="1" wrap="square" lIns="0" tIns="0" rIns="0" bIns="0" anchor="t" anchorCtr="0">
            <a:noAutofit/>
          </a:bodyPr>
          <a:lstStyle/>
          <a:p>
            <a:pPr marL="0" lvl="0" indent="-133350" algn="l" rtl="0">
              <a:lnSpc>
                <a:spcPct val="95000"/>
              </a:lnSpc>
              <a:spcBef>
                <a:spcPts val="0"/>
              </a:spcBef>
              <a:spcAft>
                <a:spcPts val="0"/>
              </a:spcAft>
              <a:buClr>
                <a:schemeClr val="dk1"/>
              </a:buClr>
              <a:buSzPts val="2100"/>
              <a:buChar char="​"/>
            </a:pPr>
            <a:r>
              <a:rPr lang="en-US" sz="1900" b="1" dirty="0"/>
              <a:t>Agility</a:t>
            </a:r>
            <a:endParaRPr sz="1900" b="1" dirty="0"/>
          </a:p>
          <a:p>
            <a:pPr marL="177800" lvl="1" indent="-171450" algn="l" rtl="0">
              <a:lnSpc>
                <a:spcPct val="90000"/>
              </a:lnSpc>
              <a:spcBef>
                <a:spcPts val="600"/>
              </a:spcBef>
              <a:spcAft>
                <a:spcPts val="0"/>
              </a:spcAft>
              <a:buSzPts val="1700"/>
              <a:buChar char="•"/>
            </a:pPr>
            <a:r>
              <a:rPr lang="en-US" sz="1900" dirty="0" err="1"/>
              <a:t>모니터링</a:t>
            </a:r>
            <a:r>
              <a:rPr lang="en-US" sz="1900" dirty="0"/>
              <a:t> </a:t>
            </a:r>
            <a:r>
              <a:rPr lang="en-US" sz="1900" dirty="0" err="1"/>
              <a:t>대상</a:t>
            </a:r>
            <a:r>
              <a:rPr lang="en-US" sz="1900" dirty="0"/>
              <a:t> </a:t>
            </a:r>
            <a:r>
              <a:rPr lang="en-US" sz="1900" dirty="0" err="1"/>
              <a:t>시스템의</a:t>
            </a:r>
            <a:r>
              <a:rPr lang="en-US" sz="1900" dirty="0"/>
              <a:t> </a:t>
            </a:r>
            <a:r>
              <a:rPr lang="en-US" sz="1900" dirty="0" err="1"/>
              <a:t>잦은</a:t>
            </a:r>
            <a:r>
              <a:rPr lang="en-US" sz="1900" dirty="0"/>
              <a:t> </a:t>
            </a:r>
            <a:r>
              <a:rPr lang="en-US" sz="1900" dirty="0" err="1"/>
              <a:t>변경</a:t>
            </a:r>
            <a:endParaRPr sz="1900" dirty="0"/>
          </a:p>
          <a:p>
            <a:pPr marL="177800" lvl="1" indent="-171450" algn="l" rtl="0">
              <a:lnSpc>
                <a:spcPct val="90000"/>
              </a:lnSpc>
              <a:spcBef>
                <a:spcPts val="800"/>
              </a:spcBef>
              <a:spcAft>
                <a:spcPts val="0"/>
              </a:spcAft>
              <a:buSzPts val="1700"/>
              <a:buChar char="•"/>
            </a:pPr>
            <a:r>
              <a:rPr lang="en-US" sz="1900" dirty="0" err="1"/>
              <a:t>데이터</a:t>
            </a:r>
            <a:r>
              <a:rPr lang="en-US" sz="1900" dirty="0"/>
              <a:t> </a:t>
            </a:r>
            <a:r>
              <a:rPr lang="en-US" sz="1900" dirty="0" err="1"/>
              <a:t>종류</a:t>
            </a:r>
            <a:r>
              <a:rPr lang="en-US" sz="1900" dirty="0"/>
              <a:t> </a:t>
            </a:r>
            <a:r>
              <a:rPr lang="en-US" sz="1900" dirty="0" err="1"/>
              <a:t>및</a:t>
            </a:r>
            <a:r>
              <a:rPr lang="en-US" sz="1900" dirty="0"/>
              <a:t> </a:t>
            </a:r>
            <a:r>
              <a:rPr lang="en-US" sz="1900" dirty="0" err="1"/>
              <a:t>포멧의</a:t>
            </a:r>
            <a:r>
              <a:rPr lang="en-US" sz="1900" dirty="0"/>
              <a:t> </a:t>
            </a:r>
            <a:r>
              <a:rPr lang="en-US" sz="1900" dirty="0" err="1"/>
              <a:t>다양성</a:t>
            </a:r>
            <a:endParaRPr sz="1900" dirty="0"/>
          </a:p>
          <a:p>
            <a:pPr marL="177800" lvl="1" indent="-171450" algn="l" rtl="0">
              <a:lnSpc>
                <a:spcPct val="90000"/>
              </a:lnSpc>
              <a:spcBef>
                <a:spcPts val="800"/>
              </a:spcBef>
              <a:spcAft>
                <a:spcPts val="0"/>
              </a:spcAft>
              <a:buSzPts val="1700"/>
              <a:buChar char="•"/>
            </a:pPr>
            <a:r>
              <a:rPr lang="en-US" sz="1900" dirty="0" err="1"/>
              <a:t>새로운</a:t>
            </a:r>
            <a:r>
              <a:rPr lang="en-US" sz="1900" dirty="0"/>
              <a:t> </a:t>
            </a:r>
            <a:r>
              <a:rPr lang="en-US" sz="1900" dirty="0" err="1"/>
              <a:t>분석</a:t>
            </a:r>
            <a:r>
              <a:rPr lang="en-US" sz="1900" dirty="0"/>
              <a:t> </a:t>
            </a:r>
            <a:r>
              <a:rPr lang="en-US" sz="1900" dirty="0" err="1"/>
              <a:t>요구</a:t>
            </a:r>
            <a:r>
              <a:rPr lang="en-US" sz="1900" dirty="0"/>
              <a:t> </a:t>
            </a:r>
            <a:r>
              <a:rPr lang="en-US" sz="1900" dirty="0" err="1"/>
              <a:t>사항</a:t>
            </a:r>
            <a:r>
              <a:rPr lang="en-US" sz="1900" dirty="0"/>
              <a:t> </a:t>
            </a:r>
            <a:r>
              <a:rPr lang="en-US" sz="1900" dirty="0" err="1"/>
              <a:t>지원</a:t>
            </a:r>
            <a:endParaRPr sz="1900" dirty="0"/>
          </a:p>
          <a:p>
            <a:pPr marL="0" lvl="0" indent="-133350" algn="l" rtl="0">
              <a:lnSpc>
                <a:spcPct val="95000"/>
              </a:lnSpc>
              <a:spcBef>
                <a:spcPts val="1600"/>
              </a:spcBef>
              <a:spcAft>
                <a:spcPts val="0"/>
              </a:spcAft>
              <a:buClr>
                <a:schemeClr val="dk1"/>
              </a:buClr>
              <a:buSzPts val="2100"/>
              <a:buChar char="​"/>
            </a:pPr>
            <a:r>
              <a:rPr lang="en-US" sz="1900" b="1" dirty="0"/>
              <a:t>Variety in usages</a:t>
            </a:r>
            <a:endParaRPr sz="1900" b="1" dirty="0"/>
          </a:p>
          <a:p>
            <a:pPr marL="177800" lvl="1" indent="-171450" algn="l" rtl="0">
              <a:lnSpc>
                <a:spcPct val="90000"/>
              </a:lnSpc>
              <a:spcBef>
                <a:spcPts val="600"/>
              </a:spcBef>
              <a:spcAft>
                <a:spcPts val="0"/>
              </a:spcAft>
              <a:buSzPts val="1700"/>
              <a:buChar char="•"/>
            </a:pPr>
            <a:r>
              <a:rPr lang="en-US" sz="1900" dirty="0" err="1"/>
              <a:t>어</a:t>
            </a:r>
            <a:r>
              <a:rPr lang="ko-KR" altLang="en-US" sz="1900" dirty="0"/>
              <a:t>떤 분석을 하게</a:t>
            </a:r>
            <a:r>
              <a:rPr lang="en-US" sz="1900" dirty="0" err="1"/>
              <a:t>될지</a:t>
            </a:r>
            <a:r>
              <a:rPr lang="en-US" sz="1900" dirty="0"/>
              <a:t> </a:t>
            </a:r>
            <a:r>
              <a:rPr lang="en-US" sz="1900" dirty="0" err="1"/>
              <a:t>아직</a:t>
            </a:r>
            <a:r>
              <a:rPr lang="en-US" sz="1900" dirty="0"/>
              <a:t> </a:t>
            </a:r>
            <a:r>
              <a:rPr lang="en-US" sz="1900" dirty="0" err="1"/>
              <a:t>모른다는</a:t>
            </a:r>
            <a:r>
              <a:rPr lang="en-US" sz="1900" dirty="0"/>
              <a:t> </a:t>
            </a:r>
            <a:r>
              <a:rPr lang="en-US" sz="1900" dirty="0" err="1"/>
              <a:t>점</a:t>
            </a:r>
            <a:endParaRPr sz="1900" dirty="0"/>
          </a:p>
          <a:p>
            <a:pPr marL="0" lvl="0" indent="-133350" algn="l" rtl="0">
              <a:lnSpc>
                <a:spcPct val="95000"/>
              </a:lnSpc>
              <a:spcBef>
                <a:spcPts val="1600"/>
              </a:spcBef>
              <a:spcAft>
                <a:spcPts val="0"/>
              </a:spcAft>
              <a:buClr>
                <a:schemeClr val="dk1"/>
              </a:buClr>
              <a:buSzPts val="2100"/>
              <a:buChar char="​"/>
            </a:pPr>
            <a:r>
              <a:rPr lang="en-US" sz="1900" b="1" dirty="0"/>
              <a:t>Performance and Scalability</a:t>
            </a:r>
            <a:endParaRPr sz="1900" b="1" dirty="0"/>
          </a:p>
          <a:p>
            <a:pPr marL="177800" lvl="1" indent="-171450" algn="l" rtl="0">
              <a:lnSpc>
                <a:spcPct val="90000"/>
              </a:lnSpc>
              <a:spcBef>
                <a:spcPts val="600"/>
              </a:spcBef>
              <a:spcAft>
                <a:spcPts val="0"/>
              </a:spcAft>
              <a:buSzPts val="1700"/>
              <a:buChar char="•"/>
            </a:pPr>
            <a:r>
              <a:rPr lang="en-US" sz="1900" dirty="0" err="1"/>
              <a:t>수집</a:t>
            </a:r>
            <a:r>
              <a:rPr lang="en-US" sz="1900" dirty="0"/>
              <a:t>/</a:t>
            </a:r>
            <a:r>
              <a:rPr lang="en-US" sz="1900" dirty="0" err="1"/>
              <a:t>보관</a:t>
            </a:r>
            <a:r>
              <a:rPr lang="en-US" sz="1900" dirty="0"/>
              <a:t> </a:t>
            </a:r>
            <a:r>
              <a:rPr lang="en-US" sz="1900" dirty="0" err="1"/>
              <a:t>만이</a:t>
            </a:r>
            <a:r>
              <a:rPr lang="en-US" sz="1900" dirty="0"/>
              <a:t> </a:t>
            </a:r>
            <a:r>
              <a:rPr lang="en-US" sz="1900" dirty="0" err="1"/>
              <a:t>문제가</a:t>
            </a:r>
            <a:r>
              <a:rPr lang="en-US" sz="1900" dirty="0"/>
              <a:t> </a:t>
            </a:r>
            <a:r>
              <a:rPr lang="en-US" sz="1900" dirty="0" err="1"/>
              <a:t>아니다</a:t>
            </a:r>
            <a:r>
              <a:rPr lang="en-US" sz="1900" dirty="0"/>
              <a:t>. </a:t>
            </a:r>
            <a:r>
              <a:rPr lang="en-US" sz="1900" dirty="0" err="1"/>
              <a:t>다수</a:t>
            </a:r>
            <a:r>
              <a:rPr lang="en-US" sz="1900" dirty="0"/>
              <a:t> </a:t>
            </a:r>
            <a:r>
              <a:rPr lang="en-US" sz="1900" dirty="0" err="1"/>
              <a:t>사용자의</a:t>
            </a:r>
            <a:r>
              <a:rPr lang="en-US" sz="1900" dirty="0"/>
              <a:t> </a:t>
            </a:r>
            <a:r>
              <a:rPr lang="ko-KR" altLang="en-US" sz="1900" dirty="0"/>
              <a:t>다양한 </a:t>
            </a:r>
            <a:r>
              <a:rPr lang="en-US" sz="1900" dirty="0" err="1"/>
              <a:t>데이터</a:t>
            </a:r>
            <a:r>
              <a:rPr lang="en-US" sz="1900" dirty="0"/>
              <a:t> </a:t>
            </a:r>
            <a:r>
              <a:rPr lang="en-US" sz="1900" dirty="0" err="1"/>
              <a:t>활용을</a:t>
            </a:r>
            <a:r>
              <a:rPr lang="en-US" sz="1900" dirty="0"/>
              <a:t> </a:t>
            </a:r>
            <a:r>
              <a:rPr lang="en-US" sz="1900" dirty="0" err="1"/>
              <a:t>어떻게</a:t>
            </a:r>
            <a:r>
              <a:rPr lang="en-US" sz="1900" dirty="0"/>
              <a:t> </a:t>
            </a:r>
            <a:r>
              <a:rPr lang="en-US" sz="1900" dirty="0" err="1"/>
              <a:t>지원할</a:t>
            </a:r>
            <a:r>
              <a:rPr lang="en-US" sz="1900" dirty="0"/>
              <a:t> </a:t>
            </a:r>
            <a:r>
              <a:rPr lang="en-US" sz="1900" dirty="0" err="1"/>
              <a:t>것인가</a:t>
            </a:r>
            <a:r>
              <a:rPr lang="en-US" sz="1900" dirty="0"/>
              <a:t>? </a:t>
            </a:r>
            <a:endParaRPr sz="1900" dirty="0"/>
          </a:p>
          <a:p>
            <a:pPr marL="177800" lvl="1" indent="-171450" algn="l" rtl="0">
              <a:lnSpc>
                <a:spcPct val="90000"/>
              </a:lnSpc>
              <a:spcBef>
                <a:spcPts val="800"/>
              </a:spcBef>
              <a:spcAft>
                <a:spcPts val="0"/>
              </a:spcAft>
              <a:buSzPts val="1700"/>
              <a:buChar char="•"/>
            </a:pPr>
            <a:r>
              <a:rPr lang="en-US" sz="1900" dirty="0" err="1"/>
              <a:t>지속적인</a:t>
            </a:r>
            <a:r>
              <a:rPr lang="en-US" sz="1900" dirty="0"/>
              <a:t> </a:t>
            </a:r>
            <a:r>
              <a:rPr lang="en-US" sz="1900" dirty="0" err="1"/>
              <a:t>확장</a:t>
            </a:r>
            <a:endParaRPr sz="1900" dirty="0"/>
          </a:p>
          <a:p>
            <a:pPr marL="0" lvl="0" indent="-133350" algn="l" rtl="0">
              <a:lnSpc>
                <a:spcPct val="95000"/>
              </a:lnSpc>
              <a:spcBef>
                <a:spcPts val="1600"/>
              </a:spcBef>
              <a:spcAft>
                <a:spcPts val="0"/>
              </a:spcAft>
              <a:buClr>
                <a:schemeClr val="dk1"/>
              </a:buClr>
              <a:buSzPts val="2100"/>
              <a:buChar char="​"/>
            </a:pPr>
            <a:r>
              <a:rPr lang="en-US" sz="1900" b="1" dirty="0"/>
              <a:t>How to share the insights across organization</a:t>
            </a:r>
            <a:endParaRPr sz="1900" b="1" dirty="0"/>
          </a:p>
          <a:p>
            <a:pPr marL="177800" lvl="1" indent="-171450" algn="l" rtl="0">
              <a:lnSpc>
                <a:spcPct val="90000"/>
              </a:lnSpc>
              <a:spcBef>
                <a:spcPts val="600"/>
              </a:spcBef>
              <a:spcAft>
                <a:spcPts val="0"/>
              </a:spcAft>
              <a:buSzPts val="1700"/>
              <a:buChar char="•"/>
            </a:pPr>
            <a:r>
              <a:rPr lang="en-US" sz="1900" dirty="0" err="1"/>
              <a:t>어떻게</a:t>
            </a:r>
            <a:r>
              <a:rPr lang="en-US" sz="1900" dirty="0"/>
              <a:t> </a:t>
            </a:r>
            <a:r>
              <a:rPr lang="en-US" sz="1900" dirty="0" err="1"/>
              <a:t>수집된</a:t>
            </a:r>
            <a:r>
              <a:rPr lang="en-US" sz="1900" dirty="0"/>
              <a:t> </a:t>
            </a:r>
            <a:r>
              <a:rPr lang="en-US" sz="1900" dirty="0" err="1"/>
              <a:t>데이터를</a:t>
            </a:r>
            <a:r>
              <a:rPr lang="en-US" sz="1900" dirty="0"/>
              <a:t> </a:t>
            </a:r>
            <a:r>
              <a:rPr lang="en-US" sz="1900" dirty="0" err="1"/>
              <a:t>유기적으로</a:t>
            </a:r>
            <a:r>
              <a:rPr lang="en-US" sz="1900" dirty="0"/>
              <a:t> </a:t>
            </a:r>
            <a:r>
              <a:rPr lang="en-US" sz="1900" dirty="0" err="1"/>
              <a:t>활용되도록</a:t>
            </a:r>
            <a:r>
              <a:rPr lang="en-US" sz="1900" dirty="0"/>
              <a:t> </a:t>
            </a:r>
            <a:r>
              <a:rPr lang="en-US" sz="1900" dirty="0" err="1"/>
              <a:t>할</a:t>
            </a:r>
            <a:r>
              <a:rPr lang="en-US" sz="1900" dirty="0"/>
              <a:t> </a:t>
            </a:r>
            <a:r>
              <a:rPr lang="en-US" sz="1900" dirty="0" err="1"/>
              <a:t>것인가</a:t>
            </a:r>
            <a:r>
              <a:rPr lang="en-US" sz="1900" dirty="0"/>
              <a:t>?</a:t>
            </a:r>
            <a:endParaRPr sz="1900" dirty="0"/>
          </a:p>
          <a:p>
            <a:pPr marL="177800" lvl="1" indent="-171450" algn="l" rtl="0">
              <a:lnSpc>
                <a:spcPct val="90000"/>
              </a:lnSpc>
              <a:spcBef>
                <a:spcPts val="800"/>
              </a:spcBef>
              <a:spcAft>
                <a:spcPts val="0"/>
              </a:spcAft>
              <a:buSzPts val="1700"/>
              <a:buChar char="•"/>
            </a:pPr>
            <a:r>
              <a:rPr lang="en-US" sz="1900" dirty="0" err="1"/>
              <a:t>조직내</a:t>
            </a:r>
            <a:r>
              <a:rPr lang="en-US" sz="1900" dirty="0"/>
              <a:t> </a:t>
            </a:r>
            <a:r>
              <a:rPr lang="en-US" sz="1900" dirty="0" err="1"/>
              <a:t>여러</a:t>
            </a:r>
            <a:r>
              <a:rPr lang="en-US" sz="1900" dirty="0"/>
              <a:t> </a:t>
            </a:r>
            <a:r>
              <a:rPr lang="en-US" sz="1900" dirty="0" err="1"/>
              <a:t>그룹의</a:t>
            </a:r>
            <a:r>
              <a:rPr lang="en-US" sz="1900" dirty="0"/>
              <a:t> </a:t>
            </a:r>
            <a:r>
              <a:rPr lang="en-US" sz="1900" dirty="0" err="1"/>
              <a:t>데이터</a:t>
            </a:r>
            <a:r>
              <a:rPr lang="en-US" sz="1900" dirty="0"/>
              <a:t> </a:t>
            </a:r>
            <a:r>
              <a:rPr lang="en-US" sz="1900" dirty="0" err="1"/>
              <a:t>활용</a:t>
            </a:r>
            <a:r>
              <a:rPr lang="en-US" sz="1900" dirty="0"/>
              <a:t> </a:t>
            </a:r>
            <a:r>
              <a:rPr lang="en-US" sz="1900" dirty="0" err="1"/>
              <a:t>성숙</a:t>
            </a:r>
            <a:r>
              <a:rPr lang="en-US" sz="1900" dirty="0"/>
              <a:t> </a:t>
            </a:r>
            <a:r>
              <a:rPr lang="en-US" sz="1900" dirty="0" err="1"/>
              <a:t>과정을</a:t>
            </a:r>
            <a:r>
              <a:rPr lang="en-US" sz="1900" dirty="0"/>
              <a:t> </a:t>
            </a:r>
            <a:r>
              <a:rPr lang="en-US" sz="1900" dirty="0" err="1"/>
              <a:t>어떻게</a:t>
            </a:r>
            <a:r>
              <a:rPr lang="en-US" sz="1900" dirty="0"/>
              <a:t> </a:t>
            </a:r>
            <a:r>
              <a:rPr lang="en-US" sz="1900" dirty="0" err="1"/>
              <a:t>지원</a:t>
            </a:r>
            <a:r>
              <a:rPr lang="en-US" sz="1900" dirty="0"/>
              <a:t> </a:t>
            </a:r>
            <a:r>
              <a:rPr lang="en-US" sz="1900" dirty="0" err="1"/>
              <a:t>할</a:t>
            </a:r>
            <a:r>
              <a:rPr lang="en-US" sz="1900" dirty="0"/>
              <a:t> </a:t>
            </a:r>
            <a:r>
              <a:rPr lang="en-US" sz="1900" dirty="0" err="1"/>
              <a:t>것인가</a:t>
            </a:r>
            <a:r>
              <a:rPr lang="en-US" sz="1900" dirty="0"/>
              <a:t>?</a:t>
            </a:r>
            <a:endParaRPr sz="1900" dirty="0"/>
          </a:p>
        </p:txBody>
      </p:sp>
      <p:sp>
        <p:nvSpPr>
          <p:cNvPr id="3362" name="Google Shape;3362;p215"/>
          <p:cNvSpPr txBox="1">
            <a:spLocks noGrp="1"/>
          </p:cNvSpPr>
          <p:nvPr>
            <p:ph type="sldNum" idx="12"/>
          </p:nvPr>
        </p:nvSpPr>
        <p:spPr>
          <a:xfrm>
            <a:off x="11677651" y="6360584"/>
            <a:ext cx="514349" cy="342900"/>
          </a:xfrm>
          <a:prstGeom prst="rect">
            <a:avLst/>
          </a:prstGeom>
          <a:noFill/>
          <a:ln>
            <a:noFill/>
          </a:ln>
        </p:spPr>
        <p:txBody>
          <a:bodyPr spcFirstLastPara="1" wrap="square" lIns="121900" tIns="60925" rIns="121900" bIns="60925" anchor="t" anchorCtr="0">
            <a:noAutofit/>
          </a:bodyPr>
          <a:lstStyle/>
          <a:p>
            <a:pPr marL="0" marR="0" lvl="0" indent="0" algn="l" rtl="0">
              <a:spcBef>
                <a:spcPts val="0"/>
              </a:spcBef>
              <a:spcAft>
                <a:spcPts val="0"/>
              </a:spcAft>
              <a:buNone/>
            </a:pPr>
            <a:fld id="{00000000-1234-1234-1234-123412341234}" type="slidenum">
              <a:rPr lang="en-US" sz="2100">
                <a:solidFill>
                  <a:schemeClr val="dk1"/>
                </a:solidFill>
                <a:latin typeface="Calibri"/>
                <a:ea typeface="Calibri"/>
                <a:cs typeface="Calibri"/>
                <a:sym typeface="Calibri"/>
              </a:rPr>
              <a:t>17</a:t>
            </a:fld>
            <a:endParaRPr sz="2100">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366"/>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366"/>
        <p:cNvGrpSpPr/>
        <p:nvPr/>
      </p:nvGrpSpPr>
      <p:grpSpPr>
        <a:xfrm>
          <a:off x="0" y="0"/>
          <a:ext cx="0" cy="0"/>
          <a:chOff x="0" y="0"/>
          <a:chExt cx="0" cy="0"/>
        </a:xfrm>
      </p:grpSpPr>
    </p:spTree>
    <p:extLst>
      <p:ext uri="{BB962C8B-B14F-4D97-AF65-F5344CB8AC3E}">
        <p14:creationId xmlns:p14="http://schemas.microsoft.com/office/powerpoint/2010/main" val="2412982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813"/>
        <p:cNvGrpSpPr/>
        <p:nvPr/>
      </p:nvGrpSpPr>
      <p:grpSpPr>
        <a:xfrm>
          <a:off x="0" y="0"/>
          <a:ext cx="0" cy="0"/>
          <a:chOff x="0" y="0"/>
          <a:chExt cx="0" cy="0"/>
        </a:xfrm>
      </p:grpSpPr>
      <p:pic>
        <p:nvPicPr>
          <p:cNvPr id="2814" name="Google Shape;2814;p190"/>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428075" y="452600"/>
            <a:ext cx="11417551" cy="5885850"/>
          </a:xfrm>
          <a:prstGeom prst="rect">
            <a:avLst/>
          </a:prstGeom>
          <a:noFill/>
          <a:ln>
            <a:noFill/>
          </a:ln>
        </p:spPr>
      </p:pic>
    </p:spTree>
    <p:extLst>
      <p:ext uri="{BB962C8B-B14F-4D97-AF65-F5344CB8AC3E}">
        <p14:creationId xmlns:p14="http://schemas.microsoft.com/office/powerpoint/2010/main" val="7642645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819"/>
        <p:cNvGrpSpPr/>
        <p:nvPr/>
      </p:nvGrpSpPr>
      <p:grpSpPr>
        <a:xfrm>
          <a:off x="0" y="0"/>
          <a:ext cx="0" cy="0"/>
          <a:chOff x="0" y="0"/>
          <a:chExt cx="0" cy="0"/>
        </a:xfrm>
      </p:grpSpPr>
      <p:pic>
        <p:nvPicPr>
          <p:cNvPr id="2820" name="Google Shape;2820;p191"/>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152400" y="879775"/>
            <a:ext cx="11887200" cy="5605346"/>
          </a:xfrm>
          <a:prstGeom prst="rect">
            <a:avLst/>
          </a:prstGeom>
          <a:noFill/>
          <a:ln>
            <a:noFill/>
          </a:ln>
        </p:spPr>
      </p:pic>
    </p:spTree>
    <p:extLst>
      <p:ext uri="{BB962C8B-B14F-4D97-AF65-F5344CB8AC3E}">
        <p14:creationId xmlns:p14="http://schemas.microsoft.com/office/powerpoint/2010/main" val="2895375260"/>
      </p:ext>
    </p:extLst>
  </p:cSld>
  <p:clrMapOvr>
    <a:masterClrMapping/>
  </p:clrMapOvr>
</p:sld>
</file>

<file path=ppt/theme/theme1.xml><?xml version="1.0" encoding="utf-8"?>
<a:theme xmlns:a="http://schemas.openxmlformats.org/drawingml/2006/main" name="Splunk Theme">
  <a:themeElements>
    <a:clrScheme name=" ">
      <a:dk1>
        <a:srgbClr val="000000"/>
      </a:dk1>
      <a:lt1>
        <a:srgbClr val="FFFFFF"/>
      </a:lt1>
      <a:dk2>
        <a:srgbClr val="7F7F7F"/>
      </a:dk2>
      <a:lt2>
        <a:srgbClr val="E6E6E6"/>
      </a:lt2>
      <a:accent1>
        <a:srgbClr val="EC008C"/>
      </a:accent1>
      <a:accent2>
        <a:srgbClr val="F56A00"/>
      </a:accent2>
      <a:accent3>
        <a:srgbClr val="F0D318"/>
      </a:accent3>
      <a:accent4>
        <a:srgbClr val="AB006B"/>
      </a:accent4>
      <a:accent5>
        <a:srgbClr val="C83C10"/>
      </a:accent5>
      <a:accent6>
        <a:srgbClr val="F99D1C"/>
      </a:accent6>
      <a:hlink>
        <a:srgbClr val="EC008C"/>
      </a:hlink>
      <a:folHlink>
        <a:srgbClr val="E6E6E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PT-TMPLT-Splunk-Corp-112">
  <a:themeElements>
    <a:clrScheme name="Splunk Test">
      <a:dk1>
        <a:srgbClr val="000000"/>
      </a:dk1>
      <a:lt1>
        <a:srgbClr val="FFFFFF"/>
      </a:lt1>
      <a:dk2>
        <a:srgbClr val="000000"/>
      </a:dk2>
      <a:lt2>
        <a:srgbClr val="EBEBEB"/>
      </a:lt2>
      <a:accent1>
        <a:srgbClr val="5F5F5F"/>
      </a:accent1>
      <a:accent2>
        <a:srgbClr val="00A9E1"/>
      </a:accent2>
      <a:accent3>
        <a:srgbClr val="65A637"/>
      </a:accent3>
      <a:accent4>
        <a:srgbClr val="C0C0C0"/>
      </a:accent4>
      <a:accent5>
        <a:srgbClr val="005F86"/>
      </a:accent5>
      <a:accent6>
        <a:srgbClr val="F2A900"/>
      </a:accent6>
      <a:hlink>
        <a:srgbClr val="00A9FF"/>
      </a:hlink>
      <a:folHlink>
        <a:srgbClr val="396B9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plunk Theme">
  <a:themeElements>
    <a:clrScheme name=" ">
      <a:dk1>
        <a:srgbClr val="000000"/>
      </a:dk1>
      <a:lt1>
        <a:srgbClr val="FFFFFF"/>
      </a:lt1>
      <a:dk2>
        <a:srgbClr val="7F7F7F"/>
      </a:dk2>
      <a:lt2>
        <a:srgbClr val="E6E6E6"/>
      </a:lt2>
      <a:accent1>
        <a:srgbClr val="EC008C"/>
      </a:accent1>
      <a:accent2>
        <a:srgbClr val="F56A00"/>
      </a:accent2>
      <a:accent3>
        <a:srgbClr val="F0D318"/>
      </a:accent3>
      <a:accent4>
        <a:srgbClr val="AB006B"/>
      </a:accent4>
      <a:accent5>
        <a:srgbClr val="C83C10"/>
      </a:accent5>
      <a:accent6>
        <a:srgbClr val="F99D1C"/>
      </a:accent6>
      <a:hlink>
        <a:srgbClr val="EC008C"/>
      </a:hlink>
      <a:folHlink>
        <a:srgbClr val="E6E6E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Splunk Corporate 2018">
  <a:themeElements>
    <a:clrScheme name="Splunk Corporate 2017">
      <a:dk1>
        <a:srgbClr val="FFFFFF"/>
      </a:dk1>
      <a:lt1>
        <a:srgbClr val="000000"/>
      </a:lt1>
      <a:dk2>
        <a:srgbClr val="FFFFFF"/>
      </a:dk2>
      <a:lt2>
        <a:srgbClr val="000000"/>
      </a:lt2>
      <a:accent1>
        <a:srgbClr val="65A637"/>
      </a:accent1>
      <a:accent2>
        <a:srgbClr val="B2B2B2"/>
      </a:accent2>
      <a:accent3>
        <a:srgbClr val="515151"/>
      </a:accent3>
      <a:accent4>
        <a:srgbClr val="00A9E0"/>
      </a:accent4>
      <a:accent5>
        <a:srgbClr val="005880"/>
      </a:accent5>
      <a:accent6>
        <a:srgbClr val="CBDB2F"/>
      </a:accent6>
      <a:hlink>
        <a:srgbClr val="02A8E0"/>
      </a:hlink>
      <a:folHlink>
        <a:srgbClr val="02A8E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Splunk Corporate 2018">
  <a:themeElements>
    <a:clrScheme name="Splunk Corporate 2017">
      <a:dk1>
        <a:srgbClr val="FFFFFF"/>
      </a:dk1>
      <a:lt1>
        <a:srgbClr val="000000"/>
      </a:lt1>
      <a:dk2>
        <a:srgbClr val="FFFFFF"/>
      </a:dk2>
      <a:lt2>
        <a:srgbClr val="000000"/>
      </a:lt2>
      <a:accent1>
        <a:srgbClr val="65A637"/>
      </a:accent1>
      <a:accent2>
        <a:srgbClr val="B2B2B2"/>
      </a:accent2>
      <a:accent3>
        <a:srgbClr val="515151"/>
      </a:accent3>
      <a:accent4>
        <a:srgbClr val="00A9E0"/>
      </a:accent4>
      <a:accent5>
        <a:srgbClr val="005880"/>
      </a:accent5>
      <a:accent6>
        <a:srgbClr val="CBDB2F"/>
      </a:accent6>
      <a:hlink>
        <a:srgbClr val="02A8E0"/>
      </a:hlink>
      <a:folHlink>
        <a:srgbClr val="02A8E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PPT-TMPLT-Splunk-Corp-112">
  <a:themeElements>
    <a:clrScheme name="Splunk Test">
      <a:dk1>
        <a:srgbClr val="000000"/>
      </a:dk1>
      <a:lt1>
        <a:srgbClr val="FFFFFF"/>
      </a:lt1>
      <a:dk2>
        <a:srgbClr val="000000"/>
      </a:dk2>
      <a:lt2>
        <a:srgbClr val="EBEBEB"/>
      </a:lt2>
      <a:accent1>
        <a:srgbClr val="5F5F5F"/>
      </a:accent1>
      <a:accent2>
        <a:srgbClr val="00A9E1"/>
      </a:accent2>
      <a:accent3>
        <a:srgbClr val="65A637"/>
      </a:accent3>
      <a:accent4>
        <a:srgbClr val="C0C0C0"/>
      </a:accent4>
      <a:accent5>
        <a:srgbClr val="005F86"/>
      </a:accent5>
      <a:accent6>
        <a:srgbClr val="F2A900"/>
      </a:accent6>
      <a:hlink>
        <a:srgbClr val="00A9FF"/>
      </a:hlink>
      <a:folHlink>
        <a:srgbClr val="396B9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Splunk">
      <a:dk1>
        <a:srgbClr val="000000"/>
      </a:dk1>
      <a:lt1>
        <a:srgbClr val="FFFFFF"/>
      </a:lt1>
      <a:dk2>
        <a:srgbClr val="0DB14B"/>
      </a:dk2>
      <a:lt2>
        <a:srgbClr val="E6E6E6"/>
      </a:lt2>
      <a:accent1>
        <a:srgbClr val="EC008C"/>
      </a:accent1>
      <a:accent2>
        <a:srgbClr val="F56A00"/>
      </a:accent2>
      <a:accent3>
        <a:srgbClr val="F0D318"/>
      </a:accent3>
      <a:accent4>
        <a:srgbClr val="AB006B"/>
      </a:accent4>
      <a:accent5>
        <a:srgbClr val="C83C10"/>
      </a:accent5>
      <a:accent6>
        <a:srgbClr val="F99D1C"/>
      </a:accent6>
      <a:hlink>
        <a:srgbClr val="EC008C"/>
      </a:hlink>
      <a:folHlink>
        <a:srgbClr val="E6E6E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TotalTime>
  <Words>2659</Words>
  <Application>Microsoft Office PowerPoint</Application>
  <PresentationFormat>와이드스크린</PresentationFormat>
  <Paragraphs>438</Paragraphs>
  <Slides>21</Slides>
  <Notes>21</Notes>
  <HiddenSlides>0</HiddenSlides>
  <MMClips>0</MMClips>
  <ScaleCrop>false</ScaleCrop>
  <HeadingPairs>
    <vt:vector size="6" baseType="variant">
      <vt:variant>
        <vt:lpstr>사용한 글꼴</vt:lpstr>
      </vt:variant>
      <vt:variant>
        <vt:i4>11</vt:i4>
      </vt:variant>
      <vt:variant>
        <vt:lpstr>테마</vt:lpstr>
      </vt:variant>
      <vt:variant>
        <vt:i4>6</vt:i4>
      </vt:variant>
      <vt:variant>
        <vt:lpstr>슬라이드 제목</vt:lpstr>
      </vt:variant>
      <vt:variant>
        <vt:i4>21</vt:i4>
      </vt:variant>
    </vt:vector>
  </HeadingPairs>
  <TitlesOfParts>
    <vt:vector size="38" baseType="lpstr">
      <vt:lpstr>Libre Franklin Black</vt:lpstr>
      <vt:lpstr>Short Stack</vt:lpstr>
      <vt:lpstr>Libre Franklin</vt:lpstr>
      <vt:lpstr>Malgun Gothic</vt:lpstr>
      <vt:lpstr>Helvetica Neue</vt:lpstr>
      <vt:lpstr>Merriweather Sans</vt:lpstr>
      <vt:lpstr>Calibri</vt:lpstr>
      <vt:lpstr>Open Sans</vt:lpstr>
      <vt:lpstr>Montserrat</vt:lpstr>
      <vt:lpstr>Arial</vt:lpstr>
      <vt:lpstr>Noto Sans Symbols</vt:lpstr>
      <vt:lpstr>Splunk Theme</vt:lpstr>
      <vt:lpstr>PPT-TMPLT-Splunk-Corp-112</vt:lpstr>
      <vt:lpstr>Splunk Theme</vt:lpstr>
      <vt:lpstr>Splunk Corporate 2018</vt:lpstr>
      <vt:lpstr>Splunk Corporate 2018</vt:lpstr>
      <vt:lpstr>PPT-TMPLT-Splunk-Corp-112</vt:lpstr>
      <vt:lpstr>Splunk The Data-to-Everything Platform</vt:lpstr>
      <vt:lpstr>PowerPoint 프레젠테이션</vt:lpstr>
      <vt:lpstr>Splunk Company Overview</vt:lpstr>
      <vt:lpstr>PowerPoint 프레젠테이션</vt:lpstr>
      <vt:lpstr>PowerPoint 프레젠테이션</vt:lpstr>
      <vt:lpstr>PowerPoint 프레젠테이션</vt:lpstr>
      <vt:lpstr>PowerPoint 프레젠테이션</vt:lpstr>
      <vt:lpstr>Splunk: The Data-to-Everything Platform </vt:lpstr>
      <vt:lpstr>Splunk #1 in IDC WW SIEM &amp; ITOM Market Share 2018 </vt:lpstr>
      <vt:lpstr>PowerPoint 프레젠테이션</vt:lpstr>
      <vt:lpstr>PowerPoint 프레젠테이션</vt:lpstr>
      <vt:lpstr>PowerPoint 프레젠테이션</vt:lpstr>
      <vt:lpstr>   Machine data requirements</vt:lpstr>
      <vt:lpstr>PowerPoint 프레젠테이션</vt:lpstr>
      <vt:lpstr>전 세계 110+개 국가 16,000+ 고객</vt:lpstr>
      <vt:lpstr>Customer Quotes</vt:lpstr>
      <vt:lpstr>   Pains that you may have in …</vt:lpstr>
      <vt:lpstr>PowerPoint 프레젠테이션</vt:lpstr>
      <vt:lpstr>PowerPoint 프레젠테이션</vt:lpstr>
      <vt:lpstr>PowerPoint 프레젠테이션</vt:lpstr>
      <vt:lpstr>PowerPoint 프레젠테이션</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Splunk The Data-to-Everything Platform</dc:title>
  <dc:creator>minwoo.chung</dc:creator>
  <cp:lastModifiedBy>정 민우</cp:lastModifiedBy>
  <cp:revision>5</cp:revision>
  <dcterms:modified xsi:type="dcterms:W3CDTF">2020-07-24T01:09:52Z</dcterms:modified>
</cp:coreProperties>
</file>